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272" y="205231"/>
            <a:ext cx="553745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272" y="2552240"/>
            <a:ext cx="5622290" cy="146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AB8D5A"/>
                </a:solidFill>
                <a:latin typeface="Bell MT"/>
                <a:cs typeface="Bel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5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5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" Type="http://schemas.openxmlformats.org/officeDocument/2006/relationships/image" Target="../media/image164.png"/><Relationship Id="rId21" Type="http://schemas.openxmlformats.org/officeDocument/2006/relationships/image" Target="../media/image181.png"/><Relationship Id="rId34" Type="http://schemas.openxmlformats.org/officeDocument/2006/relationships/image" Target="../media/image19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33" Type="http://schemas.openxmlformats.org/officeDocument/2006/relationships/image" Target="../media/image192.png"/><Relationship Id="rId2" Type="http://schemas.openxmlformats.org/officeDocument/2006/relationships/image" Target="../media/image163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29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32" Type="http://schemas.openxmlformats.org/officeDocument/2006/relationships/image" Target="../media/image2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31" Type="http://schemas.openxmlformats.org/officeDocument/2006/relationships/image" Target="../media/image191.png"/><Relationship Id="rId4" Type="http://schemas.openxmlformats.org/officeDocument/2006/relationships/image" Target="../media/image6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Relationship Id="rId30" Type="http://schemas.openxmlformats.org/officeDocument/2006/relationships/image" Target="../media/image190.png"/><Relationship Id="rId35" Type="http://schemas.openxmlformats.org/officeDocument/2006/relationships/image" Target="../media/image194.png"/><Relationship Id="rId8" Type="http://schemas.openxmlformats.org/officeDocument/2006/relationships/image" Target="../media/image1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6.png"/><Relationship Id="rId7" Type="http://schemas.openxmlformats.org/officeDocument/2006/relationships/image" Target="../media/image198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5.png"/><Relationship Id="rId9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6.png"/><Relationship Id="rId7" Type="http://schemas.openxmlformats.org/officeDocument/2006/relationships/image" Target="../media/image198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5.png"/><Relationship Id="rId9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jp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5" Type="http://schemas.openxmlformats.org/officeDocument/2006/relationships/image" Target="../media/image203.jpg"/><Relationship Id="rId10" Type="http://schemas.openxmlformats.org/officeDocument/2006/relationships/image" Target="../media/image208.jpg"/><Relationship Id="rId4" Type="http://schemas.openxmlformats.org/officeDocument/2006/relationships/hyperlink" Target="https://www.instagram.com/winediscovery_ru?igsh=MWVyMzVnZ2RoNHp4cQ%3D%3D" TargetMode="External"/><Relationship Id="rId9" Type="http://schemas.openxmlformats.org/officeDocument/2006/relationships/image" Target="../media/image2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7" Type="http://schemas.openxmlformats.org/officeDocument/2006/relationships/image" Target="../media/image2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1.jpg"/><Relationship Id="rId5" Type="http://schemas.openxmlformats.org/officeDocument/2006/relationships/image" Target="../media/image210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inediscovery.ru" TargetMode="External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21" Type="http://schemas.openxmlformats.org/officeDocument/2006/relationships/image" Target="../media/image38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63" Type="http://schemas.openxmlformats.org/officeDocument/2006/relationships/image" Target="../media/image80.png"/><Relationship Id="rId68" Type="http://schemas.openxmlformats.org/officeDocument/2006/relationships/image" Target="../media/image85.png"/><Relationship Id="rId84" Type="http://schemas.openxmlformats.org/officeDocument/2006/relationships/image" Target="../media/image101.png"/><Relationship Id="rId89" Type="http://schemas.openxmlformats.org/officeDocument/2006/relationships/image" Target="../media/image106.png"/><Relationship Id="rId16" Type="http://schemas.openxmlformats.org/officeDocument/2006/relationships/image" Target="../media/image33.png"/><Relationship Id="rId11" Type="http://schemas.openxmlformats.org/officeDocument/2006/relationships/image" Target="../media/image28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53" Type="http://schemas.openxmlformats.org/officeDocument/2006/relationships/image" Target="../media/image70.png"/><Relationship Id="rId58" Type="http://schemas.openxmlformats.org/officeDocument/2006/relationships/image" Target="../media/image75.png"/><Relationship Id="rId74" Type="http://schemas.openxmlformats.org/officeDocument/2006/relationships/image" Target="../media/image91.png"/><Relationship Id="rId79" Type="http://schemas.openxmlformats.org/officeDocument/2006/relationships/image" Target="../media/image96.png"/><Relationship Id="rId5" Type="http://schemas.openxmlformats.org/officeDocument/2006/relationships/image" Target="../media/image22.png"/><Relationship Id="rId90" Type="http://schemas.openxmlformats.org/officeDocument/2006/relationships/image" Target="../media/image107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56" Type="http://schemas.openxmlformats.org/officeDocument/2006/relationships/image" Target="../media/image73.png"/><Relationship Id="rId64" Type="http://schemas.openxmlformats.org/officeDocument/2006/relationships/image" Target="../media/image81.png"/><Relationship Id="rId69" Type="http://schemas.openxmlformats.org/officeDocument/2006/relationships/image" Target="../media/image86.png"/><Relationship Id="rId77" Type="http://schemas.openxmlformats.org/officeDocument/2006/relationships/image" Target="../media/image94.png"/><Relationship Id="rId8" Type="http://schemas.openxmlformats.org/officeDocument/2006/relationships/image" Target="../media/image25.png"/><Relationship Id="rId51" Type="http://schemas.openxmlformats.org/officeDocument/2006/relationships/image" Target="../media/image68.png"/><Relationship Id="rId72" Type="http://schemas.openxmlformats.org/officeDocument/2006/relationships/image" Target="../media/image89.png"/><Relationship Id="rId80" Type="http://schemas.openxmlformats.org/officeDocument/2006/relationships/image" Target="../media/image97.png"/><Relationship Id="rId85" Type="http://schemas.openxmlformats.org/officeDocument/2006/relationships/image" Target="../media/image102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59" Type="http://schemas.openxmlformats.org/officeDocument/2006/relationships/image" Target="../media/image76.png"/><Relationship Id="rId67" Type="http://schemas.openxmlformats.org/officeDocument/2006/relationships/image" Target="../media/image84.png"/><Relationship Id="rId20" Type="http://schemas.openxmlformats.org/officeDocument/2006/relationships/image" Target="../media/image37.png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62" Type="http://schemas.openxmlformats.org/officeDocument/2006/relationships/image" Target="../media/image79.png"/><Relationship Id="rId70" Type="http://schemas.openxmlformats.org/officeDocument/2006/relationships/image" Target="../media/image87.png"/><Relationship Id="rId75" Type="http://schemas.openxmlformats.org/officeDocument/2006/relationships/image" Target="../media/image92.png"/><Relationship Id="rId83" Type="http://schemas.openxmlformats.org/officeDocument/2006/relationships/image" Target="../media/image100.png"/><Relationship Id="rId8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10" Type="http://schemas.openxmlformats.org/officeDocument/2006/relationships/image" Target="../media/image27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image" Target="../media/image82.png"/><Relationship Id="rId73" Type="http://schemas.openxmlformats.org/officeDocument/2006/relationships/image" Target="../media/image90.png"/><Relationship Id="rId78" Type="http://schemas.openxmlformats.org/officeDocument/2006/relationships/image" Target="../media/image95.png"/><Relationship Id="rId81" Type="http://schemas.openxmlformats.org/officeDocument/2006/relationships/image" Target="../media/image98.png"/><Relationship Id="rId86" Type="http://schemas.openxmlformats.org/officeDocument/2006/relationships/image" Target="../media/image103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9" Type="http://schemas.openxmlformats.org/officeDocument/2006/relationships/image" Target="../media/image56.png"/><Relationship Id="rId34" Type="http://schemas.openxmlformats.org/officeDocument/2006/relationships/image" Target="../media/image51.png"/><Relationship Id="rId50" Type="http://schemas.openxmlformats.org/officeDocument/2006/relationships/image" Target="../media/image67.png"/><Relationship Id="rId55" Type="http://schemas.openxmlformats.org/officeDocument/2006/relationships/image" Target="../media/image72.png"/><Relationship Id="rId76" Type="http://schemas.openxmlformats.org/officeDocument/2006/relationships/image" Target="../media/image93.png"/><Relationship Id="rId7" Type="http://schemas.openxmlformats.org/officeDocument/2006/relationships/image" Target="../media/image24.png"/><Relationship Id="rId71" Type="http://schemas.openxmlformats.org/officeDocument/2006/relationships/image" Target="../media/image88.png"/><Relationship Id="rId2" Type="http://schemas.openxmlformats.org/officeDocument/2006/relationships/image" Target="../media/image6.png"/><Relationship Id="rId29" Type="http://schemas.openxmlformats.org/officeDocument/2006/relationships/image" Target="../media/image46.png"/><Relationship Id="rId24" Type="http://schemas.openxmlformats.org/officeDocument/2006/relationships/image" Target="../media/image41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66" Type="http://schemas.openxmlformats.org/officeDocument/2006/relationships/image" Target="../media/image83.png"/><Relationship Id="rId87" Type="http://schemas.openxmlformats.org/officeDocument/2006/relationships/image" Target="../media/image104.png"/><Relationship Id="rId61" Type="http://schemas.openxmlformats.org/officeDocument/2006/relationships/image" Target="../media/image78.png"/><Relationship Id="rId82" Type="http://schemas.openxmlformats.org/officeDocument/2006/relationships/image" Target="../media/image99.png"/><Relationship Id="rId1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2.jpg"/><Relationship Id="rId16" Type="http://schemas.openxmlformats.org/officeDocument/2006/relationships/image" Target="../media/image126.png"/><Relationship Id="rId20" Type="http://schemas.openxmlformats.org/officeDocument/2006/relationships/image" Target="../media/image130.jp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7520" y="2643886"/>
            <a:ext cx="61518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DISCOVER</a:t>
            </a:r>
            <a:r>
              <a:rPr sz="4000" spc="-145" dirty="0"/>
              <a:t> </a:t>
            </a:r>
            <a:r>
              <a:rPr sz="4000" dirty="0"/>
              <a:t>WINE</a:t>
            </a:r>
            <a:r>
              <a:rPr sz="4000" spc="-165" dirty="0"/>
              <a:t> </a:t>
            </a:r>
            <a:r>
              <a:rPr sz="4000" spc="-10" dirty="0"/>
              <a:t>WORLD</a:t>
            </a:r>
            <a:endParaRPr sz="4000"/>
          </a:p>
          <a:p>
            <a:pPr marR="5080" algn="r">
              <a:lnSpc>
                <a:spcPct val="100000"/>
              </a:lnSpc>
            </a:pPr>
            <a:r>
              <a:rPr sz="4000" dirty="0"/>
              <a:t>WITH</a:t>
            </a:r>
            <a:r>
              <a:rPr sz="4000" spc="-120" dirty="0"/>
              <a:t> </a:t>
            </a:r>
            <a:r>
              <a:rPr sz="4000" spc="-25" dirty="0"/>
              <a:t>US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442"/>
            <a:ext cx="4919472" cy="6734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3112" y="0"/>
            <a:ext cx="2628887" cy="250977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675876" y="5131308"/>
            <a:ext cx="2155190" cy="1434465"/>
            <a:chOff x="9675876" y="5131308"/>
            <a:chExt cx="2155190" cy="14344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5876" y="5870448"/>
              <a:ext cx="2154935" cy="694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34244" y="5131308"/>
              <a:ext cx="838200" cy="739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5933" y="205231"/>
            <a:ext cx="41167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AB8D5A"/>
                </a:solidFill>
                <a:latin typeface="Bell MT"/>
                <a:cs typeface="Bell MT"/>
              </a:rPr>
              <a:t>ASSORTMENT</a:t>
            </a:r>
            <a:r>
              <a:rPr sz="2500" spc="-7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PORTFOLIO</a:t>
            </a:r>
            <a:endParaRPr sz="2500">
              <a:latin typeface="Bell MT"/>
              <a:cs typeface="Bel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57836" y="1355978"/>
            <a:ext cx="3236595" cy="3236595"/>
            <a:chOff x="1557836" y="1355978"/>
            <a:chExt cx="3236595" cy="3236595"/>
          </a:xfrm>
        </p:grpSpPr>
        <p:sp>
          <p:nvSpPr>
            <p:cNvPr id="4" name="object 4"/>
            <p:cNvSpPr/>
            <p:nvPr/>
          </p:nvSpPr>
          <p:spPr>
            <a:xfrm>
              <a:off x="1956816" y="1828799"/>
              <a:ext cx="2513330" cy="2374900"/>
            </a:xfrm>
            <a:custGeom>
              <a:avLst/>
              <a:gdLst/>
              <a:ahLst/>
              <a:cxnLst/>
              <a:rect l="l" t="t" r="r" b="b"/>
              <a:pathLst>
                <a:path w="2513329" h="2374900">
                  <a:moveTo>
                    <a:pt x="1256538" y="0"/>
                  </a:moveTo>
                  <a:lnTo>
                    <a:pt x="1207200" y="898"/>
                  </a:lnTo>
                  <a:lnTo>
                    <a:pt x="1158345" y="3571"/>
                  </a:lnTo>
                  <a:lnTo>
                    <a:pt x="1110006" y="7986"/>
                  </a:lnTo>
                  <a:lnTo>
                    <a:pt x="1062218" y="14110"/>
                  </a:lnTo>
                  <a:lnTo>
                    <a:pt x="1015017" y="21910"/>
                  </a:lnTo>
                  <a:lnTo>
                    <a:pt x="968437" y="31353"/>
                  </a:lnTo>
                  <a:lnTo>
                    <a:pt x="922513" y="42405"/>
                  </a:lnTo>
                  <a:lnTo>
                    <a:pt x="877281" y="55035"/>
                  </a:lnTo>
                  <a:lnTo>
                    <a:pt x="832774" y="69208"/>
                  </a:lnTo>
                  <a:lnTo>
                    <a:pt x="789029" y="84892"/>
                  </a:lnTo>
                  <a:lnTo>
                    <a:pt x="746079" y="102055"/>
                  </a:lnTo>
                  <a:lnTo>
                    <a:pt x="703961" y="120662"/>
                  </a:lnTo>
                  <a:lnTo>
                    <a:pt x="662708" y="140681"/>
                  </a:lnTo>
                  <a:lnTo>
                    <a:pt x="622356" y="162080"/>
                  </a:lnTo>
                  <a:lnTo>
                    <a:pt x="582939" y="184824"/>
                  </a:lnTo>
                  <a:lnTo>
                    <a:pt x="544494" y="208881"/>
                  </a:lnTo>
                  <a:lnTo>
                    <a:pt x="507053" y="234219"/>
                  </a:lnTo>
                  <a:lnTo>
                    <a:pt x="470653" y="260803"/>
                  </a:lnTo>
                  <a:lnTo>
                    <a:pt x="435329" y="288602"/>
                  </a:lnTo>
                  <a:lnTo>
                    <a:pt x="401115" y="317582"/>
                  </a:lnTo>
                  <a:lnTo>
                    <a:pt x="368045" y="347710"/>
                  </a:lnTo>
                  <a:lnTo>
                    <a:pt x="336157" y="378953"/>
                  </a:lnTo>
                  <a:lnTo>
                    <a:pt x="305483" y="411278"/>
                  </a:lnTo>
                  <a:lnTo>
                    <a:pt x="276059" y="444652"/>
                  </a:lnTo>
                  <a:lnTo>
                    <a:pt x="247920" y="479043"/>
                  </a:lnTo>
                  <a:lnTo>
                    <a:pt x="221101" y="514416"/>
                  </a:lnTo>
                  <a:lnTo>
                    <a:pt x="195637" y="550740"/>
                  </a:lnTo>
                  <a:lnTo>
                    <a:pt x="171562" y="587981"/>
                  </a:lnTo>
                  <a:lnTo>
                    <a:pt x="148913" y="626107"/>
                  </a:lnTo>
                  <a:lnTo>
                    <a:pt x="127722" y="665083"/>
                  </a:lnTo>
                  <a:lnTo>
                    <a:pt x="108026" y="704878"/>
                  </a:lnTo>
                  <a:lnTo>
                    <a:pt x="89860" y="745458"/>
                  </a:lnTo>
                  <a:lnTo>
                    <a:pt x="73258" y="786791"/>
                  </a:lnTo>
                  <a:lnTo>
                    <a:pt x="58255" y="828843"/>
                  </a:lnTo>
                  <a:lnTo>
                    <a:pt x="44887" y="871581"/>
                  </a:lnTo>
                  <a:lnTo>
                    <a:pt x="33188" y="914973"/>
                  </a:lnTo>
                  <a:lnTo>
                    <a:pt x="23192" y="958985"/>
                  </a:lnTo>
                  <a:lnTo>
                    <a:pt x="14936" y="1003584"/>
                  </a:lnTo>
                  <a:lnTo>
                    <a:pt x="8454" y="1048738"/>
                  </a:lnTo>
                  <a:lnTo>
                    <a:pt x="3780" y="1094413"/>
                  </a:lnTo>
                  <a:lnTo>
                    <a:pt x="950" y="1140576"/>
                  </a:lnTo>
                  <a:lnTo>
                    <a:pt x="0" y="1187196"/>
                  </a:lnTo>
                  <a:lnTo>
                    <a:pt x="950" y="1233815"/>
                  </a:lnTo>
                  <a:lnTo>
                    <a:pt x="3780" y="1279978"/>
                  </a:lnTo>
                  <a:lnTo>
                    <a:pt x="8454" y="1325653"/>
                  </a:lnTo>
                  <a:lnTo>
                    <a:pt x="14936" y="1370807"/>
                  </a:lnTo>
                  <a:lnTo>
                    <a:pt x="23192" y="1415406"/>
                  </a:lnTo>
                  <a:lnTo>
                    <a:pt x="33188" y="1459418"/>
                  </a:lnTo>
                  <a:lnTo>
                    <a:pt x="44887" y="1502810"/>
                  </a:lnTo>
                  <a:lnTo>
                    <a:pt x="58255" y="1545548"/>
                  </a:lnTo>
                  <a:lnTo>
                    <a:pt x="73258" y="1587600"/>
                  </a:lnTo>
                  <a:lnTo>
                    <a:pt x="89860" y="1628933"/>
                  </a:lnTo>
                  <a:lnTo>
                    <a:pt x="108026" y="1669513"/>
                  </a:lnTo>
                  <a:lnTo>
                    <a:pt x="127722" y="1709308"/>
                  </a:lnTo>
                  <a:lnTo>
                    <a:pt x="148913" y="1748284"/>
                  </a:lnTo>
                  <a:lnTo>
                    <a:pt x="171562" y="1786410"/>
                  </a:lnTo>
                  <a:lnTo>
                    <a:pt x="195637" y="1823651"/>
                  </a:lnTo>
                  <a:lnTo>
                    <a:pt x="221101" y="1859975"/>
                  </a:lnTo>
                  <a:lnTo>
                    <a:pt x="247920" y="1895348"/>
                  </a:lnTo>
                  <a:lnTo>
                    <a:pt x="276059" y="1929739"/>
                  </a:lnTo>
                  <a:lnTo>
                    <a:pt x="305483" y="1963113"/>
                  </a:lnTo>
                  <a:lnTo>
                    <a:pt x="336157" y="1995438"/>
                  </a:lnTo>
                  <a:lnTo>
                    <a:pt x="368046" y="2026681"/>
                  </a:lnTo>
                  <a:lnTo>
                    <a:pt x="401115" y="2056809"/>
                  </a:lnTo>
                  <a:lnTo>
                    <a:pt x="435329" y="2085789"/>
                  </a:lnTo>
                  <a:lnTo>
                    <a:pt x="470653" y="2113588"/>
                  </a:lnTo>
                  <a:lnTo>
                    <a:pt x="507053" y="2140172"/>
                  </a:lnTo>
                  <a:lnTo>
                    <a:pt x="544494" y="2165510"/>
                  </a:lnTo>
                  <a:lnTo>
                    <a:pt x="582939" y="2189567"/>
                  </a:lnTo>
                  <a:lnTo>
                    <a:pt x="622356" y="2212311"/>
                  </a:lnTo>
                  <a:lnTo>
                    <a:pt x="662708" y="2233710"/>
                  </a:lnTo>
                  <a:lnTo>
                    <a:pt x="703961" y="2253729"/>
                  </a:lnTo>
                  <a:lnTo>
                    <a:pt x="746079" y="2272336"/>
                  </a:lnTo>
                  <a:lnTo>
                    <a:pt x="789029" y="2289499"/>
                  </a:lnTo>
                  <a:lnTo>
                    <a:pt x="832774" y="2305183"/>
                  </a:lnTo>
                  <a:lnTo>
                    <a:pt x="877281" y="2319356"/>
                  </a:lnTo>
                  <a:lnTo>
                    <a:pt x="922513" y="2331986"/>
                  </a:lnTo>
                  <a:lnTo>
                    <a:pt x="968437" y="2343038"/>
                  </a:lnTo>
                  <a:lnTo>
                    <a:pt x="1015017" y="2352481"/>
                  </a:lnTo>
                  <a:lnTo>
                    <a:pt x="1062218" y="2360281"/>
                  </a:lnTo>
                  <a:lnTo>
                    <a:pt x="1110006" y="2366405"/>
                  </a:lnTo>
                  <a:lnTo>
                    <a:pt x="1158345" y="2370820"/>
                  </a:lnTo>
                  <a:lnTo>
                    <a:pt x="1207200" y="2373493"/>
                  </a:lnTo>
                  <a:lnTo>
                    <a:pt x="1256538" y="2374392"/>
                  </a:lnTo>
                  <a:lnTo>
                    <a:pt x="1305875" y="2373493"/>
                  </a:lnTo>
                  <a:lnTo>
                    <a:pt x="1354730" y="2370820"/>
                  </a:lnTo>
                  <a:lnTo>
                    <a:pt x="1403069" y="2366405"/>
                  </a:lnTo>
                  <a:lnTo>
                    <a:pt x="1450857" y="2360281"/>
                  </a:lnTo>
                  <a:lnTo>
                    <a:pt x="1498058" y="2352481"/>
                  </a:lnTo>
                  <a:lnTo>
                    <a:pt x="1544638" y="2343038"/>
                  </a:lnTo>
                  <a:lnTo>
                    <a:pt x="1590562" y="2331986"/>
                  </a:lnTo>
                  <a:lnTo>
                    <a:pt x="1635794" y="2319356"/>
                  </a:lnTo>
                  <a:lnTo>
                    <a:pt x="1680301" y="2305183"/>
                  </a:lnTo>
                  <a:lnTo>
                    <a:pt x="1724046" y="2289499"/>
                  </a:lnTo>
                  <a:lnTo>
                    <a:pt x="1766996" y="2272336"/>
                  </a:lnTo>
                  <a:lnTo>
                    <a:pt x="1809114" y="2253729"/>
                  </a:lnTo>
                  <a:lnTo>
                    <a:pt x="1850367" y="2233710"/>
                  </a:lnTo>
                  <a:lnTo>
                    <a:pt x="1890719" y="2212311"/>
                  </a:lnTo>
                  <a:lnTo>
                    <a:pt x="1930136" y="2189567"/>
                  </a:lnTo>
                  <a:lnTo>
                    <a:pt x="1968581" y="2165510"/>
                  </a:lnTo>
                  <a:lnTo>
                    <a:pt x="2006022" y="2140172"/>
                  </a:lnTo>
                  <a:lnTo>
                    <a:pt x="2042422" y="2113588"/>
                  </a:lnTo>
                  <a:lnTo>
                    <a:pt x="2077746" y="2085789"/>
                  </a:lnTo>
                  <a:lnTo>
                    <a:pt x="2111960" y="2056809"/>
                  </a:lnTo>
                  <a:lnTo>
                    <a:pt x="2145030" y="2026681"/>
                  </a:lnTo>
                  <a:lnTo>
                    <a:pt x="2176918" y="1995438"/>
                  </a:lnTo>
                  <a:lnTo>
                    <a:pt x="2207592" y="1963113"/>
                  </a:lnTo>
                  <a:lnTo>
                    <a:pt x="2237016" y="1929739"/>
                  </a:lnTo>
                  <a:lnTo>
                    <a:pt x="2265155" y="1895348"/>
                  </a:lnTo>
                  <a:lnTo>
                    <a:pt x="2291974" y="1859975"/>
                  </a:lnTo>
                  <a:lnTo>
                    <a:pt x="2317438" y="1823651"/>
                  </a:lnTo>
                  <a:lnTo>
                    <a:pt x="2341513" y="1786410"/>
                  </a:lnTo>
                  <a:lnTo>
                    <a:pt x="2364162" y="1748284"/>
                  </a:lnTo>
                  <a:lnTo>
                    <a:pt x="2385353" y="1709308"/>
                  </a:lnTo>
                  <a:lnTo>
                    <a:pt x="2405049" y="1669513"/>
                  </a:lnTo>
                  <a:lnTo>
                    <a:pt x="2423215" y="1628933"/>
                  </a:lnTo>
                  <a:lnTo>
                    <a:pt x="2439817" y="1587600"/>
                  </a:lnTo>
                  <a:lnTo>
                    <a:pt x="2454820" y="1545548"/>
                  </a:lnTo>
                  <a:lnTo>
                    <a:pt x="2468188" y="1502810"/>
                  </a:lnTo>
                  <a:lnTo>
                    <a:pt x="2479887" y="1459418"/>
                  </a:lnTo>
                  <a:lnTo>
                    <a:pt x="2489883" y="1415406"/>
                  </a:lnTo>
                  <a:lnTo>
                    <a:pt x="2498139" y="1370807"/>
                  </a:lnTo>
                  <a:lnTo>
                    <a:pt x="2504621" y="1325653"/>
                  </a:lnTo>
                  <a:lnTo>
                    <a:pt x="2509295" y="1279978"/>
                  </a:lnTo>
                  <a:lnTo>
                    <a:pt x="2512125" y="1233815"/>
                  </a:lnTo>
                  <a:lnTo>
                    <a:pt x="2513075" y="1187196"/>
                  </a:lnTo>
                  <a:lnTo>
                    <a:pt x="2512125" y="1140576"/>
                  </a:lnTo>
                  <a:lnTo>
                    <a:pt x="2509295" y="1094413"/>
                  </a:lnTo>
                  <a:lnTo>
                    <a:pt x="2504621" y="1048738"/>
                  </a:lnTo>
                  <a:lnTo>
                    <a:pt x="2498139" y="1003584"/>
                  </a:lnTo>
                  <a:lnTo>
                    <a:pt x="2489883" y="958985"/>
                  </a:lnTo>
                  <a:lnTo>
                    <a:pt x="2479887" y="914973"/>
                  </a:lnTo>
                  <a:lnTo>
                    <a:pt x="2468188" y="871581"/>
                  </a:lnTo>
                  <a:lnTo>
                    <a:pt x="2454820" y="828843"/>
                  </a:lnTo>
                  <a:lnTo>
                    <a:pt x="2439817" y="786791"/>
                  </a:lnTo>
                  <a:lnTo>
                    <a:pt x="2423215" y="745458"/>
                  </a:lnTo>
                  <a:lnTo>
                    <a:pt x="2405049" y="704878"/>
                  </a:lnTo>
                  <a:lnTo>
                    <a:pt x="2385353" y="665083"/>
                  </a:lnTo>
                  <a:lnTo>
                    <a:pt x="2364162" y="626107"/>
                  </a:lnTo>
                  <a:lnTo>
                    <a:pt x="2341513" y="587981"/>
                  </a:lnTo>
                  <a:lnTo>
                    <a:pt x="2317438" y="550740"/>
                  </a:lnTo>
                  <a:lnTo>
                    <a:pt x="2291974" y="514416"/>
                  </a:lnTo>
                  <a:lnTo>
                    <a:pt x="2265155" y="479043"/>
                  </a:lnTo>
                  <a:lnTo>
                    <a:pt x="2237016" y="444652"/>
                  </a:lnTo>
                  <a:lnTo>
                    <a:pt x="2207592" y="411278"/>
                  </a:lnTo>
                  <a:lnTo>
                    <a:pt x="2176918" y="378953"/>
                  </a:lnTo>
                  <a:lnTo>
                    <a:pt x="2145030" y="347710"/>
                  </a:lnTo>
                  <a:lnTo>
                    <a:pt x="2111960" y="317582"/>
                  </a:lnTo>
                  <a:lnTo>
                    <a:pt x="2077746" y="288602"/>
                  </a:lnTo>
                  <a:lnTo>
                    <a:pt x="2042422" y="260803"/>
                  </a:lnTo>
                  <a:lnTo>
                    <a:pt x="2006022" y="234219"/>
                  </a:lnTo>
                  <a:lnTo>
                    <a:pt x="1968581" y="208881"/>
                  </a:lnTo>
                  <a:lnTo>
                    <a:pt x="1930136" y="184824"/>
                  </a:lnTo>
                  <a:lnTo>
                    <a:pt x="1890719" y="162080"/>
                  </a:lnTo>
                  <a:lnTo>
                    <a:pt x="1850367" y="140681"/>
                  </a:lnTo>
                  <a:lnTo>
                    <a:pt x="1809114" y="120662"/>
                  </a:lnTo>
                  <a:lnTo>
                    <a:pt x="1766996" y="102055"/>
                  </a:lnTo>
                  <a:lnTo>
                    <a:pt x="1724046" y="84892"/>
                  </a:lnTo>
                  <a:lnTo>
                    <a:pt x="1680301" y="69208"/>
                  </a:lnTo>
                  <a:lnTo>
                    <a:pt x="1635794" y="55035"/>
                  </a:lnTo>
                  <a:lnTo>
                    <a:pt x="1590562" y="42405"/>
                  </a:lnTo>
                  <a:lnTo>
                    <a:pt x="1544638" y="31353"/>
                  </a:lnTo>
                  <a:lnTo>
                    <a:pt x="1498058" y="21910"/>
                  </a:lnTo>
                  <a:lnTo>
                    <a:pt x="1450857" y="14110"/>
                  </a:lnTo>
                  <a:lnTo>
                    <a:pt x="1403069" y="7986"/>
                  </a:lnTo>
                  <a:lnTo>
                    <a:pt x="1354730" y="3571"/>
                  </a:lnTo>
                  <a:lnTo>
                    <a:pt x="1305875" y="898"/>
                  </a:lnTo>
                  <a:lnTo>
                    <a:pt x="125653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6143" y="1355978"/>
              <a:ext cx="1618615" cy="1821180"/>
            </a:xfrm>
            <a:custGeom>
              <a:avLst/>
              <a:gdLst/>
              <a:ahLst/>
              <a:cxnLst/>
              <a:rect l="l" t="t" r="r" b="b"/>
              <a:pathLst>
                <a:path w="1618614" h="1821180">
                  <a:moveTo>
                    <a:pt x="0" y="0"/>
                  </a:moveTo>
                  <a:lnTo>
                    <a:pt x="0" y="307467"/>
                  </a:lnTo>
                  <a:lnTo>
                    <a:pt x="41144" y="308109"/>
                  </a:lnTo>
                  <a:lnTo>
                    <a:pt x="82264" y="310038"/>
                  </a:lnTo>
                  <a:lnTo>
                    <a:pt x="123336" y="313253"/>
                  </a:lnTo>
                  <a:lnTo>
                    <a:pt x="164337" y="317754"/>
                  </a:lnTo>
                  <a:lnTo>
                    <a:pt x="211902" y="324630"/>
                  </a:lnTo>
                  <a:lnTo>
                    <a:pt x="258819" y="333149"/>
                  </a:lnTo>
                  <a:lnTo>
                    <a:pt x="305065" y="343275"/>
                  </a:lnTo>
                  <a:lnTo>
                    <a:pt x="350613" y="354977"/>
                  </a:lnTo>
                  <a:lnTo>
                    <a:pt x="395437" y="368221"/>
                  </a:lnTo>
                  <a:lnTo>
                    <a:pt x="439511" y="382974"/>
                  </a:lnTo>
                  <a:lnTo>
                    <a:pt x="482811" y="399203"/>
                  </a:lnTo>
                  <a:lnTo>
                    <a:pt x="525310" y="416875"/>
                  </a:lnTo>
                  <a:lnTo>
                    <a:pt x="566983" y="435956"/>
                  </a:lnTo>
                  <a:lnTo>
                    <a:pt x="607804" y="456414"/>
                  </a:lnTo>
                  <a:lnTo>
                    <a:pt x="647748" y="478215"/>
                  </a:lnTo>
                  <a:lnTo>
                    <a:pt x="686788" y="501327"/>
                  </a:lnTo>
                  <a:lnTo>
                    <a:pt x="724899" y="525716"/>
                  </a:lnTo>
                  <a:lnTo>
                    <a:pt x="762056" y="551349"/>
                  </a:lnTo>
                  <a:lnTo>
                    <a:pt x="798232" y="578193"/>
                  </a:lnTo>
                  <a:lnTo>
                    <a:pt x="833402" y="606215"/>
                  </a:lnTo>
                  <a:lnTo>
                    <a:pt x="867541" y="635382"/>
                  </a:lnTo>
                  <a:lnTo>
                    <a:pt x="900623" y="665660"/>
                  </a:lnTo>
                  <a:lnTo>
                    <a:pt x="932621" y="697018"/>
                  </a:lnTo>
                  <a:lnTo>
                    <a:pt x="963511" y="729420"/>
                  </a:lnTo>
                  <a:lnTo>
                    <a:pt x="993266" y="762835"/>
                  </a:lnTo>
                  <a:lnTo>
                    <a:pt x="1021862" y="797230"/>
                  </a:lnTo>
                  <a:lnTo>
                    <a:pt x="1049271" y="832570"/>
                  </a:lnTo>
                  <a:lnTo>
                    <a:pt x="1075470" y="868824"/>
                  </a:lnTo>
                  <a:lnTo>
                    <a:pt x="1100431" y="905958"/>
                  </a:lnTo>
                  <a:lnTo>
                    <a:pt x="1124130" y="943938"/>
                  </a:lnTo>
                  <a:lnTo>
                    <a:pt x="1146540" y="982733"/>
                  </a:lnTo>
                  <a:lnTo>
                    <a:pt x="1167637" y="1022308"/>
                  </a:lnTo>
                  <a:lnTo>
                    <a:pt x="1187393" y="1062630"/>
                  </a:lnTo>
                  <a:lnTo>
                    <a:pt x="1205785" y="1103667"/>
                  </a:lnTo>
                  <a:lnTo>
                    <a:pt x="1222785" y="1145385"/>
                  </a:lnTo>
                  <a:lnTo>
                    <a:pt x="1238368" y="1187752"/>
                  </a:lnTo>
                  <a:lnTo>
                    <a:pt x="1252509" y="1230734"/>
                  </a:lnTo>
                  <a:lnTo>
                    <a:pt x="1265183" y="1274298"/>
                  </a:lnTo>
                  <a:lnTo>
                    <a:pt x="1276362" y="1318410"/>
                  </a:lnTo>
                  <a:lnTo>
                    <a:pt x="1286022" y="1363039"/>
                  </a:lnTo>
                  <a:lnTo>
                    <a:pt x="1294137" y="1408150"/>
                  </a:lnTo>
                  <a:lnTo>
                    <a:pt x="1300681" y="1453711"/>
                  </a:lnTo>
                  <a:lnTo>
                    <a:pt x="1305629" y="1499688"/>
                  </a:lnTo>
                  <a:lnTo>
                    <a:pt x="1308954" y="1546049"/>
                  </a:lnTo>
                  <a:lnTo>
                    <a:pt x="1310632" y="1592760"/>
                  </a:lnTo>
                  <a:lnTo>
                    <a:pt x="1310636" y="1639788"/>
                  </a:lnTo>
                  <a:lnTo>
                    <a:pt x="1308942" y="1687100"/>
                  </a:lnTo>
                  <a:lnTo>
                    <a:pt x="1305522" y="1734663"/>
                  </a:lnTo>
                  <a:lnTo>
                    <a:pt x="1300353" y="1782445"/>
                  </a:lnTo>
                  <a:lnTo>
                    <a:pt x="1605407" y="1820926"/>
                  </a:lnTo>
                  <a:lnTo>
                    <a:pt x="1611000" y="1770429"/>
                  </a:lnTo>
                  <a:lnTo>
                    <a:pt x="1615011" y="1719754"/>
                  </a:lnTo>
                  <a:lnTo>
                    <a:pt x="1617426" y="1668960"/>
                  </a:lnTo>
                  <a:lnTo>
                    <a:pt x="1618233" y="1618107"/>
                  </a:lnTo>
                  <a:lnTo>
                    <a:pt x="1617518" y="1569531"/>
                  </a:lnTo>
                  <a:lnTo>
                    <a:pt x="1615386" y="1521310"/>
                  </a:lnTo>
                  <a:lnTo>
                    <a:pt x="1611857" y="1473466"/>
                  </a:lnTo>
                  <a:lnTo>
                    <a:pt x="1606950" y="1426017"/>
                  </a:lnTo>
                  <a:lnTo>
                    <a:pt x="1600687" y="1378985"/>
                  </a:lnTo>
                  <a:lnTo>
                    <a:pt x="1593087" y="1332388"/>
                  </a:lnTo>
                  <a:lnTo>
                    <a:pt x="1584170" y="1286247"/>
                  </a:lnTo>
                  <a:lnTo>
                    <a:pt x="1573956" y="1240582"/>
                  </a:lnTo>
                  <a:lnTo>
                    <a:pt x="1562465" y="1195413"/>
                  </a:lnTo>
                  <a:lnTo>
                    <a:pt x="1549717" y="1150760"/>
                  </a:lnTo>
                  <a:lnTo>
                    <a:pt x="1535732" y="1106643"/>
                  </a:lnTo>
                  <a:lnTo>
                    <a:pt x="1520531" y="1063082"/>
                  </a:lnTo>
                  <a:lnTo>
                    <a:pt x="1504133" y="1020097"/>
                  </a:lnTo>
                  <a:lnTo>
                    <a:pt x="1486558" y="977708"/>
                  </a:lnTo>
                  <a:lnTo>
                    <a:pt x="1467826" y="935935"/>
                  </a:lnTo>
                  <a:lnTo>
                    <a:pt x="1447958" y="894798"/>
                  </a:lnTo>
                  <a:lnTo>
                    <a:pt x="1426973" y="854317"/>
                  </a:lnTo>
                  <a:lnTo>
                    <a:pt x="1404892" y="814512"/>
                  </a:lnTo>
                  <a:lnTo>
                    <a:pt x="1381734" y="775404"/>
                  </a:lnTo>
                  <a:lnTo>
                    <a:pt x="1357519" y="737011"/>
                  </a:lnTo>
                  <a:lnTo>
                    <a:pt x="1332268" y="699355"/>
                  </a:lnTo>
                  <a:lnTo>
                    <a:pt x="1306000" y="662455"/>
                  </a:lnTo>
                  <a:lnTo>
                    <a:pt x="1278736" y="626331"/>
                  </a:lnTo>
                  <a:lnTo>
                    <a:pt x="1250496" y="591003"/>
                  </a:lnTo>
                  <a:lnTo>
                    <a:pt x="1221299" y="556492"/>
                  </a:lnTo>
                  <a:lnTo>
                    <a:pt x="1191166" y="522817"/>
                  </a:lnTo>
                  <a:lnTo>
                    <a:pt x="1160116" y="489998"/>
                  </a:lnTo>
                  <a:lnTo>
                    <a:pt x="1128170" y="458055"/>
                  </a:lnTo>
                  <a:lnTo>
                    <a:pt x="1095348" y="427009"/>
                  </a:lnTo>
                  <a:lnTo>
                    <a:pt x="1061669" y="396879"/>
                  </a:lnTo>
                  <a:lnTo>
                    <a:pt x="1027154" y="367686"/>
                  </a:lnTo>
                  <a:lnTo>
                    <a:pt x="991823" y="339449"/>
                  </a:lnTo>
                  <a:lnTo>
                    <a:pt x="955696" y="312188"/>
                  </a:lnTo>
                  <a:lnTo>
                    <a:pt x="918792" y="285924"/>
                  </a:lnTo>
                  <a:lnTo>
                    <a:pt x="881133" y="260676"/>
                  </a:lnTo>
                  <a:lnTo>
                    <a:pt x="842737" y="236464"/>
                  </a:lnTo>
                  <a:lnTo>
                    <a:pt x="803626" y="213309"/>
                  </a:lnTo>
                  <a:lnTo>
                    <a:pt x="763818" y="191231"/>
                  </a:lnTo>
                  <a:lnTo>
                    <a:pt x="723334" y="170249"/>
                  </a:lnTo>
                  <a:lnTo>
                    <a:pt x="682194" y="150383"/>
                  </a:lnTo>
                  <a:lnTo>
                    <a:pt x="640419" y="131655"/>
                  </a:lnTo>
                  <a:lnTo>
                    <a:pt x="598027" y="114082"/>
                  </a:lnTo>
                  <a:lnTo>
                    <a:pt x="555040" y="97687"/>
                  </a:lnTo>
                  <a:lnTo>
                    <a:pt x="511476" y="82488"/>
                  </a:lnTo>
                  <a:lnTo>
                    <a:pt x="467357" y="68505"/>
                  </a:lnTo>
                  <a:lnTo>
                    <a:pt x="422702" y="55759"/>
                  </a:lnTo>
                  <a:lnTo>
                    <a:pt x="377531" y="44270"/>
                  </a:lnTo>
                  <a:lnTo>
                    <a:pt x="331865" y="34058"/>
                  </a:lnTo>
                  <a:lnTo>
                    <a:pt x="285722" y="25142"/>
                  </a:lnTo>
                  <a:lnTo>
                    <a:pt x="239124" y="17543"/>
                  </a:lnTo>
                  <a:lnTo>
                    <a:pt x="192090" y="11281"/>
                  </a:lnTo>
                  <a:lnTo>
                    <a:pt x="144641" y="6375"/>
                  </a:lnTo>
                  <a:lnTo>
                    <a:pt x="96796" y="2846"/>
                  </a:lnTo>
                  <a:lnTo>
                    <a:pt x="48576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820" y="3138424"/>
              <a:ext cx="499109" cy="702945"/>
            </a:xfrm>
            <a:custGeom>
              <a:avLst/>
              <a:gdLst/>
              <a:ahLst/>
              <a:cxnLst/>
              <a:rect l="l" t="t" r="r" b="b"/>
              <a:pathLst>
                <a:path w="499110" h="702945">
                  <a:moveTo>
                    <a:pt x="193675" y="0"/>
                  </a:moveTo>
                  <a:lnTo>
                    <a:pt x="186055" y="51998"/>
                  </a:lnTo>
                  <a:lnTo>
                    <a:pt x="176373" y="103558"/>
                  </a:lnTo>
                  <a:lnTo>
                    <a:pt x="164650" y="154620"/>
                  </a:lnTo>
                  <a:lnTo>
                    <a:pt x="150907" y="205123"/>
                  </a:lnTo>
                  <a:lnTo>
                    <a:pt x="135167" y="255009"/>
                  </a:lnTo>
                  <a:lnTo>
                    <a:pt x="117452" y="304216"/>
                  </a:lnTo>
                  <a:lnTo>
                    <a:pt x="97782" y="352685"/>
                  </a:lnTo>
                  <a:lnTo>
                    <a:pt x="76180" y="400355"/>
                  </a:lnTo>
                  <a:lnTo>
                    <a:pt x="52668" y="447166"/>
                  </a:lnTo>
                  <a:lnTo>
                    <a:pt x="27267" y="493058"/>
                  </a:lnTo>
                  <a:lnTo>
                    <a:pt x="0" y="537971"/>
                  </a:lnTo>
                  <a:lnTo>
                    <a:pt x="259587" y="702818"/>
                  </a:lnTo>
                  <a:lnTo>
                    <a:pt x="286232" y="659323"/>
                  </a:lnTo>
                  <a:lnTo>
                    <a:pt x="311456" y="615079"/>
                  </a:lnTo>
                  <a:lnTo>
                    <a:pt x="335248" y="570120"/>
                  </a:lnTo>
                  <a:lnTo>
                    <a:pt x="357594" y="524481"/>
                  </a:lnTo>
                  <a:lnTo>
                    <a:pt x="378481" y="478199"/>
                  </a:lnTo>
                  <a:lnTo>
                    <a:pt x="397897" y="431307"/>
                  </a:lnTo>
                  <a:lnTo>
                    <a:pt x="415829" y="383841"/>
                  </a:lnTo>
                  <a:lnTo>
                    <a:pt x="432265" y="335837"/>
                  </a:lnTo>
                  <a:lnTo>
                    <a:pt x="447190" y="287330"/>
                  </a:lnTo>
                  <a:lnTo>
                    <a:pt x="460594" y="238355"/>
                  </a:lnTo>
                  <a:lnTo>
                    <a:pt x="472462" y="188947"/>
                  </a:lnTo>
                  <a:lnTo>
                    <a:pt x="482782" y="139142"/>
                  </a:lnTo>
                  <a:lnTo>
                    <a:pt x="491542" y="88975"/>
                  </a:lnTo>
                  <a:lnTo>
                    <a:pt x="498728" y="38480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AB8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7836" y="1355978"/>
              <a:ext cx="2985135" cy="3236595"/>
            </a:xfrm>
            <a:custGeom>
              <a:avLst/>
              <a:gdLst/>
              <a:ahLst/>
              <a:cxnLst/>
              <a:rect l="l" t="t" r="r" b="b"/>
              <a:pathLst>
                <a:path w="2985135" h="3236595">
                  <a:moveTo>
                    <a:pt x="1618306" y="0"/>
                  </a:moveTo>
                  <a:lnTo>
                    <a:pt x="1568055" y="777"/>
                  </a:lnTo>
                  <a:lnTo>
                    <a:pt x="1518047" y="3100"/>
                  </a:lnTo>
                  <a:lnTo>
                    <a:pt x="1468311" y="6950"/>
                  </a:lnTo>
                  <a:lnTo>
                    <a:pt x="1418878" y="12312"/>
                  </a:lnTo>
                  <a:lnTo>
                    <a:pt x="1369776" y="19169"/>
                  </a:lnTo>
                  <a:lnTo>
                    <a:pt x="1321037" y="27504"/>
                  </a:lnTo>
                  <a:lnTo>
                    <a:pt x="1272691" y="37302"/>
                  </a:lnTo>
                  <a:lnTo>
                    <a:pt x="1224768" y="48545"/>
                  </a:lnTo>
                  <a:lnTo>
                    <a:pt x="1177297" y="61217"/>
                  </a:lnTo>
                  <a:lnTo>
                    <a:pt x="1130308" y="75301"/>
                  </a:lnTo>
                  <a:lnTo>
                    <a:pt x="1083833" y="90781"/>
                  </a:lnTo>
                  <a:lnTo>
                    <a:pt x="1037901" y="107641"/>
                  </a:lnTo>
                  <a:lnTo>
                    <a:pt x="992542" y="125863"/>
                  </a:lnTo>
                  <a:lnTo>
                    <a:pt x="947786" y="145432"/>
                  </a:lnTo>
                  <a:lnTo>
                    <a:pt x="903663" y="166330"/>
                  </a:lnTo>
                  <a:lnTo>
                    <a:pt x="860204" y="188542"/>
                  </a:lnTo>
                  <a:lnTo>
                    <a:pt x="817438" y="212051"/>
                  </a:lnTo>
                  <a:lnTo>
                    <a:pt x="775395" y="236840"/>
                  </a:lnTo>
                  <a:lnTo>
                    <a:pt x="734106" y="262893"/>
                  </a:lnTo>
                  <a:lnTo>
                    <a:pt x="693601" y="290193"/>
                  </a:lnTo>
                  <a:lnTo>
                    <a:pt x="653910" y="318724"/>
                  </a:lnTo>
                  <a:lnTo>
                    <a:pt x="615062" y="348469"/>
                  </a:lnTo>
                  <a:lnTo>
                    <a:pt x="577088" y="379411"/>
                  </a:lnTo>
                  <a:lnTo>
                    <a:pt x="540019" y="411535"/>
                  </a:lnTo>
                  <a:lnTo>
                    <a:pt x="503884" y="444824"/>
                  </a:lnTo>
                  <a:lnTo>
                    <a:pt x="468712" y="479260"/>
                  </a:lnTo>
                  <a:lnTo>
                    <a:pt x="434535" y="514829"/>
                  </a:lnTo>
                  <a:lnTo>
                    <a:pt x="401383" y="551512"/>
                  </a:lnTo>
                  <a:lnTo>
                    <a:pt x="369285" y="589294"/>
                  </a:lnTo>
                  <a:lnTo>
                    <a:pt x="338272" y="628158"/>
                  </a:lnTo>
                  <a:lnTo>
                    <a:pt x="308373" y="668088"/>
                  </a:lnTo>
                  <a:lnTo>
                    <a:pt x="279619" y="709066"/>
                  </a:lnTo>
                  <a:lnTo>
                    <a:pt x="252040" y="751078"/>
                  </a:lnTo>
                  <a:lnTo>
                    <a:pt x="226612" y="792478"/>
                  </a:lnTo>
                  <a:lnTo>
                    <a:pt x="202572" y="834337"/>
                  </a:lnTo>
                  <a:lnTo>
                    <a:pt x="179913" y="876628"/>
                  </a:lnTo>
                  <a:lnTo>
                    <a:pt x="158629" y="919322"/>
                  </a:lnTo>
                  <a:lnTo>
                    <a:pt x="138713" y="962391"/>
                  </a:lnTo>
                  <a:lnTo>
                    <a:pt x="120159" y="1005809"/>
                  </a:lnTo>
                  <a:lnTo>
                    <a:pt x="102962" y="1049548"/>
                  </a:lnTo>
                  <a:lnTo>
                    <a:pt x="87115" y="1093580"/>
                  </a:lnTo>
                  <a:lnTo>
                    <a:pt x="72611" y="1137876"/>
                  </a:lnTo>
                  <a:lnTo>
                    <a:pt x="59446" y="1182411"/>
                  </a:lnTo>
                  <a:lnTo>
                    <a:pt x="47611" y="1227156"/>
                  </a:lnTo>
                  <a:lnTo>
                    <a:pt x="37102" y="1272083"/>
                  </a:lnTo>
                  <a:lnTo>
                    <a:pt x="27912" y="1317165"/>
                  </a:lnTo>
                  <a:lnTo>
                    <a:pt x="20035" y="1362374"/>
                  </a:lnTo>
                  <a:lnTo>
                    <a:pt x="13465" y="1407682"/>
                  </a:lnTo>
                  <a:lnTo>
                    <a:pt x="8196" y="1453063"/>
                  </a:lnTo>
                  <a:lnTo>
                    <a:pt x="4220" y="1498488"/>
                  </a:lnTo>
                  <a:lnTo>
                    <a:pt x="1533" y="1543929"/>
                  </a:lnTo>
                  <a:lnTo>
                    <a:pt x="129" y="1589359"/>
                  </a:lnTo>
                  <a:lnTo>
                    <a:pt x="0" y="1634751"/>
                  </a:lnTo>
                  <a:lnTo>
                    <a:pt x="1140" y="1680076"/>
                  </a:lnTo>
                  <a:lnTo>
                    <a:pt x="3544" y="1725308"/>
                  </a:lnTo>
                  <a:lnTo>
                    <a:pt x="7206" y="1770418"/>
                  </a:lnTo>
                  <a:lnTo>
                    <a:pt x="12118" y="1815378"/>
                  </a:lnTo>
                  <a:lnTo>
                    <a:pt x="18276" y="1860162"/>
                  </a:lnTo>
                  <a:lnTo>
                    <a:pt x="25673" y="1904741"/>
                  </a:lnTo>
                  <a:lnTo>
                    <a:pt x="34302" y="1949089"/>
                  </a:lnTo>
                  <a:lnTo>
                    <a:pt x="44157" y="1993176"/>
                  </a:lnTo>
                  <a:lnTo>
                    <a:pt x="55233" y="2036976"/>
                  </a:lnTo>
                  <a:lnTo>
                    <a:pt x="67523" y="2080461"/>
                  </a:lnTo>
                  <a:lnTo>
                    <a:pt x="81021" y="2123604"/>
                  </a:lnTo>
                  <a:lnTo>
                    <a:pt x="95720" y="2166376"/>
                  </a:lnTo>
                  <a:lnTo>
                    <a:pt x="111615" y="2208750"/>
                  </a:lnTo>
                  <a:lnTo>
                    <a:pt x="128700" y="2250699"/>
                  </a:lnTo>
                  <a:lnTo>
                    <a:pt x="146967" y="2292194"/>
                  </a:lnTo>
                  <a:lnTo>
                    <a:pt x="166412" y="2333209"/>
                  </a:lnTo>
                  <a:lnTo>
                    <a:pt x="187027" y="2373715"/>
                  </a:lnTo>
                  <a:lnTo>
                    <a:pt x="208808" y="2413685"/>
                  </a:lnTo>
                  <a:lnTo>
                    <a:pt x="231746" y="2453091"/>
                  </a:lnTo>
                  <a:lnTo>
                    <a:pt x="255837" y="2491906"/>
                  </a:lnTo>
                  <a:lnTo>
                    <a:pt x="281074" y="2530102"/>
                  </a:lnTo>
                  <a:lnTo>
                    <a:pt x="307451" y="2567651"/>
                  </a:lnTo>
                  <a:lnTo>
                    <a:pt x="334962" y="2604526"/>
                  </a:lnTo>
                  <a:lnTo>
                    <a:pt x="363600" y="2640699"/>
                  </a:lnTo>
                  <a:lnTo>
                    <a:pt x="393360" y="2676143"/>
                  </a:lnTo>
                  <a:lnTo>
                    <a:pt x="424235" y="2710829"/>
                  </a:lnTo>
                  <a:lnTo>
                    <a:pt x="456219" y="2744731"/>
                  </a:lnTo>
                  <a:lnTo>
                    <a:pt x="489306" y="2777820"/>
                  </a:lnTo>
                  <a:lnTo>
                    <a:pt x="523490" y="2810069"/>
                  </a:lnTo>
                  <a:lnTo>
                    <a:pt x="558764" y="2841450"/>
                  </a:lnTo>
                  <a:lnTo>
                    <a:pt x="595123" y="2871936"/>
                  </a:lnTo>
                  <a:lnTo>
                    <a:pt x="632559" y="2901498"/>
                  </a:lnTo>
                  <a:lnTo>
                    <a:pt x="671068" y="2930111"/>
                  </a:lnTo>
                  <a:lnTo>
                    <a:pt x="710643" y="2957745"/>
                  </a:lnTo>
                  <a:lnTo>
                    <a:pt x="751277" y="2984373"/>
                  </a:lnTo>
                  <a:lnTo>
                    <a:pt x="792670" y="3009800"/>
                  </a:lnTo>
                  <a:lnTo>
                    <a:pt x="834523" y="3033840"/>
                  </a:lnTo>
                  <a:lnTo>
                    <a:pt x="876808" y="3056499"/>
                  </a:lnTo>
                  <a:lnTo>
                    <a:pt x="919497" y="3077783"/>
                  </a:lnTo>
                  <a:lnTo>
                    <a:pt x="962562" y="3097699"/>
                  </a:lnTo>
                  <a:lnTo>
                    <a:pt x="1005975" y="3116253"/>
                  </a:lnTo>
                  <a:lnTo>
                    <a:pt x="1049710" y="3133450"/>
                  </a:lnTo>
                  <a:lnTo>
                    <a:pt x="1093738" y="3149298"/>
                  </a:lnTo>
                  <a:lnTo>
                    <a:pt x="1138032" y="3163801"/>
                  </a:lnTo>
                  <a:lnTo>
                    <a:pt x="1182564" y="3176967"/>
                  </a:lnTo>
                  <a:lnTo>
                    <a:pt x="1227306" y="3188802"/>
                  </a:lnTo>
                  <a:lnTo>
                    <a:pt x="1272231" y="3199311"/>
                  </a:lnTo>
                  <a:lnTo>
                    <a:pt x="1317311" y="3208501"/>
                  </a:lnTo>
                  <a:lnTo>
                    <a:pt x="1362519" y="3216379"/>
                  </a:lnTo>
                  <a:lnTo>
                    <a:pt x="1407827" y="3222949"/>
                  </a:lnTo>
                  <a:lnTo>
                    <a:pt x="1453206" y="3228220"/>
                  </a:lnTo>
                  <a:lnTo>
                    <a:pt x="1498631" y="3232195"/>
                  </a:lnTo>
                  <a:lnTo>
                    <a:pt x="1544072" y="3234883"/>
                  </a:lnTo>
                  <a:lnTo>
                    <a:pt x="1589502" y="3236289"/>
                  </a:lnTo>
                  <a:lnTo>
                    <a:pt x="1634894" y="3236419"/>
                  </a:lnTo>
                  <a:lnTo>
                    <a:pt x="1680220" y="3235279"/>
                  </a:lnTo>
                  <a:lnTo>
                    <a:pt x="1725452" y="3232876"/>
                  </a:lnTo>
                  <a:lnTo>
                    <a:pt x="1770563" y="3229216"/>
                  </a:lnTo>
                  <a:lnTo>
                    <a:pt x="1815525" y="3224304"/>
                  </a:lnTo>
                  <a:lnTo>
                    <a:pt x="1860310" y="3218148"/>
                  </a:lnTo>
                  <a:lnTo>
                    <a:pt x="1904890" y="3210753"/>
                  </a:lnTo>
                  <a:lnTo>
                    <a:pt x="1949239" y="3202125"/>
                  </a:lnTo>
                  <a:lnTo>
                    <a:pt x="1993328" y="3192272"/>
                  </a:lnTo>
                  <a:lnTo>
                    <a:pt x="2037130" y="3181198"/>
                  </a:lnTo>
                  <a:lnTo>
                    <a:pt x="2080617" y="3168910"/>
                  </a:lnTo>
                  <a:lnTo>
                    <a:pt x="2123762" y="3155414"/>
                  </a:lnTo>
                  <a:lnTo>
                    <a:pt x="2166536" y="3140717"/>
                  </a:lnTo>
                  <a:lnTo>
                    <a:pt x="2208913" y="3124824"/>
                  </a:lnTo>
                  <a:lnTo>
                    <a:pt x="2250863" y="3107742"/>
                  </a:lnTo>
                  <a:lnTo>
                    <a:pt x="2292361" y="3089478"/>
                  </a:lnTo>
                  <a:lnTo>
                    <a:pt x="2333378" y="3070036"/>
                  </a:lnTo>
                  <a:lnTo>
                    <a:pt x="2373887" y="3049423"/>
                  </a:lnTo>
                  <a:lnTo>
                    <a:pt x="2413859" y="3027646"/>
                  </a:lnTo>
                  <a:lnTo>
                    <a:pt x="2453267" y="3004711"/>
                  </a:lnTo>
                  <a:lnTo>
                    <a:pt x="2492085" y="2980624"/>
                  </a:lnTo>
                  <a:lnTo>
                    <a:pt x="2530283" y="2955390"/>
                  </a:lnTo>
                  <a:lnTo>
                    <a:pt x="2567834" y="2929017"/>
                  </a:lnTo>
                  <a:lnTo>
                    <a:pt x="2604711" y="2901511"/>
                  </a:lnTo>
                  <a:lnTo>
                    <a:pt x="2640886" y="2872877"/>
                  </a:lnTo>
                  <a:lnTo>
                    <a:pt x="2676332" y="2843121"/>
                  </a:lnTo>
                  <a:lnTo>
                    <a:pt x="2711020" y="2812251"/>
                  </a:lnTo>
                  <a:lnTo>
                    <a:pt x="2744923" y="2780272"/>
                  </a:lnTo>
                  <a:lnTo>
                    <a:pt x="2778013" y="2747190"/>
                  </a:lnTo>
                  <a:lnTo>
                    <a:pt x="2810264" y="2713012"/>
                  </a:lnTo>
                  <a:lnTo>
                    <a:pt x="2841646" y="2677743"/>
                  </a:lnTo>
                  <a:lnTo>
                    <a:pt x="2872133" y="2641391"/>
                  </a:lnTo>
                  <a:lnTo>
                    <a:pt x="2901696" y="2603960"/>
                  </a:lnTo>
                  <a:lnTo>
                    <a:pt x="2930309" y="2565458"/>
                  </a:lnTo>
                  <a:lnTo>
                    <a:pt x="2957944" y="2525890"/>
                  </a:lnTo>
                  <a:lnTo>
                    <a:pt x="2984572" y="2485263"/>
                  </a:lnTo>
                  <a:lnTo>
                    <a:pt x="2724984" y="2320417"/>
                  </a:lnTo>
                  <a:lnTo>
                    <a:pt x="2697550" y="2361905"/>
                  </a:lnTo>
                  <a:lnTo>
                    <a:pt x="2668702" y="2402139"/>
                  </a:lnTo>
                  <a:lnTo>
                    <a:pt x="2638485" y="2441093"/>
                  </a:lnTo>
                  <a:lnTo>
                    <a:pt x="2606944" y="2478744"/>
                  </a:lnTo>
                  <a:lnTo>
                    <a:pt x="2574123" y="2515068"/>
                  </a:lnTo>
                  <a:lnTo>
                    <a:pt x="2540066" y="2550039"/>
                  </a:lnTo>
                  <a:lnTo>
                    <a:pt x="2504818" y="2583633"/>
                  </a:lnTo>
                  <a:lnTo>
                    <a:pt x="2468423" y="2615827"/>
                  </a:lnTo>
                  <a:lnTo>
                    <a:pt x="2430927" y="2646595"/>
                  </a:lnTo>
                  <a:lnTo>
                    <a:pt x="2392373" y="2675913"/>
                  </a:lnTo>
                  <a:lnTo>
                    <a:pt x="2352806" y="2703757"/>
                  </a:lnTo>
                  <a:lnTo>
                    <a:pt x="2312271" y="2730103"/>
                  </a:lnTo>
                  <a:lnTo>
                    <a:pt x="2270812" y="2754925"/>
                  </a:lnTo>
                  <a:lnTo>
                    <a:pt x="2228473" y="2778201"/>
                  </a:lnTo>
                  <a:lnTo>
                    <a:pt x="2185300" y="2799904"/>
                  </a:lnTo>
                  <a:lnTo>
                    <a:pt x="2141336" y="2820012"/>
                  </a:lnTo>
                  <a:lnTo>
                    <a:pt x="2096627" y="2838499"/>
                  </a:lnTo>
                  <a:lnTo>
                    <a:pt x="2051216" y="2855341"/>
                  </a:lnTo>
                  <a:lnTo>
                    <a:pt x="2005148" y="2870513"/>
                  </a:lnTo>
                  <a:lnTo>
                    <a:pt x="1958468" y="2883992"/>
                  </a:lnTo>
                  <a:lnTo>
                    <a:pt x="1911221" y="2895753"/>
                  </a:lnTo>
                  <a:lnTo>
                    <a:pt x="1863450" y="2905772"/>
                  </a:lnTo>
                  <a:lnTo>
                    <a:pt x="1815200" y="2914023"/>
                  </a:lnTo>
                  <a:lnTo>
                    <a:pt x="1766517" y="2920484"/>
                  </a:lnTo>
                  <a:lnTo>
                    <a:pt x="1717443" y="2925128"/>
                  </a:lnTo>
                  <a:lnTo>
                    <a:pt x="1668025" y="2927933"/>
                  </a:lnTo>
                  <a:lnTo>
                    <a:pt x="1618306" y="2928874"/>
                  </a:lnTo>
                  <a:lnTo>
                    <a:pt x="1570254" y="2928009"/>
                  </a:lnTo>
                  <a:lnTo>
                    <a:pt x="1522637" y="2925435"/>
                  </a:lnTo>
                  <a:lnTo>
                    <a:pt x="1475486" y="2921182"/>
                  </a:lnTo>
                  <a:lnTo>
                    <a:pt x="1428830" y="2915279"/>
                  </a:lnTo>
                  <a:lnTo>
                    <a:pt x="1382698" y="2907755"/>
                  </a:lnTo>
                  <a:lnTo>
                    <a:pt x="1337120" y="2898640"/>
                  </a:lnTo>
                  <a:lnTo>
                    <a:pt x="1292126" y="2887965"/>
                  </a:lnTo>
                  <a:lnTo>
                    <a:pt x="1247746" y="2875757"/>
                  </a:lnTo>
                  <a:lnTo>
                    <a:pt x="1204008" y="2862048"/>
                  </a:lnTo>
                  <a:lnTo>
                    <a:pt x="1160943" y="2846867"/>
                  </a:lnTo>
                  <a:lnTo>
                    <a:pt x="1118580" y="2830243"/>
                  </a:lnTo>
                  <a:lnTo>
                    <a:pt x="1076950" y="2812205"/>
                  </a:lnTo>
                  <a:lnTo>
                    <a:pt x="1036080" y="2792785"/>
                  </a:lnTo>
                  <a:lnTo>
                    <a:pt x="996002" y="2772010"/>
                  </a:lnTo>
                  <a:lnTo>
                    <a:pt x="956744" y="2749912"/>
                  </a:lnTo>
                  <a:lnTo>
                    <a:pt x="918336" y="2726518"/>
                  </a:lnTo>
                  <a:lnTo>
                    <a:pt x="880809" y="2701860"/>
                  </a:lnTo>
                  <a:lnTo>
                    <a:pt x="844191" y="2675967"/>
                  </a:lnTo>
                  <a:lnTo>
                    <a:pt x="808512" y="2648867"/>
                  </a:lnTo>
                  <a:lnTo>
                    <a:pt x="773802" y="2620592"/>
                  </a:lnTo>
                  <a:lnTo>
                    <a:pt x="740090" y="2591170"/>
                  </a:lnTo>
                  <a:lnTo>
                    <a:pt x="707407" y="2560631"/>
                  </a:lnTo>
                  <a:lnTo>
                    <a:pt x="675781" y="2529005"/>
                  </a:lnTo>
                  <a:lnTo>
                    <a:pt x="645242" y="2496322"/>
                  </a:lnTo>
                  <a:lnTo>
                    <a:pt x="615820" y="2462610"/>
                  </a:lnTo>
                  <a:lnTo>
                    <a:pt x="587545" y="2427900"/>
                  </a:lnTo>
                  <a:lnTo>
                    <a:pt x="560445" y="2392221"/>
                  </a:lnTo>
                  <a:lnTo>
                    <a:pt x="534552" y="2355603"/>
                  </a:lnTo>
                  <a:lnTo>
                    <a:pt x="509894" y="2318076"/>
                  </a:lnTo>
                  <a:lnTo>
                    <a:pt x="486500" y="2279668"/>
                  </a:lnTo>
                  <a:lnTo>
                    <a:pt x="464402" y="2240411"/>
                  </a:lnTo>
                  <a:lnTo>
                    <a:pt x="443627" y="2200332"/>
                  </a:lnTo>
                  <a:lnTo>
                    <a:pt x="424207" y="2159463"/>
                  </a:lnTo>
                  <a:lnTo>
                    <a:pt x="406170" y="2117832"/>
                  </a:lnTo>
                  <a:lnTo>
                    <a:pt x="389545" y="2075469"/>
                  </a:lnTo>
                  <a:lnTo>
                    <a:pt x="374364" y="2032404"/>
                  </a:lnTo>
                  <a:lnTo>
                    <a:pt x="360655" y="1988666"/>
                  </a:lnTo>
                  <a:lnTo>
                    <a:pt x="348448" y="1944286"/>
                  </a:lnTo>
                  <a:lnTo>
                    <a:pt x="337772" y="1899292"/>
                  </a:lnTo>
                  <a:lnTo>
                    <a:pt x="328657" y="1853714"/>
                  </a:lnTo>
                  <a:lnTo>
                    <a:pt x="321134" y="1807582"/>
                  </a:lnTo>
                  <a:lnTo>
                    <a:pt x="315230" y="1760926"/>
                  </a:lnTo>
                  <a:lnTo>
                    <a:pt x="310977" y="1713775"/>
                  </a:lnTo>
                  <a:lnTo>
                    <a:pt x="308403" y="1666159"/>
                  </a:lnTo>
                  <a:lnTo>
                    <a:pt x="307539" y="1618107"/>
                  </a:lnTo>
                  <a:lnTo>
                    <a:pt x="308403" y="1570055"/>
                  </a:lnTo>
                  <a:lnTo>
                    <a:pt x="310977" y="1522439"/>
                  </a:lnTo>
                  <a:lnTo>
                    <a:pt x="315230" y="1475289"/>
                  </a:lnTo>
                  <a:lnTo>
                    <a:pt x="321134" y="1428633"/>
                  </a:lnTo>
                  <a:lnTo>
                    <a:pt x="328657" y="1382503"/>
                  </a:lnTo>
                  <a:lnTo>
                    <a:pt x="337772" y="1336927"/>
                  </a:lnTo>
                  <a:lnTo>
                    <a:pt x="348448" y="1291936"/>
                  </a:lnTo>
                  <a:lnTo>
                    <a:pt x="360655" y="1247557"/>
                  </a:lnTo>
                  <a:lnTo>
                    <a:pt x="374364" y="1203822"/>
                  </a:lnTo>
                  <a:lnTo>
                    <a:pt x="389545" y="1160760"/>
                  </a:lnTo>
                  <a:lnTo>
                    <a:pt x="406170" y="1118400"/>
                  </a:lnTo>
                  <a:lnTo>
                    <a:pt x="424207" y="1076773"/>
                  </a:lnTo>
                  <a:lnTo>
                    <a:pt x="443627" y="1035907"/>
                  </a:lnTo>
                  <a:lnTo>
                    <a:pt x="464402" y="995832"/>
                  </a:lnTo>
                  <a:lnTo>
                    <a:pt x="486500" y="956578"/>
                  </a:lnTo>
                  <a:lnTo>
                    <a:pt x="509894" y="918174"/>
                  </a:lnTo>
                  <a:lnTo>
                    <a:pt x="534552" y="880650"/>
                  </a:lnTo>
                  <a:lnTo>
                    <a:pt x="560445" y="844036"/>
                  </a:lnTo>
                  <a:lnTo>
                    <a:pt x="587545" y="808362"/>
                  </a:lnTo>
                  <a:lnTo>
                    <a:pt x="615820" y="773656"/>
                  </a:lnTo>
                  <a:lnTo>
                    <a:pt x="645242" y="739948"/>
                  </a:lnTo>
                  <a:lnTo>
                    <a:pt x="675781" y="707269"/>
                  </a:lnTo>
                  <a:lnTo>
                    <a:pt x="707407" y="675647"/>
                  </a:lnTo>
                  <a:lnTo>
                    <a:pt x="740090" y="645113"/>
                  </a:lnTo>
                  <a:lnTo>
                    <a:pt x="773802" y="615695"/>
                  </a:lnTo>
                  <a:lnTo>
                    <a:pt x="808512" y="587424"/>
                  </a:lnTo>
                  <a:lnTo>
                    <a:pt x="844191" y="560329"/>
                  </a:lnTo>
                  <a:lnTo>
                    <a:pt x="880809" y="534439"/>
                  </a:lnTo>
                  <a:lnTo>
                    <a:pt x="918336" y="509785"/>
                  </a:lnTo>
                  <a:lnTo>
                    <a:pt x="956744" y="486395"/>
                  </a:lnTo>
                  <a:lnTo>
                    <a:pt x="996002" y="464300"/>
                  </a:lnTo>
                  <a:lnTo>
                    <a:pt x="1036080" y="443530"/>
                  </a:lnTo>
                  <a:lnTo>
                    <a:pt x="1076950" y="424112"/>
                  </a:lnTo>
                  <a:lnTo>
                    <a:pt x="1118580" y="406078"/>
                  </a:lnTo>
                  <a:lnTo>
                    <a:pt x="1160943" y="389457"/>
                  </a:lnTo>
                  <a:lnTo>
                    <a:pt x="1204008" y="374279"/>
                  </a:lnTo>
                  <a:lnTo>
                    <a:pt x="1247746" y="360572"/>
                  </a:lnTo>
                  <a:lnTo>
                    <a:pt x="1292126" y="348367"/>
                  </a:lnTo>
                  <a:lnTo>
                    <a:pt x="1337120" y="337694"/>
                  </a:lnTo>
                  <a:lnTo>
                    <a:pt x="1382698" y="328581"/>
                  </a:lnTo>
                  <a:lnTo>
                    <a:pt x="1428830" y="321059"/>
                  </a:lnTo>
                  <a:lnTo>
                    <a:pt x="1475486" y="315156"/>
                  </a:lnTo>
                  <a:lnTo>
                    <a:pt x="1522637" y="310904"/>
                  </a:lnTo>
                  <a:lnTo>
                    <a:pt x="1570254" y="308331"/>
                  </a:lnTo>
                  <a:lnTo>
                    <a:pt x="1618306" y="307467"/>
                  </a:lnTo>
                  <a:lnTo>
                    <a:pt x="1618306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73497" y="3365068"/>
            <a:ext cx="4057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65" dirty="0">
                <a:solidFill>
                  <a:srgbClr val="0D0D0D"/>
                </a:solidFill>
                <a:latin typeface="Arial"/>
                <a:cs typeface="Arial"/>
              </a:rPr>
              <a:t>7%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0836" y="1468628"/>
            <a:ext cx="5467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35" dirty="0">
                <a:solidFill>
                  <a:srgbClr val="0D0D0D"/>
                </a:solidFill>
                <a:latin typeface="Arial"/>
                <a:cs typeface="Arial"/>
              </a:rPr>
              <a:t>27%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439" y="3935348"/>
            <a:ext cx="544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0" dirty="0">
                <a:solidFill>
                  <a:srgbClr val="0D0D0D"/>
                </a:solidFill>
                <a:latin typeface="Arial"/>
                <a:cs typeface="Arial"/>
              </a:rPr>
              <a:t>66%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1702307"/>
            <a:ext cx="2522220" cy="2524125"/>
          </a:xfrm>
          <a:custGeom>
            <a:avLst/>
            <a:gdLst/>
            <a:ahLst/>
            <a:cxnLst/>
            <a:rect l="l" t="t" r="r" b="b"/>
            <a:pathLst>
              <a:path w="2522220" h="2524125">
                <a:moveTo>
                  <a:pt x="1261110" y="0"/>
                </a:moveTo>
                <a:lnTo>
                  <a:pt x="1212738" y="911"/>
                </a:lnTo>
                <a:lnTo>
                  <a:pt x="1164827" y="3622"/>
                </a:lnTo>
                <a:lnTo>
                  <a:pt x="1117409" y="8101"/>
                </a:lnTo>
                <a:lnTo>
                  <a:pt x="1070517" y="14316"/>
                </a:lnTo>
                <a:lnTo>
                  <a:pt x="1024183" y="22233"/>
                </a:lnTo>
                <a:lnTo>
                  <a:pt x="978441" y="31819"/>
                </a:lnTo>
                <a:lnTo>
                  <a:pt x="933322" y="43043"/>
                </a:lnTo>
                <a:lnTo>
                  <a:pt x="888859" y="55871"/>
                </a:lnTo>
                <a:lnTo>
                  <a:pt x="845086" y="70271"/>
                </a:lnTo>
                <a:lnTo>
                  <a:pt x="802034" y="86210"/>
                </a:lnTo>
                <a:lnTo>
                  <a:pt x="759737" y="103656"/>
                </a:lnTo>
                <a:lnTo>
                  <a:pt x="718227" y="122575"/>
                </a:lnTo>
                <a:lnTo>
                  <a:pt x="677536" y="142935"/>
                </a:lnTo>
                <a:lnTo>
                  <a:pt x="637698" y="164704"/>
                </a:lnTo>
                <a:lnTo>
                  <a:pt x="598745" y="187849"/>
                </a:lnTo>
                <a:lnTo>
                  <a:pt x="560710" y="212337"/>
                </a:lnTo>
                <a:lnTo>
                  <a:pt x="523625" y="238135"/>
                </a:lnTo>
                <a:lnTo>
                  <a:pt x="487523" y="265211"/>
                </a:lnTo>
                <a:lnTo>
                  <a:pt x="452437" y="293533"/>
                </a:lnTo>
                <a:lnTo>
                  <a:pt x="418399" y="323067"/>
                </a:lnTo>
                <a:lnTo>
                  <a:pt x="385442" y="353780"/>
                </a:lnTo>
                <a:lnTo>
                  <a:pt x="353599" y="385641"/>
                </a:lnTo>
                <a:lnTo>
                  <a:pt x="322902" y="418617"/>
                </a:lnTo>
                <a:lnTo>
                  <a:pt x="293384" y="452674"/>
                </a:lnTo>
                <a:lnTo>
                  <a:pt x="265078" y="487780"/>
                </a:lnTo>
                <a:lnTo>
                  <a:pt x="238016" y="523903"/>
                </a:lnTo>
                <a:lnTo>
                  <a:pt x="212231" y="561010"/>
                </a:lnTo>
                <a:lnTo>
                  <a:pt x="187756" y="599068"/>
                </a:lnTo>
                <a:lnTo>
                  <a:pt x="164624" y="638045"/>
                </a:lnTo>
                <a:lnTo>
                  <a:pt x="142866" y="677907"/>
                </a:lnTo>
                <a:lnTo>
                  <a:pt x="122516" y="718623"/>
                </a:lnTo>
                <a:lnTo>
                  <a:pt x="103606" y="760159"/>
                </a:lnTo>
                <a:lnTo>
                  <a:pt x="86169" y="802483"/>
                </a:lnTo>
                <a:lnTo>
                  <a:pt x="70238" y="845562"/>
                </a:lnTo>
                <a:lnTo>
                  <a:pt x="55845" y="889364"/>
                </a:lnTo>
                <a:lnTo>
                  <a:pt x="43023" y="933856"/>
                </a:lnTo>
                <a:lnTo>
                  <a:pt x="31804" y="979005"/>
                </a:lnTo>
                <a:lnTo>
                  <a:pt x="22222" y="1024778"/>
                </a:lnTo>
                <a:lnTo>
                  <a:pt x="14309" y="1071144"/>
                </a:lnTo>
                <a:lnTo>
                  <a:pt x="8098" y="1118068"/>
                </a:lnTo>
                <a:lnTo>
                  <a:pt x="3620" y="1165520"/>
                </a:lnTo>
                <a:lnTo>
                  <a:pt x="910" y="1213465"/>
                </a:lnTo>
                <a:lnTo>
                  <a:pt x="0" y="1261871"/>
                </a:lnTo>
                <a:lnTo>
                  <a:pt x="910" y="1310270"/>
                </a:lnTo>
                <a:lnTo>
                  <a:pt x="3620" y="1358207"/>
                </a:lnTo>
                <a:lnTo>
                  <a:pt x="8098" y="1405652"/>
                </a:lnTo>
                <a:lnTo>
                  <a:pt x="14309" y="1452570"/>
                </a:lnTo>
                <a:lnTo>
                  <a:pt x="22222" y="1498930"/>
                </a:lnTo>
                <a:lnTo>
                  <a:pt x="31804" y="1544699"/>
                </a:lnTo>
                <a:lnTo>
                  <a:pt x="43023" y="1589844"/>
                </a:lnTo>
                <a:lnTo>
                  <a:pt x="55845" y="1634332"/>
                </a:lnTo>
                <a:lnTo>
                  <a:pt x="70238" y="1678131"/>
                </a:lnTo>
                <a:lnTo>
                  <a:pt x="86169" y="1721208"/>
                </a:lnTo>
                <a:lnTo>
                  <a:pt x="103606" y="1763530"/>
                </a:lnTo>
                <a:lnTo>
                  <a:pt x="122516" y="1805065"/>
                </a:lnTo>
                <a:lnTo>
                  <a:pt x="142866" y="1845780"/>
                </a:lnTo>
                <a:lnTo>
                  <a:pt x="164624" y="1885642"/>
                </a:lnTo>
                <a:lnTo>
                  <a:pt x="187756" y="1924619"/>
                </a:lnTo>
                <a:lnTo>
                  <a:pt x="212231" y="1962677"/>
                </a:lnTo>
                <a:lnTo>
                  <a:pt x="238016" y="1999785"/>
                </a:lnTo>
                <a:lnTo>
                  <a:pt x="265078" y="2035909"/>
                </a:lnTo>
                <a:lnTo>
                  <a:pt x="293384" y="2071017"/>
                </a:lnTo>
                <a:lnTo>
                  <a:pt x="322902" y="2105076"/>
                </a:lnTo>
                <a:lnTo>
                  <a:pt x="353599" y="2138053"/>
                </a:lnTo>
                <a:lnTo>
                  <a:pt x="385442" y="2169916"/>
                </a:lnTo>
                <a:lnTo>
                  <a:pt x="418399" y="2200632"/>
                </a:lnTo>
                <a:lnTo>
                  <a:pt x="452437" y="2230169"/>
                </a:lnTo>
                <a:lnTo>
                  <a:pt x="487523" y="2258493"/>
                </a:lnTo>
                <a:lnTo>
                  <a:pt x="523625" y="2285572"/>
                </a:lnTo>
                <a:lnTo>
                  <a:pt x="560710" y="2311373"/>
                </a:lnTo>
                <a:lnTo>
                  <a:pt x="598745" y="2335864"/>
                </a:lnTo>
                <a:lnTo>
                  <a:pt x="637698" y="2359011"/>
                </a:lnTo>
                <a:lnTo>
                  <a:pt x="677536" y="2380783"/>
                </a:lnTo>
                <a:lnTo>
                  <a:pt x="718227" y="2401147"/>
                </a:lnTo>
                <a:lnTo>
                  <a:pt x="759737" y="2420069"/>
                </a:lnTo>
                <a:lnTo>
                  <a:pt x="802034" y="2437517"/>
                </a:lnTo>
                <a:lnTo>
                  <a:pt x="845086" y="2453459"/>
                </a:lnTo>
                <a:lnTo>
                  <a:pt x="888859" y="2467861"/>
                </a:lnTo>
                <a:lnTo>
                  <a:pt x="933322" y="2480692"/>
                </a:lnTo>
                <a:lnTo>
                  <a:pt x="978441" y="2491917"/>
                </a:lnTo>
                <a:lnTo>
                  <a:pt x="1024183" y="2501506"/>
                </a:lnTo>
                <a:lnTo>
                  <a:pt x="1070517" y="2509424"/>
                </a:lnTo>
                <a:lnTo>
                  <a:pt x="1117409" y="2515640"/>
                </a:lnTo>
                <a:lnTo>
                  <a:pt x="1164827" y="2520120"/>
                </a:lnTo>
                <a:lnTo>
                  <a:pt x="1212738" y="2522832"/>
                </a:lnTo>
                <a:lnTo>
                  <a:pt x="1261110" y="2523743"/>
                </a:lnTo>
                <a:lnTo>
                  <a:pt x="1309481" y="2522832"/>
                </a:lnTo>
                <a:lnTo>
                  <a:pt x="1357392" y="2520120"/>
                </a:lnTo>
                <a:lnTo>
                  <a:pt x="1404810" y="2515640"/>
                </a:lnTo>
                <a:lnTo>
                  <a:pt x="1451702" y="2509424"/>
                </a:lnTo>
                <a:lnTo>
                  <a:pt x="1498036" y="2501506"/>
                </a:lnTo>
                <a:lnTo>
                  <a:pt x="1543778" y="2491917"/>
                </a:lnTo>
                <a:lnTo>
                  <a:pt x="1588897" y="2480692"/>
                </a:lnTo>
                <a:lnTo>
                  <a:pt x="1633360" y="2467861"/>
                </a:lnTo>
                <a:lnTo>
                  <a:pt x="1677133" y="2453459"/>
                </a:lnTo>
                <a:lnTo>
                  <a:pt x="1720185" y="2437517"/>
                </a:lnTo>
                <a:lnTo>
                  <a:pt x="1762482" y="2420069"/>
                </a:lnTo>
                <a:lnTo>
                  <a:pt x="1803992" y="2401147"/>
                </a:lnTo>
                <a:lnTo>
                  <a:pt x="1844683" y="2380783"/>
                </a:lnTo>
                <a:lnTo>
                  <a:pt x="1884521" y="2359011"/>
                </a:lnTo>
                <a:lnTo>
                  <a:pt x="1923474" y="2335864"/>
                </a:lnTo>
                <a:lnTo>
                  <a:pt x="1961509" y="2311373"/>
                </a:lnTo>
                <a:lnTo>
                  <a:pt x="1998594" y="2285572"/>
                </a:lnTo>
                <a:lnTo>
                  <a:pt x="2034696" y="2258493"/>
                </a:lnTo>
                <a:lnTo>
                  <a:pt x="2069782" y="2230169"/>
                </a:lnTo>
                <a:lnTo>
                  <a:pt x="2103820" y="2200632"/>
                </a:lnTo>
                <a:lnTo>
                  <a:pt x="2136777" y="2169916"/>
                </a:lnTo>
                <a:lnTo>
                  <a:pt x="2168620" y="2138053"/>
                </a:lnTo>
                <a:lnTo>
                  <a:pt x="2199317" y="2105076"/>
                </a:lnTo>
                <a:lnTo>
                  <a:pt x="2228835" y="2071017"/>
                </a:lnTo>
                <a:lnTo>
                  <a:pt x="2257141" y="2035909"/>
                </a:lnTo>
                <a:lnTo>
                  <a:pt x="2284203" y="1999785"/>
                </a:lnTo>
                <a:lnTo>
                  <a:pt x="2309988" y="1962677"/>
                </a:lnTo>
                <a:lnTo>
                  <a:pt x="2334463" y="1924619"/>
                </a:lnTo>
                <a:lnTo>
                  <a:pt x="2357595" y="1885642"/>
                </a:lnTo>
                <a:lnTo>
                  <a:pt x="2379353" y="1845780"/>
                </a:lnTo>
                <a:lnTo>
                  <a:pt x="2399703" y="1805065"/>
                </a:lnTo>
                <a:lnTo>
                  <a:pt x="2418613" y="1763530"/>
                </a:lnTo>
                <a:lnTo>
                  <a:pt x="2436050" y="1721208"/>
                </a:lnTo>
                <a:lnTo>
                  <a:pt x="2451981" y="1678131"/>
                </a:lnTo>
                <a:lnTo>
                  <a:pt x="2466374" y="1634332"/>
                </a:lnTo>
                <a:lnTo>
                  <a:pt x="2479196" y="1589844"/>
                </a:lnTo>
                <a:lnTo>
                  <a:pt x="2490415" y="1544699"/>
                </a:lnTo>
                <a:lnTo>
                  <a:pt x="2499997" y="1498930"/>
                </a:lnTo>
                <a:lnTo>
                  <a:pt x="2507910" y="1452570"/>
                </a:lnTo>
                <a:lnTo>
                  <a:pt x="2514121" y="1405652"/>
                </a:lnTo>
                <a:lnTo>
                  <a:pt x="2518599" y="1358207"/>
                </a:lnTo>
                <a:lnTo>
                  <a:pt x="2521309" y="1310270"/>
                </a:lnTo>
                <a:lnTo>
                  <a:pt x="2522220" y="1261871"/>
                </a:lnTo>
                <a:lnTo>
                  <a:pt x="2521309" y="1213465"/>
                </a:lnTo>
                <a:lnTo>
                  <a:pt x="2518599" y="1165520"/>
                </a:lnTo>
                <a:lnTo>
                  <a:pt x="2514121" y="1118068"/>
                </a:lnTo>
                <a:lnTo>
                  <a:pt x="2507910" y="1071144"/>
                </a:lnTo>
                <a:lnTo>
                  <a:pt x="2499997" y="1024778"/>
                </a:lnTo>
                <a:lnTo>
                  <a:pt x="2490415" y="979005"/>
                </a:lnTo>
                <a:lnTo>
                  <a:pt x="2479196" y="933856"/>
                </a:lnTo>
                <a:lnTo>
                  <a:pt x="2466374" y="889364"/>
                </a:lnTo>
                <a:lnTo>
                  <a:pt x="2451981" y="845562"/>
                </a:lnTo>
                <a:lnTo>
                  <a:pt x="2436050" y="802483"/>
                </a:lnTo>
                <a:lnTo>
                  <a:pt x="2418613" y="760159"/>
                </a:lnTo>
                <a:lnTo>
                  <a:pt x="2399703" y="718623"/>
                </a:lnTo>
                <a:lnTo>
                  <a:pt x="2379353" y="677907"/>
                </a:lnTo>
                <a:lnTo>
                  <a:pt x="2357595" y="638045"/>
                </a:lnTo>
                <a:lnTo>
                  <a:pt x="2334463" y="599068"/>
                </a:lnTo>
                <a:lnTo>
                  <a:pt x="2309988" y="561010"/>
                </a:lnTo>
                <a:lnTo>
                  <a:pt x="2284203" y="523903"/>
                </a:lnTo>
                <a:lnTo>
                  <a:pt x="2257141" y="487780"/>
                </a:lnTo>
                <a:lnTo>
                  <a:pt x="2228835" y="452674"/>
                </a:lnTo>
                <a:lnTo>
                  <a:pt x="2199317" y="418617"/>
                </a:lnTo>
                <a:lnTo>
                  <a:pt x="2168620" y="385641"/>
                </a:lnTo>
                <a:lnTo>
                  <a:pt x="2136777" y="353780"/>
                </a:lnTo>
                <a:lnTo>
                  <a:pt x="2103820" y="323067"/>
                </a:lnTo>
                <a:lnTo>
                  <a:pt x="2069782" y="293533"/>
                </a:lnTo>
                <a:lnTo>
                  <a:pt x="2034696" y="265211"/>
                </a:lnTo>
                <a:lnTo>
                  <a:pt x="1998594" y="238135"/>
                </a:lnTo>
                <a:lnTo>
                  <a:pt x="1961509" y="212337"/>
                </a:lnTo>
                <a:lnTo>
                  <a:pt x="1923474" y="187849"/>
                </a:lnTo>
                <a:lnTo>
                  <a:pt x="1884521" y="164704"/>
                </a:lnTo>
                <a:lnTo>
                  <a:pt x="1844683" y="142935"/>
                </a:lnTo>
                <a:lnTo>
                  <a:pt x="1803992" y="122575"/>
                </a:lnTo>
                <a:lnTo>
                  <a:pt x="1762482" y="103656"/>
                </a:lnTo>
                <a:lnTo>
                  <a:pt x="1720185" y="86210"/>
                </a:lnTo>
                <a:lnTo>
                  <a:pt x="1677133" y="70271"/>
                </a:lnTo>
                <a:lnTo>
                  <a:pt x="1633360" y="55871"/>
                </a:lnTo>
                <a:lnTo>
                  <a:pt x="1588897" y="43043"/>
                </a:lnTo>
                <a:lnTo>
                  <a:pt x="1543778" y="31819"/>
                </a:lnTo>
                <a:lnTo>
                  <a:pt x="1498036" y="22233"/>
                </a:lnTo>
                <a:lnTo>
                  <a:pt x="1451702" y="14316"/>
                </a:lnTo>
                <a:lnTo>
                  <a:pt x="1404810" y="8101"/>
                </a:lnTo>
                <a:lnTo>
                  <a:pt x="1357392" y="3622"/>
                </a:lnTo>
                <a:lnTo>
                  <a:pt x="1309481" y="911"/>
                </a:lnTo>
                <a:lnTo>
                  <a:pt x="12611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64994" y="2733878"/>
            <a:ext cx="16497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1370" dirty="0">
                <a:solidFill>
                  <a:srgbClr val="AB8D5A"/>
                </a:solidFill>
                <a:latin typeface="Bell MT"/>
                <a:cs typeface="Bell MT"/>
              </a:rPr>
              <a:t>A</a:t>
            </a:r>
            <a:r>
              <a:rPr sz="3750" spc="-585" baseline="-8888" dirty="0">
                <a:solidFill>
                  <a:srgbClr val="AB8D5A"/>
                </a:solidFill>
                <a:latin typeface="Bell MT"/>
                <a:cs typeface="Bell MT"/>
              </a:rPr>
              <a:t>A</a:t>
            </a:r>
            <a:r>
              <a:rPr sz="2500" spc="-630" dirty="0">
                <a:solidFill>
                  <a:srgbClr val="AB8D5A"/>
                </a:solidFill>
                <a:latin typeface="Bell MT"/>
                <a:cs typeface="Bell MT"/>
              </a:rPr>
              <a:t>s</a:t>
            </a:r>
            <a:r>
              <a:rPr sz="3750" spc="-577" baseline="-8888" dirty="0">
                <a:solidFill>
                  <a:srgbClr val="AB8D5A"/>
                </a:solidFill>
                <a:latin typeface="Bell MT"/>
                <a:cs typeface="Bell MT"/>
              </a:rPr>
              <a:t>s</a:t>
            </a:r>
            <a:r>
              <a:rPr sz="2500" spc="-630" dirty="0">
                <a:solidFill>
                  <a:srgbClr val="AB8D5A"/>
                </a:solidFill>
                <a:latin typeface="Bell MT"/>
                <a:cs typeface="Bell MT"/>
              </a:rPr>
              <a:t>s</a:t>
            </a:r>
            <a:r>
              <a:rPr sz="3750" spc="-592" baseline="-8888" dirty="0">
                <a:solidFill>
                  <a:srgbClr val="AB8D5A"/>
                </a:solidFill>
                <a:latin typeface="Bell MT"/>
                <a:cs typeface="Bell MT"/>
              </a:rPr>
              <a:t>s</a:t>
            </a:r>
            <a:r>
              <a:rPr sz="2500" spc="-875" dirty="0">
                <a:solidFill>
                  <a:srgbClr val="AB8D5A"/>
                </a:solidFill>
                <a:latin typeface="Bell MT"/>
                <a:cs typeface="Bell MT"/>
              </a:rPr>
              <a:t>o</a:t>
            </a:r>
            <a:r>
              <a:rPr sz="3750" spc="-585" baseline="-8888" dirty="0">
                <a:solidFill>
                  <a:srgbClr val="AB8D5A"/>
                </a:solidFill>
                <a:latin typeface="Bell MT"/>
                <a:cs typeface="Bell MT"/>
              </a:rPr>
              <a:t>o</a:t>
            </a:r>
            <a:r>
              <a:rPr sz="2500" spc="-630" dirty="0">
                <a:solidFill>
                  <a:srgbClr val="AB8D5A"/>
                </a:solidFill>
                <a:latin typeface="Bell MT"/>
                <a:cs typeface="Bell MT"/>
              </a:rPr>
              <a:t>r</a:t>
            </a:r>
            <a:r>
              <a:rPr sz="3750" spc="-509" baseline="-8888" dirty="0">
                <a:solidFill>
                  <a:srgbClr val="AB8D5A"/>
                </a:solidFill>
                <a:latin typeface="Bell MT"/>
                <a:cs typeface="Bell MT"/>
              </a:rPr>
              <a:t>r</a:t>
            </a:r>
            <a:r>
              <a:rPr sz="2500" spc="-505" dirty="0">
                <a:solidFill>
                  <a:srgbClr val="AB8D5A"/>
                </a:solidFill>
                <a:latin typeface="Bell MT"/>
                <a:cs typeface="Bell MT"/>
              </a:rPr>
              <a:t>t</a:t>
            </a:r>
            <a:r>
              <a:rPr sz="3750" spc="-585" baseline="-8888" dirty="0">
                <a:solidFill>
                  <a:srgbClr val="AB8D5A"/>
                </a:solidFill>
                <a:latin typeface="Bell MT"/>
                <a:cs typeface="Bell MT"/>
              </a:rPr>
              <a:t>t</a:t>
            </a:r>
            <a:r>
              <a:rPr sz="2500" spc="-1595" dirty="0">
                <a:solidFill>
                  <a:srgbClr val="AB8D5A"/>
                </a:solidFill>
                <a:latin typeface="Bell MT"/>
                <a:cs typeface="Bell MT"/>
              </a:rPr>
              <a:t>m</a:t>
            </a:r>
            <a:r>
              <a:rPr sz="3750" spc="-562" baseline="-8888" dirty="0">
                <a:solidFill>
                  <a:srgbClr val="AB8D5A"/>
                </a:solidFill>
                <a:latin typeface="Bell MT"/>
                <a:cs typeface="Bell MT"/>
              </a:rPr>
              <a:t>m</a:t>
            </a:r>
            <a:r>
              <a:rPr sz="2500" spc="-710" dirty="0">
                <a:solidFill>
                  <a:srgbClr val="AB8D5A"/>
                </a:solidFill>
                <a:latin typeface="Bell MT"/>
                <a:cs typeface="Bell MT"/>
              </a:rPr>
              <a:t>e</a:t>
            </a:r>
            <a:r>
              <a:rPr sz="3750" spc="-577" baseline="-8888" dirty="0">
                <a:solidFill>
                  <a:srgbClr val="AB8D5A"/>
                </a:solidFill>
                <a:latin typeface="Bell MT"/>
                <a:cs typeface="Bell MT"/>
              </a:rPr>
              <a:t>e</a:t>
            </a:r>
            <a:r>
              <a:rPr sz="2500" spc="-969" dirty="0">
                <a:solidFill>
                  <a:srgbClr val="AB8D5A"/>
                </a:solidFill>
                <a:latin typeface="Bell MT"/>
                <a:cs typeface="Bell MT"/>
              </a:rPr>
              <a:t>n</a:t>
            </a:r>
            <a:r>
              <a:rPr sz="3750" spc="-569" baseline="-8888" dirty="0">
                <a:solidFill>
                  <a:srgbClr val="AB8D5A"/>
                </a:solidFill>
                <a:latin typeface="Bell MT"/>
                <a:cs typeface="Bell MT"/>
              </a:rPr>
              <a:t>n</a:t>
            </a:r>
            <a:r>
              <a:rPr sz="2500" spc="-500" dirty="0">
                <a:solidFill>
                  <a:srgbClr val="AB8D5A"/>
                </a:solidFill>
                <a:latin typeface="Bell MT"/>
                <a:cs typeface="Bell MT"/>
              </a:rPr>
              <a:t>t</a:t>
            </a:r>
            <a:r>
              <a:rPr sz="3750" spc="-15" baseline="-8888" dirty="0">
                <a:solidFill>
                  <a:srgbClr val="AB8D5A"/>
                </a:solidFill>
                <a:latin typeface="Bell MT"/>
                <a:cs typeface="Bell MT"/>
              </a:rPr>
              <a:t>t</a:t>
            </a:r>
            <a:endParaRPr sz="3750" baseline="-8888">
              <a:latin typeface="Bell MT"/>
              <a:cs typeface="Bel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93994" y="1375028"/>
            <a:ext cx="3236595" cy="3236595"/>
            <a:chOff x="7093994" y="1375028"/>
            <a:chExt cx="3236595" cy="3236595"/>
          </a:xfrm>
        </p:grpSpPr>
        <p:sp>
          <p:nvSpPr>
            <p:cNvPr id="14" name="object 14"/>
            <p:cNvSpPr/>
            <p:nvPr/>
          </p:nvSpPr>
          <p:spPr>
            <a:xfrm>
              <a:off x="8712073" y="1375028"/>
              <a:ext cx="1539240" cy="1213485"/>
            </a:xfrm>
            <a:custGeom>
              <a:avLst/>
              <a:gdLst/>
              <a:ahLst/>
              <a:cxnLst/>
              <a:rect l="l" t="t" r="r" b="b"/>
              <a:pathLst>
                <a:path w="1539240" h="1213485">
                  <a:moveTo>
                    <a:pt x="0" y="0"/>
                  </a:moveTo>
                  <a:lnTo>
                    <a:pt x="0" y="307467"/>
                  </a:lnTo>
                  <a:lnTo>
                    <a:pt x="48505" y="308357"/>
                  </a:lnTo>
                  <a:lnTo>
                    <a:pt x="96658" y="311013"/>
                  </a:lnTo>
                  <a:lnTo>
                    <a:pt x="144422" y="315405"/>
                  </a:lnTo>
                  <a:lnTo>
                    <a:pt x="191759" y="321508"/>
                  </a:lnTo>
                  <a:lnTo>
                    <a:pt x="238632" y="329295"/>
                  </a:lnTo>
                  <a:lnTo>
                    <a:pt x="285005" y="338738"/>
                  </a:lnTo>
                  <a:lnTo>
                    <a:pt x="330842" y="349812"/>
                  </a:lnTo>
                  <a:lnTo>
                    <a:pt x="376104" y="362490"/>
                  </a:lnTo>
                  <a:lnTo>
                    <a:pt x="420756" y="376744"/>
                  </a:lnTo>
                  <a:lnTo>
                    <a:pt x="464760" y="392548"/>
                  </a:lnTo>
                  <a:lnTo>
                    <a:pt x="508079" y="409876"/>
                  </a:lnTo>
                  <a:lnTo>
                    <a:pt x="550677" y="428700"/>
                  </a:lnTo>
                  <a:lnTo>
                    <a:pt x="592518" y="448993"/>
                  </a:lnTo>
                  <a:lnTo>
                    <a:pt x="633563" y="470730"/>
                  </a:lnTo>
                  <a:lnTo>
                    <a:pt x="673776" y="493882"/>
                  </a:lnTo>
                  <a:lnTo>
                    <a:pt x="713121" y="518424"/>
                  </a:lnTo>
                  <a:lnTo>
                    <a:pt x="751561" y="544329"/>
                  </a:lnTo>
                  <a:lnTo>
                    <a:pt x="789058" y="571569"/>
                  </a:lnTo>
                  <a:lnTo>
                    <a:pt x="825575" y="600118"/>
                  </a:lnTo>
                  <a:lnTo>
                    <a:pt x="861077" y="629950"/>
                  </a:lnTo>
                  <a:lnTo>
                    <a:pt x="895526" y="661038"/>
                  </a:lnTo>
                  <a:lnTo>
                    <a:pt x="928886" y="693354"/>
                  </a:lnTo>
                  <a:lnTo>
                    <a:pt x="961118" y="726872"/>
                  </a:lnTo>
                  <a:lnTo>
                    <a:pt x="992188" y="761565"/>
                  </a:lnTo>
                  <a:lnTo>
                    <a:pt x="1022057" y="797407"/>
                  </a:lnTo>
                  <a:lnTo>
                    <a:pt x="1050689" y="834371"/>
                  </a:lnTo>
                  <a:lnTo>
                    <a:pt x="1078047" y="872429"/>
                  </a:lnTo>
                  <a:lnTo>
                    <a:pt x="1104095" y="911556"/>
                  </a:lnTo>
                  <a:lnTo>
                    <a:pt x="1128795" y="951724"/>
                  </a:lnTo>
                  <a:lnTo>
                    <a:pt x="1152110" y="992907"/>
                  </a:lnTo>
                  <a:lnTo>
                    <a:pt x="1174004" y="1035077"/>
                  </a:lnTo>
                  <a:lnTo>
                    <a:pt x="1194440" y="1078209"/>
                  </a:lnTo>
                  <a:lnTo>
                    <a:pt x="1213382" y="1122275"/>
                  </a:lnTo>
                  <a:lnTo>
                    <a:pt x="1230791" y="1167249"/>
                  </a:lnTo>
                  <a:lnTo>
                    <a:pt x="1246631" y="1213104"/>
                  </a:lnTo>
                  <a:lnTo>
                    <a:pt x="1538985" y="1118108"/>
                  </a:lnTo>
                  <a:lnTo>
                    <a:pt x="1523217" y="1071942"/>
                  </a:lnTo>
                  <a:lnTo>
                    <a:pt x="1506160" y="1026494"/>
                  </a:lnTo>
                  <a:lnTo>
                    <a:pt x="1487839" y="981781"/>
                  </a:lnTo>
                  <a:lnTo>
                    <a:pt x="1468279" y="937819"/>
                  </a:lnTo>
                  <a:lnTo>
                    <a:pt x="1447504" y="894628"/>
                  </a:lnTo>
                  <a:lnTo>
                    <a:pt x="1425538" y="852225"/>
                  </a:lnTo>
                  <a:lnTo>
                    <a:pt x="1402407" y="810628"/>
                  </a:lnTo>
                  <a:lnTo>
                    <a:pt x="1378134" y="769854"/>
                  </a:lnTo>
                  <a:lnTo>
                    <a:pt x="1352744" y="729921"/>
                  </a:lnTo>
                  <a:lnTo>
                    <a:pt x="1326262" y="690848"/>
                  </a:lnTo>
                  <a:lnTo>
                    <a:pt x="1298712" y="652652"/>
                  </a:lnTo>
                  <a:lnTo>
                    <a:pt x="1270119" y="615351"/>
                  </a:lnTo>
                  <a:lnTo>
                    <a:pt x="1240507" y="578962"/>
                  </a:lnTo>
                  <a:lnTo>
                    <a:pt x="1209900" y="543504"/>
                  </a:lnTo>
                  <a:lnTo>
                    <a:pt x="1178324" y="508994"/>
                  </a:lnTo>
                  <a:lnTo>
                    <a:pt x="1145803" y="475450"/>
                  </a:lnTo>
                  <a:lnTo>
                    <a:pt x="1112361" y="442890"/>
                  </a:lnTo>
                  <a:lnTo>
                    <a:pt x="1078022" y="411331"/>
                  </a:lnTo>
                  <a:lnTo>
                    <a:pt x="1042812" y="380793"/>
                  </a:lnTo>
                  <a:lnTo>
                    <a:pt x="1006755" y="351291"/>
                  </a:lnTo>
                  <a:lnTo>
                    <a:pt x="969875" y="322844"/>
                  </a:lnTo>
                  <a:lnTo>
                    <a:pt x="932197" y="295471"/>
                  </a:lnTo>
                  <a:lnTo>
                    <a:pt x="893745" y="269188"/>
                  </a:lnTo>
                  <a:lnTo>
                    <a:pt x="854544" y="244013"/>
                  </a:lnTo>
                  <a:lnTo>
                    <a:pt x="814619" y="219965"/>
                  </a:lnTo>
                  <a:lnTo>
                    <a:pt x="773993" y="197061"/>
                  </a:lnTo>
                  <a:lnTo>
                    <a:pt x="732692" y="175319"/>
                  </a:lnTo>
                  <a:lnTo>
                    <a:pt x="690740" y="154757"/>
                  </a:lnTo>
                  <a:lnTo>
                    <a:pt x="648161" y="135392"/>
                  </a:lnTo>
                  <a:lnTo>
                    <a:pt x="604980" y="117242"/>
                  </a:lnTo>
                  <a:lnTo>
                    <a:pt x="561222" y="100326"/>
                  </a:lnTo>
                  <a:lnTo>
                    <a:pt x="516911" y="84661"/>
                  </a:lnTo>
                  <a:lnTo>
                    <a:pt x="472071" y="70264"/>
                  </a:lnTo>
                  <a:lnTo>
                    <a:pt x="426727" y="57154"/>
                  </a:lnTo>
                  <a:lnTo>
                    <a:pt x="380904" y="45349"/>
                  </a:lnTo>
                  <a:lnTo>
                    <a:pt x="334626" y="34866"/>
                  </a:lnTo>
                  <a:lnTo>
                    <a:pt x="287917" y="25722"/>
                  </a:lnTo>
                  <a:lnTo>
                    <a:pt x="240802" y="17937"/>
                  </a:lnTo>
                  <a:lnTo>
                    <a:pt x="193307" y="11527"/>
                  </a:lnTo>
                  <a:lnTo>
                    <a:pt x="145454" y="6510"/>
                  </a:lnTo>
                  <a:lnTo>
                    <a:pt x="97269" y="2905"/>
                  </a:lnTo>
                  <a:lnTo>
                    <a:pt x="48776" y="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09328" y="2493136"/>
              <a:ext cx="721360" cy="1680210"/>
            </a:xfrm>
            <a:custGeom>
              <a:avLst/>
              <a:gdLst/>
              <a:ahLst/>
              <a:cxnLst/>
              <a:rect l="l" t="t" r="r" b="b"/>
              <a:pathLst>
                <a:path w="721359" h="1680210">
                  <a:moveTo>
                    <a:pt x="641730" y="0"/>
                  </a:moveTo>
                  <a:lnTo>
                    <a:pt x="349376" y="94996"/>
                  </a:lnTo>
                  <a:lnTo>
                    <a:pt x="363642" y="141863"/>
                  </a:lnTo>
                  <a:lnTo>
                    <a:pt x="376091" y="188979"/>
                  </a:lnTo>
                  <a:lnTo>
                    <a:pt x="386734" y="236298"/>
                  </a:lnTo>
                  <a:lnTo>
                    <a:pt x="395583" y="283773"/>
                  </a:lnTo>
                  <a:lnTo>
                    <a:pt x="402651" y="331358"/>
                  </a:lnTo>
                  <a:lnTo>
                    <a:pt x="407949" y="379006"/>
                  </a:lnTo>
                  <a:lnTo>
                    <a:pt x="411489" y="426672"/>
                  </a:lnTo>
                  <a:lnTo>
                    <a:pt x="413283" y="474308"/>
                  </a:lnTo>
                  <a:lnTo>
                    <a:pt x="413343" y="521870"/>
                  </a:lnTo>
                  <a:lnTo>
                    <a:pt x="411681" y="569310"/>
                  </a:lnTo>
                  <a:lnTo>
                    <a:pt x="408308" y="616582"/>
                  </a:lnTo>
                  <a:lnTo>
                    <a:pt x="403237" y="663641"/>
                  </a:lnTo>
                  <a:lnTo>
                    <a:pt x="396479" y="710439"/>
                  </a:lnTo>
                  <a:lnTo>
                    <a:pt x="388047" y="756930"/>
                  </a:lnTo>
                  <a:lnTo>
                    <a:pt x="377952" y="803069"/>
                  </a:lnTo>
                  <a:lnTo>
                    <a:pt x="366206" y="848809"/>
                  </a:lnTo>
                  <a:lnTo>
                    <a:pt x="352821" y="894103"/>
                  </a:lnTo>
                  <a:lnTo>
                    <a:pt x="337809" y="938905"/>
                  </a:lnTo>
                  <a:lnTo>
                    <a:pt x="321181" y="983170"/>
                  </a:lnTo>
                  <a:lnTo>
                    <a:pt x="302951" y="1026851"/>
                  </a:lnTo>
                  <a:lnTo>
                    <a:pt x="283129" y="1069901"/>
                  </a:lnTo>
                  <a:lnTo>
                    <a:pt x="261727" y="1112274"/>
                  </a:lnTo>
                  <a:lnTo>
                    <a:pt x="238758" y="1153924"/>
                  </a:lnTo>
                  <a:lnTo>
                    <a:pt x="214234" y="1194805"/>
                  </a:lnTo>
                  <a:lnTo>
                    <a:pt x="188165" y="1234871"/>
                  </a:lnTo>
                  <a:lnTo>
                    <a:pt x="160565" y="1274075"/>
                  </a:lnTo>
                  <a:lnTo>
                    <a:pt x="131444" y="1312370"/>
                  </a:lnTo>
                  <a:lnTo>
                    <a:pt x="100815" y="1349711"/>
                  </a:lnTo>
                  <a:lnTo>
                    <a:pt x="68691" y="1386052"/>
                  </a:lnTo>
                  <a:lnTo>
                    <a:pt x="35081" y="1421346"/>
                  </a:lnTo>
                  <a:lnTo>
                    <a:pt x="0" y="1455546"/>
                  </a:lnTo>
                  <a:lnTo>
                    <a:pt x="210439" y="1679702"/>
                  </a:lnTo>
                  <a:lnTo>
                    <a:pt x="245912" y="1645360"/>
                  </a:lnTo>
                  <a:lnTo>
                    <a:pt x="280176" y="1610113"/>
                  </a:lnTo>
                  <a:lnTo>
                    <a:pt x="313224" y="1573992"/>
                  </a:lnTo>
                  <a:lnTo>
                    <a:pt x="345048" y="1537027"/>
                  </a:lnTo>
                  <a:lnTo>
                    <a:pt x="375640" y="1499251"/>
                  </a:lnTo>
                  <a:lnTo>
                    <a:pt x="404991" y="1460694"/>
                  </a:lnTo>
                  <a:lnTo>
                    <a:pt x="433094" y="1421386"/>
                  </a:lnTo>
                  <a:lnTo>
                    <a:pt x="459940" y="1381360"/>
                  </a:lnTo>
                  <a:lnTo>
                    <a:pt x="485523" y="1340645"/>
                  </a:lnTo>
                  <a:lnTo>
                    <a:pt x="509833" y="1299273"/>
                  </a:lnTo>
                  <a:lnTo>
                    <a:pt x="532863" y="1257276"/>
                  </a:lnTo>
                  <a:lnTo>
                    <a:pt x="554606" y="1214683"/>
                  </a:lnTo>
                  <a:lnTo>
                    <a:pt x="575052" y="1171526"/>
                  </a:lnTo>
                  <a:lnTo>
                    <a:pt x="594194" y="1127836"/>
                  </a:lnTo>
                  <a:lnTo>
                    <a:pt x="612024" y="1083645"/>
                  </a:lnTo>
                  <a:lnTo>
                    <a:pt x="628535" y="1038982"/>
                  </a:lnTo>
                  <a:lnTo>
                    <a:pt x="643717" y="993879"/>
                  </a:lnTo>
                  <a:lnTo>
                    <a:pt x="657564" y="948367"/>
                  </a:lnTo>
                  <a:lnTo>
                    <a:pt x="670067" y="902477"/>
                  </a:lnTo>
                  <a:lnTo>
                    <a:pt x="681219" y="856241"/>
                  </a:lnTo>
                  <a:lnTo>
                    <a:pt x="691010" y="809688"/>
                  </a:lnTo>
                  <a:lnTo>
                    <a:pt x="699435" y="762850"/>
                  </a:lnTo>
                  <a:lnTo>
                    <a:pt x="706483" y="715759"/>
                  </a:lnTo>
                  <a:lnTo>
                    <a:pt x="712148" y="668444"/>
                  </a:lnTo>
                  <a:lnTo>
                    <a:pt x="716421" y="620938"/>
                  </a:lnTo>
                  <a:lnTo>
                    <a:pt x="719296" y="573271"/>
                  </a:lnTo>
                  <a:lnTo>
                    <a:pt x="720762" y="525473"/>
                  </a:lnTo>
                  <a:lnTo>
                    <a:pt x="720813" y="477577"/>
                  </a:lnTo>
                  <a:lnTo>
                    <a:pt x="719441" y="429613"/>
                  </a:lnTo>
                  <a:lnTo>
                    <a:pt x="716638" y="381612"/>
                  </a:lnTo>
                  <a:lnTo>
                    <a:pt x="712395" y="333606"/>
                  </a:lnTo>
                  <a:lnTo>
                    <a:pt x="706706" y="285624"/>
                  </a:lnTo>
                  <a:lnTo>
                    <a:pt x="699561" y="237699"/>
                  </a:lnTo>
                  <a:lnTo>
                    <a:pt x="690953" y="189861"/>
                  </a:lnTo>
                  <a:lnTo>
                    <a:pt x="680874" y="142141"/>
                  </a:lnTo>
                  <a:lnTo>
                    <a:pt x="669316" y="94570"/>
                  </a:lnTo>
                  <a:lnTo>
                    <a:pt x="656271" y="47179"/>
                  </a:lnTo>
                  <a:lnTo>
                    <a:pt x="641730" y="0"/>
                  </a:lnTo>
                  <a:close/>
                </a:path>
              </a:pathLst>
            </a:custGeom>
            <a:solidFill>
              <a:srgbClr val="AB8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93994" y="1375028"/>
              <a:ext cx="2726055" cy="3236595"/>
            </a:xfrm>
            <a:custGeom>
              <a:avLst/>
              <a:gdLst/>
              <a:ahLst/>
              <a:cxnLst/>
              <a:rect l="l" t="t" r="r" b="b"/>
              <a:pathLst>
                <a:path w="2726054" h="3236595">
                  <a:moveTo>
                    <a:pt x="1618078" y="0"/>
                  </a:moveTo>
                  <a:lnTo>
                    <a:pt x="1568765" y="750"/>
                  </a:lnTo>
                  <a:lnTo>
                    <a:pt x="1519631" y="2992"/>
                  </a:lnTo>
                  <a:lnTo>
                    <a:pt x="1470708" y="6715"/>
                  </a:lnTo>
                  <a:lnTo>
                    <a:pt x="1422027" y="11906"/>
                  </a:lnTo>
                  <a:lnTo>
                    <a:pt x="1373618" y="18553"/>
                  </a:lnTo>
                  <a:lnTo>
                    <a:pt x="1325513" y="26643"/>
                  </a:lnTo>
                  <a:lnTo>
                    <a:pt x="1277743" y="36165"/>
                  </a:lnTo>
                  <a:lnTo>
                    <a:pt x="1230338" y="47107"/>
                  </a:lnTo>
                  <a:lnTo>
                    <a:pt x="1183329" y="59456"/>
                  </a:lnTo>
                  <a:lnTo>
                    <a:pt x="1136748" y="73200"/>
                  </a:lnTo>
                  <a:lnTo>
                    <a:pt x="1090625" y="88328"/>
                  </a:lnTo>
                  <a:lnTo>
                    <a:pt x="1044992" y="104826"/>
                  </a:lnTo>
                  <a:lnTo>
                    <a:pt x="999879" y="122683"/>
                  </a:lnTo>
                  <a:lnTo>
                    <a:pt x="955318" y="141886"/>
                  </a:lnTo>
                  <a:lnTo>
                    <a:pt x="911338" y="162424"/>
                  </a:lnTo>
                  <a:lnTo>
                    <a:pt x="867972" y="184285"/>
                  </a:lnTo>
                  <a:lnTo>
                    <a:pt x="825250" y="207455"/>
                  </a:lnTo>
                  <a:lnTo>
                    <a:pt x="783204" y="231924"/>
                  </a:lnTo>
                  <a:lnTo>
                    <a:pt x="741863" y="257679"/>
                  </a:lnTo>
                  <a:lnTo>
                    <a:pt x="701260" y="284707"/>
                  </a:lnTo>
                  <a:lnTo>
                    <a:pt x="661425" y="312997"/>
                  </a:lnTo>
                  <a:lnTo>
                    <a:pt x="622388" y="342537"/>
                  </a:lnTo>
                  <a:lnTo>
                    <a:pt x="584182" y="373313"/>
                  </a:lnTo>
                  <a:lnTo>
                    <a:pt x="546837" y="405315"/>
                  </a:lnTo>
                  <a:lnTo>
                    <a:pt x="510384" y="438531"/>
                  </a:lnTo>
                  <a:lnTo>
                    <a:pt x="475461" y="472303"/>
                  </a:lnTo>
                  <a:lnTo>
                    <a:pt x="441768" y="506866"/>
                  </a:lnTo>
                  <a:lnTo>
                    <a:pt x="409306" y="542190"/>
                  </a:lnTo>
                  <a:lnTo>
                    <a:pt x="378074" y="578247"/>
                  </a:lnTo>
                  <a:lnTo>
                    <a:pt x="348074" y="615008"/>
                  </a:lnTo>
                  <a:lnTo>
                    <a:pt x="319308" y="652446"/>
                  </a:lnTo>
                  <a:lnTo>
                    <a:pt x="291775" y="690532"/>
                  </a:lnTo>
                  <a:lnTo>
                    <a:pt x="265477" y="729238"/>
                  </a:lnTo>
                  <a:lnTo>
                    <a:pt x="240414" y="768535"/>
                  </a:lnTo>
                  <a:lnTo>
                    <a:pt x="216588" y="808395"/>
                  </a:lnTo>
                  <a:lnTo>
                    <a:pt x="194000" y="848790"/>
                  </a:lnTo>
                  <a:lnTo>
                    <a:pt x="172649" y="889692"/>
                  </a:lnTo>
                  <a:lnTo>
                    <a:pt x="152538" y="931072"/>
                  </a:lnTo>
                  <a:lnTo>
                    <a:pt x="133667" y="972902"/>
                  </a:lnTo>
                  <a:lnTo>
                    <a:pt x="116036" y="1015153"/>
                  </a:lnTo>
                  <a:lnTo>
                    <a:pt x="99647" y="1057798"/>
                  </a:lnTo>
                  <a:lnTo>
                    <a:pt x="84502" y="1100807"/>
                  </a:lnTo>
                  <a:lnTo>
                    <a:pt x="70599" y="1144154"/>
                  </a:lnTo>
                  <a:lnTo>
                    <a:pt x="57941" y="1187808"/>
                  </a:lnTo>
                  <a:lnTo>
                    <a:pt x="46528" y="1231743"/>
                  </a:lnTo>
                  <a:lnTo>
                    <a:pt x="36362" y="1275929"/>
                  </a:lnTo>
                  <a:lnTo>
                    <a:pt x="27443" y="1320339"/>
                  </a:lnTo>
                  <a:lnTo>
                    <a:pt x="19771" y="1364944"/>
                  </a:lnTo>
                  <a:lnTo>
                    <a:pt x="13349" y="1409716"/>
                  </a:lnTo>
                  <a:lnTo>
                    <a:pt x="8176" y="1454626"/>
                  </a:lnTo>
                  <a:lnTo>
                    <a:pt x="4254" y="1499647"/>
                  </a:lnTo>
                  <a:lnTo>
                    <a:pt x="1583" y="1544749"/>
                  </a:lnTo>
                  <a:lnTo>
                    <a:pt x="165" y="1589905"/>
                  </a:lnTo>
                  <a:lnTo>
                    <a:pt x="0" y="1635087"/>
                  </a:lnTo>
                  <a:lnTo>
                    <a:pt x="1089" y="1680265"/>
                  </a:lnTo>
                  <a:lnTo>
                    <a:pt x="3433" y="1725412"/>
                  </a:lnTo>
                  <a:lnTo>
                    <a:pt x="7033" y="1770499"/>
                  </a:lnTo>
                  <a:lnTo>
                    <a:pt x="11890" y="1815498"/>
                  </a:lnTo>
                  <a:lnTo>
                    <a:pt x="18004" y="1860381"/>
                  </a:lnTo>
                  <a:lnTo>
                    <a:pt x="25377" y="1905119"/>
                  </a:lnTo>
                  <a:lnTo>
                    <a:pt x="34010" y="1949685"/>
                  </a:lnTo>
                  <a:lnTo>
                    <a:pt x="43903" y="1994049"/>
                  </a:lnTo>
                  <a:lnTo>
                    <a:pt x="55057" y="2038184"/>
                  </a:lnTo>
                  <a:lnTo>
                    <a:pt x="67473" y="2082061"/>
                  </a:lnTo>
                  <a:lnTo>
                    <a:pt x="81153" y="2125652"/>
                  </a:lnTo>
                  <a:lnTo>
                    <a:pt x="96096" y="2168928"/>
                  </a:lnTo>
                  <a:lnTo>
                    <a:pt x="112304" y="2211862"/>
                  </a:lnTo>
                  <a:lnTo>
                    <a:pt x="129777" y="2254424"/>
                  </a:lnTo>
                  <a:lnTo>
                    <a:pt x="148517" y="2296587"/>
                  </a:lnTo>
                  <a:lnTo>
                    <a:pt x="168525" y="2338323"/>
                  </a:lnTo>
                  <a:lnTo>
                    <a:pt x="189801" y="2379602"/>
                  </a:lnTo>
                  <a:lnTo>
                    <a:pt x="212346" y="2420397"/>
                  </a:lnTo>
                  <a:lnTo>
                    <a:pt x="236161" y="2460680"/>
                  </a:lnTo>
                  <a:lnTo>
                    <a:pt x="261247" y="2500422"/>
                  </a:lnTo>
                  <a:lnTo>
                    <a:pt x="287604" y="2539594"/>
                  </a:lnTo>
                  <a:lnTo>
                    <a:pt x="315235" y="2578169"/>
                  </a:lnTo>
                  <a:lnTo>
                    <a:pt x="344139" y="2616118"/>
                  </a:lnTo>
                  <a:lnTo>
                    <a:pt x="374318" y="2653413"/>
                  </a:lnTo>
                  <a:lnTo>
                    <a:pt x="405772" y="2690026"/>
                  </a:lnTo>
                  <a:lnTo>
                    <a:pt x="438502" y="2725928"/>
                  </a:lnTo>
                  <a:lnTo>
                    <a:pt x="472275" y="2760843"/>
                  </a:lnTo>
                  <a:lnTo>
                    <a:pt x="506837" y="2794530"/>
                  </a:lnTo>
                  <a:lnTo>
                    <a:pt x="542161" y="2826987"/>
                  </a:lnTo>
                  <a:lnTo>
                    <a:pt x="578218" y="2858214"/>
                  </a:lnTo>
                  <a:lnTo>
                    <a:pt x="614980" y="2888209"/>
                  </a:lnTo>
                  <a:lnTo>
                    <a:pt x="652417" y="2916971"/>
                  </a:lnTo>
                  <a:lnTo>
                    <a:pt x="690503" y="2944500"/>
                  </a:lnTo>
                  <a:lnTo>
                    <a:pt x="729209" y="2970794"/>
                  </a:lnTo>
                  <a:lnTo>
                    <a:pt x="768506" y="2995854"/>
                  </a:lnTo>
                  <a:lnTo>
                    <a:pt x="808366" y="3019677"/>
                  </a:lnTo>
                  <a:lnTo>
                    <a:pt x="848761" y="3042263"/>
                  </a:lnTo>
                  <a:lnTo>
                    <a:pt x="889662" y="3063612"/>
                  </a:lnTo>
                  <a:lnTo>
                    <a:pt x="931042" y="3083721"/>
                  </a:lnTo>
                  <a:lnTo>
                    <a:pt x="972871" y="3102591"/>
                  </a:lnTo>
                  <a:lnTo>
                    <a:pt x="1015122" y="3120220"/>
                  </a:lnTo>
                  <a:lnTo>
                    <a:pt x="1057766" y="3136608"/>
                  </a:lnTo>
                  <a:lnTo>
                    <a:pt x="1100775" y="3151754"/>
                  </a:lnTo>
                  <a:lnTo>
                    <a:pt x="1144121" y="3165656"/>
                  </a:lnTo>
                  <a:lnTo>
                    <a:pt x="1187774" y="3178314"/>
                  </a:lnTo>
                  <a:lnTo>
                    <a:pt x="1231708" y="3189727"/>
                  </a:lnTo>
                  <a:lnTo>
                    <a:pt x="1275894" y="3199894"/>
                  </a:lnTo>
                  <a:lnTo>
                    <a:pt x="1320303" y="3208814"/>
                  </a:lnTo>
                  <a:lnTo>
                    <a:pt x="1364906" y="3216486"/>
                  </a:lnTo>
                  <a:lnTo>
                    <a:pt x="1409677" y="3222910"/>
                  </a:lnTo>
                  <a:lnTo>
                    <a:pt x="1454586" y="3228084"/>
                  </a:lnTo>
                  <a:lnTo>
                    <a:pt x="1499605" y="3232008"/>
                  </a:lnTo>
                  <a:lnTo>
                    <a:pt x="1544706" y="3234680"/>
                  </a:lnTo>
                  <a:lnTo>
                    <a:pt x="1589860" y="3236100"/>
                  </a:lnTo>
                  <a:lnTo>
                    <a:pt x="1635039" y="3236267"/>
                  </a:lnTo>
                  <a:lnTo>
                    <a:pt x="1680216" y="3235180"/>
                  </a:lnTo>
                  <a:lnTo>
                    <a:pt x="1725360" y="3232838"/>
                  </a:lnTo>
                  <a:lnTo>
                    <a:pt x="1770445" y="3229240"/>
                  </a:lnTo>
                  <a:lnTo>
                    <a:pt x="1815442" y="3224385"/>
                  </a:lnTo>
                  <a:lnTo>
                    <a:pt x="1860322" y="3218273"/>
                  </a:lnTo>
                  <a:lnTo>
                    <a:pt x="1905058" y="3210902"/>
                  </a:lnTo>
                  <a:lnTo>
                    <a:pt x="1949621" y="3202272"/>
                  </a:lnTo>
                  <a:lnTo>
                    <a:pt x="1993982" y="3192381"/>
                  </a:lnTo>
                  <a:lnTo>
                    <a:pt x="2038113" y="3181229"/>
                  </a:lnTo>
                  <a:lnTo>
                    <a:pt x="2081987" y="3168815"/>
                  </a:lnTo>
                  <a:lnTo>
                    <a:pt x="2125574" y="3155138"/>
                  </a:lnTo>
                  <a:lnTo>
                    <a:pt x="2168847" y="3140197"/>
                  </a:lnTo>
                  <a:lnTo>
                    <a:pt x="2211776" y="3123992"/>
                  </a:lnTo>
                  <a:lnTo>
                    <a:pt x="2254335" y="3106520"/>
                  </a:lnTo>
                  <a:lnTo>
                    <a:pt x="2296494" y="3087782"/>
                  </a:lnTo>
                  <a:lnTo>
                    <a:pt x="2338225" y="3067776"/>
                  </a:lnTo>
                  <a:lnTo>
                    <a:pt x="2379499" y="3046502"/>
                  </a:lnTo>
                  <a:lnTo>
                    <a:pt x="2420290" y="3023959"/>
                  </a:lnTo>
                  <a:lnTo>
                    <a:pt x="2460567" y="3000145"/>
                  </a:lnTo>
                  <a:lnTo>
                    <a:pt x="2500303" y="2975061"/>
                  </a:lnTo>
                  <a:lnTo>
                    <a:pt x="2539470" y="2948704"/>
                  </a:lnTo>
                  <a:lnTo>
                    <a:pt x="2578039" y="2921075"/>
                  </a:lnTo>
                  <a:lnTo>
                    <a:pt x="2615982" y="2892171"/>
                  </a:lnTo>
                  <a:lnTo>
                    <a:pt x="2653271" y="2861993"/>
                  </a:lnTo>
                  <a:lnTo>
                    <a:pt x="2689877" y="2830540"/>
                  </a:lnTo>
                  <a:lnTo>
                    <a:pt x="2725772" y="2797810"/>
                  </a:lnTo>
                  <a:lnTo>
                    <a:pt x="2515333" y="2573655"/>
                  </a:lnTo>
                  <a:lnTo>
                    <a:pt x="2478314" y="2607125"/>
                  </a:lnTo>
                  <a:lnTo>
                    <a:pt x="2440174" y="2639058"/>
                  </a:lnTo>
                  <a:lnTo>
                    <a:pt x="2400963" y="2669434"/>
                  </a:lnTo>
                  <a:lnTo>
                    <a:pt x="2360729" y="2698233"/>
                  </a:lnTo>
                  <a:lnTo>
                    <a:pt x="2319523" y="2725437"/>
                  </a:lnTo>
                  <a:lnTo>
                    <a:pt x="2277392" y="2751026"/>
                  </a:lnTo>
                  <a:lnTo>
                    <a:pt x="2234387" y="2774981"/>
                  </a:lnTo>
                  <a:lnTo>
                    <a:pt x="2190556" y="2797282"/>
                  </a:lnTo>
                  <a:lnTo>
                    <a:pt x="2145949" y="2817910"/>
                  </a:lnTo>
                  <a:lnTo>
                    <a:pt x="2100614" y="2836846"/>
                  </a:lnTo>
                  <a:lnTo>
                    <a:pt x="2054602" y="2854070"/>
                  </a:lnTo>
                  <a:lnTo>
                    <a:pt x="2007960" y="2869563"/>
                  </a:lnTo>
                  <a:lnTo>
                    <a:pt x="1960738" y="2883306"/>
                  </a:lnTo>
                  <a:lnTo>
                    <a:pt x="1912986" y="2895280"/>
                  </a:lnTo>
                  <a:lnTo>
                    <a:pt x="1864752" y="2905464"/>
                  </a:lnTo>
                  <a:lnTo>
                    <a:pt x="1816085" y="2913840"/>
                  </a:lnTo>
                  <a:lnTo>
                    <a:pt x="1767035" y="2920388"/>
                  </a:lnTo>
                  <a:lnTo>
                    <a:pt x="1717652" y="2925089"/>
                  </a:lnTo>
                  <a:lnTo>
                    <a:pt x="1667983" y="2927924"/>
                  </a:lnTo>
                  <a:lnTo>
                    <a:pt x="1618078" y="2928874"/>
                  </a:lnTo>
                  <a:lnTo>
                    <a:pt x="1570026" y="2928009"/>
                  </a:lnTo>
                  <a:lnTo>
                    <a:pt x="1522410" y="2925435"/>
                  </a:lnTo>
                  <a:lnTo>
                    <a:pt x="1475258" y="2921182"/>
                  </a:lnTo>
                  <a:lnTo>
                    <a:pt x="1428602" y="2915279"/>
                  </a:lnTo>
                  <a:lnTo>
                    <a:pt x="1382470" y="2907755"/>
                  </a:lnTo>
                  <a:lnTo>
                    <a:pt x="1336893" y="2898640"/>
                  </a:lnTo>
                  <a:lnTo>
                    <a:pt x="1291899" y="2887965"/>
                  </a:lnTo>
                  <a:lnTo>
                    <a:pt x="1247518" y="2875757"/>
                  </a:lnTo>
                  <a:lnTo>
                    <a:pt x="1203781" y="2862048"/>
                  </a:lnTo>
                  <a:lnTo>
                    <a:pt x="1160716" y="2846867"/>
                  </a:lnTo>
                  <a:lnTo>
                    <a:pt x="1118353" y="2830243"/>
                  </a:lnTo>
                  <a:lnTo>
                    <a:pt x="1076722" y="2812205"/>
                  </a:lnTo>
                  <a:lnTo>
                    <a:pt x="1035852" y="2792785"/>
                  </a:lnTo>
                  <a:lnTo>
                    <a:pt x="995774" y="2772010"/>
                  </a:lnTo>
                  <a:lnTo>
                    <a:pt x="956516" y="2749912"/>
                  </a:lnTo>
                  <a:lnTo>
                    <a:pt x="918109" y="2726518"/>
                  </a:lnTo>
                  <a:lnTo>
                    <a:pt x="880581" y="2701860"/>
                  </a:lnTo>
                  <a:lnTo>
                    <a:pt x="843963" y="2675967"/>
                  </a:lnTo>
                  <a:lnTo>
                    <a:pt x="808284" y="2648867"/>
                  </a:lnTo>
                  <a:lnTo>
                    <a:pt x="773574" y="2620592"/>
                  </a:lnTo>
                  <a:lnTo>
                    <a:pt x="739863" y="2591170"/>
                  </a:lnTo>
                  <a:lnTo>
                    <a:pt x="707179" y="2560631"/>
                  </a:lnTo>
                  <a:lnTo>
                    <a:pt x="675553" y="2529005"/>
                  </a:lnTo>
                  <a:lnTo>
                    <a:pt x="645014" y="2496322"/>
                  </a:lnTo>
                  <a:lnTo>
                    <a:pt x="615592" y="2462610"/>
                  </a:lnTo>
                  <a:lnTo>
                    <a:pt x="587317" y="2427900"/>
                  </a:lnTo>
                  <a:lnTo>
                    <a:pt x="560218" y="2392221"/>
                  </a:lnTo>
                  <a:lnTo>
                    <a:pt x="534324" y="2355603"/>
                  </a:lnTo>
                  <a:lnTo>
                    <a:pt x="509666" y="2318076"/>
                  </a:lnTo>
                  <a:lnTo>
                    <a:pt x="486273" y="2279668"/>
                  </a:lnTo>
                  <a:lnTo>
                    <a:pt x="464174" y="2240411"/>
                  </a:lnTo>
                  <a:lnTo>
                    <a:pt x="443400" y="2200332"/>
                  </a:lnTo>
                  <a:lnTo>
                    <a:pt x="423979" y="2159463"/>
                  </a:lnTo>
                  <a:lnTo>
                    <a:pt x="405942" y="2117832"/>
                  </a:lnTo>
                  <a:lnTo>
                    <a:pt x="389318" y="2075469"/>
                  </a:lnTo>
                  <a:lnTo>
                    <a:pt x="374136" y="2032404"/>
                  </a:lnTo>
                  <a:lnTo>
                    <a:pt x="360427" y="1988666"/>
                  </a:lnTo>
                  <a:lnTo>
                    <a:pt x="348220" y="1944286"/>
                  </a:lnTo>
                  <a:lnTo>
                    <a:pt x="337544" y="1899292"/>
                  </a:lnTo>
                  <a:lnTo>
                    <a:pt x="328430" y="1853714"/>
                  </a:lnTo>
                  <a:lnTo>
                    <a:pt x="320906" y="1807582"/>
                  </a:lnTo>
                  <a:lnTo>
                    <a:pt x="315003" y="1760926"/>
                  </a:lnTo>
                  <a:lnTo>
                    <a:pt x="310749" y="1713775"/>
                  </a:lnTo>
                  <a:lnTo>
                    <a:pt x="308175" y="1666159"/>
                  </a:lnTo>
                  <a:lnTo>
                    <a:pt x="307311" y="1618107"/>
                  </a:lnTo>
                  <a:lnTo>
                    <a:pt x="308175" y="1570055"/>
                  </a:lnTo>
                  <a:lnTo>
                    <a:pt x="310749" y="1522439"/>
                  </a:lnTo>
                  <a:lnTo>
                    <a:pt x="315003" y="1475289"/>
                  </a:lnTo>
                  <a:lnTo>
                    <a:pt x="320906" y="1428633"/>
                  </a:lnTo>
                  <a:lnTo>
                    <a:pt x="328430" y="1382503"/>
                  </a:lnTo>
                  <a:lnTo>
                    <a:pt x="337544" y="1336927"/>
                  </a:lnTo>
                  <a:lnTo>
                    <a:pt x="348220" y="1291936"/>
                  </a:lnTo>
                  <a:lnTo>
                    <a:pt x="360427" y="1247557"/>
                  </a:lnTo>
                  <a:lnTo>
                    <a:pt x="374136" y="1203822"/>
                  </a:lnTo>
                  <a:lnTo>
                    <a:pt x="389318" y="1160760"/>
                  </a:lnTo>
                  <a:lnTo>
                    <a:pt x="405942" y="1118400"/>
                  </a:lnTo>
                  <a:lnTo>
                    <a:pt x="423979" y="1076773"/>
                  </a:lnTo>
                  <a:lnTo>
                    <a:pt x="443400" y="1035907"/>
                  </a:lnTo>
                  <a:lnTo>
                    <a:pt x="464174" y="995832"/>
                  </a:lnTo>
                  <a:lnTo>
                    <a:pt x="486273" y="956578"/>
                  </a:lnTo>
                  <a:lnTo>
                    <a:pt x="509666" y="918174"/>
                  </a:lnTo>
                  <a:lnTo>
                    <a:pt x="534324" y="880650"/>
                  </a:lnTo>
                  <a:lnTo>
                    <a:pt x="560218" y="844036"/>
                  </a:lnTo>
                  <a:lnTo>
                    <a:pt x="587317" y="808362"/>
                  </a:lnTo>
                  <a:lnTo>
                    <a:pt x="615592" y="773656"/>
                  </a:lnTo>
                  <a:lnTo>
                    <a:pt x="645014" y="739948"/>
                  </a:lnTo>
                  <a:lnTo>
                    <a:pt x="675553" y="707269"/>
                  </a:lnTo>
                  <a:lnTo>
                    <a:pt x="707179" y="675647"/>
                  </a:lnTo>
                  <a:lnTo>
                    <a:pt x="739863" y="645113"/>
                  </a:lnTo>
                  <a:lnTo>
                    <a:pt x="773574" y="615695"/>
                  </a:lnTo>
                  <a:lnTo>
                    <a:pt x="808284" y="587424"/>
                  </a:lnTo>
                  <a:lnTo>
                    <a:pt x="843963" y="560329"/>
                  </a:lnTo>
                  <a:lnTo>
                    <a:pt x="880581" y="534439"/>
                  </a:lnTo>
                  <a:lnTo>
                    <a:pt x="918109" y="509785"/>
                  </a:lnTo>
                  <a:lnTo>
                    <a:pt x="956516" y="486395"/>
                  </a:lnTo>
                  <a:lnTo>
                    <a:pt x="995774" y="464300"/>
                  </a:lnTo>
                  <a:lnTo>
                    <a:pt x="1035852" y="443530"/>
                  </a:lnTo>
                  <a:lnTo>
                    <a:pt x="1076722" y="424112"/>
                  </a:lnTo>
                  <a:lnTo>
                    <a:pt x="1118353" y="406078"/>
                  </a:lnTo>
                  <a:lnTo>
                    <a:pt x="1160716" y="389457"/>
                  </a:lnTo>
                  <a:lnTo>
                    <a:pt x="1203781" y="374279"/>
                  </a:lnTo>
                  <a:lnTo>
                    <a:pt x="1247518" y="360572"/>
                  </a:lnTo>
                  <a:lnTo>
                    <a:pt x="1291899" y="348367"/>
                  </a:lnTo>
                  <a:lnTo>
                    <a:pt x="1336893" y="337694"/>
                  </a:lnTo>
                  <a:lnTo>
                    <a:pt x="1382470" y="328581"/>
                  </a:lnTo>
                  <a:lnTo>
                    <a:pt x="1428602" y="321059"/>
                  </a:lnTo>
                  <a:lnTo>
                    <a:pt x="1475258" y="315156"/>
                  </a:lnTo>
                  <a:lnTo>
                    <a:pt x="1522410" y="310904"/>
                  </a:lnTo>
                  <a:lnTo>
                    <a:pt x="1570026" y="308331"/>
                  </a:lnTo>
                  <a:lnTo>
                    <a:pt x="1618078" y="307467"/>
                  </a:lnTo>
                  <a:lnTo>
                    <a:pt x="1618078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371201" y="3365068"/>
            <a:ext cx="511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35" dirty="0">
                <a:solidFill>
                  <a:srgbClr val="0D0D0D"/>
                </a:solidFill>
                <a:latin typeface="Arial"/>
                <a:cs typeface="Arial"/>
              </a:rPr>
              <a:t>18%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2781" y="1277873"/>
            <a:ext cx="558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9" dirty="0">
                <a:solidFill>
                  <a:srgbClr val="0D0D0D"/>
                </a:solidFill>
                <a:latin typeface="Arial"/>
                <a:cs typeface="Arial"/>
              </a:rPr>
              <a:t>20%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28054" y="3403219"/>
            <a:ext cx="548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35" dirty="0">
                <a:solidFill>
                  <a:srgbClr val="0D0D0D"/>
                </a:solidFill>
                <a:latin typeface="Arial"/>
                <a:cs typeface="Arial"/>
              </a:rPr>
              <a:t>62%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40168" y="1772411"/>
            <a:ext cx="2524125" cy="2524125"/>
          </a:xfrm>
          <a:custGeom>
            <a:avLst/>
            <a:gdLst/>
            <a:ahLst/>
            <a:cxnLst/>
            <a:rect l="l" t="t" r="r" b="b"/>
            <a:pathLst>
              <a:path w="2524125" h="2524125">
                <a:moveTo>
                  <a:pt x="1261872" y="0"/>
                </a:moveTo>
                <a:lnTo>
                  <a:pt x="1213465" y="911"/>
                </a:lnTo>
                <a:lnTo>
                  <a:pt x="1165520" y="3622"/>
                </a:lnTo>
                <a:lnTo>
                  <a:pt x="1118068" y="8101"/>
                </a:lnTo>
                <a:lnTo>
                  <a:pt x="1071144" y="14316"/>
                </a:lnTo>
                <a:lnTo>
                  <a:pt x="1024778" y="22233"/>
                </a:lnTo>
                <a:lnTo>
                  <a:pt x="979005" y="31819"/>
                </a:lnTo>
                <a:lnTo>
                  <a:pt x="933856" y="43043"/>
                </a:lnTo>
                <a:lnTo>
                  <a:pt x="889364" y="55871"/>
                </a:lnTo>
                <a:lnTo>
                  <a:pt x="845562" y="70271"/>
                </a:lnTo>
                <a:lnTo>
                  <a:pt x="802483" y="86210"/>
                </a:lnTo>
                <a:lnTo>
                  <a:pt x="760159" y="103656"/>
                </a:lnTo>
                <a:lnTo>
                  <a:pt x="718623" y="122575"/>
                </a:lnTo>
                <a:lnTo>
                  <a:pt x="677907" y="142935"/>
                </a:lnTo>
                <a:lnTo>
                  <a:pt x="638045" y="164704"/>
                </a:lnTo>
                <a:lnTo>
                  <a:pt x="599068" y="187849"/>
                </a:lnTo>
                <a:lnTo>
                  <a:pt x="561010" y="212337"/>
                </a:lnTo>
                <a:lnTo>
                  <a:pt x="523903" y="238135"/>
                </a:lnTo>
                <a:lnTo>
                  <a:pt x="487780" y="265211"/>
                </a:lnTo>
                <a:lnTo>
                  <a:pt x="452674" y="293533"/>
                </a:lnTo>
                <a:lnTo>
                  <a:pt x="418617" y="323067"/>
                </a:lnTo>
                <a:lnTo>
                  <a:pt x="385641" y="353780"/>
                </a:lnTo>
                <a:lnTo>
                  <a:pt x="353780" y="385641"/>
                </a:lnTo>
                <a:lnTo>
                  <a:pt x="323067" y="418617"/>
                </a:lnTo>
                <a:lnTo>
                  <a:pt x="293533" y="452674"/>
                </a:lnTo>
                <a:lnTo>
                  <a:pt x="265211" y="487780"/>
                </a:lnTo>
                <a:lnTo>
                  <a:pt x="238135" y="523903"/>
                </a:lnTo>
                <a:lnTo>
                  <a:pt x="212337" y="561010"/>
                </a:lnTo>
                <a:lnTo>
                  <a:pt x="187849" y="599068"/>
                </a:lnTo>
                <a:lnTo>
                  <a:pt x="164704" y="638045"/>
                </a:lnTo>
                <a:lnTo>
                  <a:pt x="142935" y="677907"/>
                </a:lnTo>
                <a:lnTo>
                  <a:pt x="122575" y="718623"/>
                </a:lnTo>
                <a:lnTo>
                  <a:pt x="103656" y="760159"/>
                </a:lnTo>
                <a:lnTo>
                  <a:pt x="86210" y="802483"/>
                </a:lnTo>
                <a:lnTo>
                  <a:pt x="70271" y="845562"/>
                </a:lnTo>
                <a:lnTo>
                  <a:pt x="55871" y="889364"/>
                </a:lnTo>
                <a:lnTo>
                  <a:pt x="43043" y="933856"/>
                </a:lnTo>
                <a:lnTo>
                  <a:pt x="31819" y="979005"/>
                </a:lnTo>
                <a:lnTo>
                  <a:pt x="22233" y="1024778"/>
                </a:lnTo>
                <a:lnTo>
                  <a:pt x="14316" y="1071144"/>
                </a:lnTo>
                <a:lnTo>
                  <a:pt x="8101" y="1118068"/>
                </a:lnTo>
                <a:lnTo>
                  <a:pt x="3622" y="1165520"/>
                </a:lnTo>
                <a:lnTo>
                  <a:pt x="911" y="1213465"/>
                </a:lnTo>
                <a:lnTo>
                  <a:pt x="0" y="1261872"/>
                </a:lnTo>
                <a:lnTo>
                  <a:pt x="911" y="1310270"/>
                </a:lnTo>
                <a:lnTo>
                  <a:pt x="3622" y="1358207"/>
                </a:lnTo>
                <a:lnTo>
                  <a:pt x="8101" y="1405652"/>
                </a:lnTo>
                <a:lnTo>
                  <a:pt x="14316" y="1452570"/>
                </a:lnTo>
                <a:lnTo>
                  <a:pt x="22233" y="1498930"/>
                </a:lnTo>
                <a:lnTo>
                  <a:pt x="31819" y="1544699"/>
                </a:lnTo>
                <a:lnTo>
                  <a:pt x="43043" y="1589844"/>
                </a:lnTo>
                <a:lnTo>
                  <a:pt x="55871" y="1634332"/>
                </a:lnTo>
                <a:lnTo>
                  <a:pt x="70271" y="1678131"/>
                </a:lnTo>
                <a:lnTo>
                  <a:pt x="86210" y="1721208"/>
                </a:lnTo>
                <a:lnTo>
                  <a:pt x="103656" y="1763530"/>
                </a:lnTo>
                <a:lnTo>
                  <a:pt x="122575" y="1805065"/>
                </a:lnTo>
                <a:lnTo>
                  <a:pt x="142935" y="1845780"/>
                </a:lnTo>
                <a:lnTo>
                  <a:pt x="164704" y="1885642"/>
                </a:lnTo>
                <a:lnTo>
                  <a:pt x="187849" y="1924619"/>
                </a:lnTo>
                <a:lnTo>
                  <a:pt x="212337" y="1962677"/>
                </a:lnTo>
                <a:lnTo>
                  <a:pt x="238135" y="1999785"/>
                </a:lnTo>
                <a:lnTo>
                  <a:pt x="265211" y="2035909"/>
                </a:lnTo>
                <a:lnTo>
                  <a:pt x="293533" y="2071017"/>
                </a:lnTo>
                <a:lnTo>
                  <a:pt x="323067" y="2105076"/>
                </a:lnTo>
                <a:lnTo>
                  <a:pt x="353780" y="2138053"/>
                </a:lnTo>
                <a:lnTo>
                  <a:pt x="385641" y="2169916"/>
                </a:lnTo>
                <a:lnTo>
                  <a:pt x="418617" y="2200632"/>
                </a:lnTo>
                <a:lnTo>
                  <a:pt x="452674" y="2230169"/>
                </a:lnTo>
                <a:lnTo>
                  <a:pt x="487780" y="2258493"/>
                </a:lnTo>
                <a:lnTo>
                  <a:pt x="523903" y="2285572"/>
                </a:lnTo>
                <a:lnTo>
                  <a:pt x="561010" y="2311373"/>
                </a:lnTo>
                <a:lnTo>
                  <a:pt x="599068" y="2335864"/>
                </a:lnTo>
                <a:lnTo>
                  <a:pt x="638045" y="2359011"/>
                </a:lnTo>
                <a:lnTo>
                  <a:pt x="677907" y="2380783"/>
                </a:lnTo>
                <a:lnTo>
                  <a:pt x="718623" y="2401147"/>
                </a:lnTo>
                <a:lnTo>
                  <a:pt x="760159" y="2420069"/>
                </a:lnTo>
                <a:lnTo>
                  <a:pt x="802483" y="2437517"/>
                </a:lnTo>
                <a:lnTo>
                  <a:pt x="845562" y="2453459"/>
                </a:lnTo>
                <a:lnTo>
                  <a:pt x="889364" y="2467861"/>
                </a:lnTo>
                <a:lnTo>
                  <a:pt x="933856" y="2480692"/>
                </a:lnTo>
                <a:lnTo>
                  <a:pt x="979005" y="2491917"/>
                </a:lnTo>
                <a:lnTo>
                  <a:pt x="1024778" y="2501506"/>
                </a:lnTo>
                <a:lnTo>
                  <a:pt x="1071144" y="2509424"/>
                </a:lnTo>
                <a:lnTo>
                  <a:pt x="1118068" y="2515640"/>
                </a:lnTo>
                <a:lnTo>
                  <a:pt x="1165520" y="2520120"/>
                </a:lnTo>
                <a:lnTo>
                  <a:pt x="1213465" y="2522832"/>
                </a:lnTo>
                <a:lnTo>
                  <a:pt x="1261872" y="2523744"/>
                </a:lnTo>
                <a:lnTo>
                  <a:pt x="1310270" y="2522832"/>
                </a:lnTo>
                <a:lnTo>
                  <a:pt x="1358207" y="2520120"/>
                </a:lnTo>
                <a:lnTo>
                  <a:pt x="1405652" y="2515640"/>
                </a:lnTo>
                <a:lnTo>
                  <a:pt x="1452570" y="2509424"/>
                </a:lnTo>
                <a:lnTo>
                  <a:pt x="1498930" y="2501506"/>
                </a:lnTo>
                <a:lnTo>
                  <a:pt x="1544699" y="2491917"/>
                </a:lnTo>
                <a:lnTo>
                  <a:pt x="1589844" y="2480692"/>
                </a:lnTo>
                <a:lnTo>
                  <a:pt x="1634332" y="2467861"/>
                </a:lnTo>
                <a:lnTo>
                  <a:pt x="1678131" y="2453459"/>
                </a:lnTo>
                <a:lnTo>
                  <a:pt x="1721208" y="2437517"/>
                </a:lnTo>
                <a:lnTo>
                  <a:pt x="1763530" y="2420069"/>
                </a:lnTo>
                <a:lnTo>
                  <a:pt x="1805065" y="2401147"/>
                </a:lnTo>
                <a:lnTo>
                  <a:pt x="1845780" y="2380783"/>
                </a:lnTo>
                <a:lnTo>
                  <a:pt x="1885642" y="2359011"/>
                </a:lnTo>
                <a:lnTo>
                  <a:pt x="1924619" y="2335864"/>
                </a:lnTo>
                <a:lnTo>
                  <a:pt x="1962677" y="2311373"/>
                </a:lnTo>
                <a:lnTo>
                  <a:pt x="1999785" y="2285572"/>
                </a:lnTo>
                <a:lnTo>
                  <a:pt x="2035909" y="2258493"/>
                </a:lnTo>
                <a:lnTo>
                  <a:pt x="2071017" y="2230169"/>
                </a:lnTo>
                <a:lnTo>
                  <a:pt x="2105076" y="2200632"/>
                </a:lnTo>
                <a:lnTo>
                  <a:pt x="2138053" y="2169916"/>
                </a:lnTo>
                <a:lnTo>
                  <a:pt x="2169916" y="2138053"/>
                </a:lnTo>
                <a:lnTo>
                  <a:pt x="2200632" y="2105076"/>
                </a:lnTo>
                <a:lnTo>
                  <a:pt x="2230169" y="2071017"/>
                </a:lnTo>
                <a:lnTo>
                  <a:pt x="2258493" y="2035909"/>
                </a:lnTo>
                <a:lnTo>
                  <a:pt x="2285572" y="1999785"/>
                </a:lnTo>
                <a:lnTo>
                  <a:pt x="2311373" y="1962677"/>
                </a:lnTo>
                <a:lnTo>
                  <a:pt x="2335864" y="1924619"/>
                </a:lnTo>
                <a:lnTo>
                  <a:pt x="2359011" y="1885642"/>
                </a:lnTo>
                <a:lnTo>
                  <a:pt x="2380783" y="1845780"/>
                </a:lnTo>
                <a:lnTo>
                  <a:pt x="2401147" y="1805065"/>
                </a:lnTo>
                <a:lnTo>
                  <a:pt x="2420069" y="1763530"/>
                </a:lnTo>
                <a:lnTo>
                  <a:pt x="2437517" y="1721208"/>
                </a:lnTo>
                <a:lnTo>
                  <a:pt x="2453459" y="1678131"/>
                </a:lnTo>
                <a:lnTo>
                  <a:pt x="2467861" y="1634332"/>
                </a:lnTo>
                <a:lnTo>
                  <a:pt x="2480692" y="1589844"/>
                </a:lnTo>
                <a:lnTo>
                  <a:pt x="2491917" y="1544699"/>
                </a:lnTo>
                <a:lnTo>
                  <a:pt x="2501506" y="1498930"/>
                </a:lnTo>
                <a:lnTo>
                  <a:pt x="2509424" y="1452570"/>
                </a:lnTo>
                <a:lnTo>
                  <a:pt x="2515640" y="1405652"/>
                </a:lnTo>
                <a:lnTo>
                  <a:pt x="2520120" y="1358207"/>
                </a:lnTo>
                <a:lnTo>
                  <a:pt x="2522832" y="1310270"/>
                </a:lnTo>
                <a:lnTo>
                  <a:pt x="2523743" y="1261872"/>
                </a:lnTo>
                <a:lnTo>
                  <a:pt x="2522832" y="1213465"/>
                </a:lnTo>
                <a:lnTo>
                  <a:pt x="2520120" y="1165520"/>
                </a:lnTo>
                <a:lnTo>
                  <a:pt x="2515640" y="1118068"/>
                </a:lnTo>
                <a:lnTo>
                  <a:pt x="2509424" y="1071144"/>
                </a:lnTo>
                <a:lnTo>
                  <a:pt x="2501506" y="1024778"/>
                </a:lnTo>
                <a:lnTo>
                  <a:pt x="2491917" y="979005"/>
                </a:lnTo>
                <a:lnTo>
                  <a:pt x="2480692" y="933856"/>
                </a:lnTo>
                <a:lnTo>
                  <a:pt x="2467861" y="889364"/>
                </a:lnTo>
                <a:lnTo>
                  <a:pt x="2453459" y="845562"/>
                </a:lnTo>
                <a:lnTo>
                  <a:pt x="2437517" y="802483"/>
                </a:lnTo>
                <a:lnTo>
                  <a:pt x="2420069" y="760159"/>
                </a:lnTo>
                <a:lnTo>
                  <a:pt x="2401147" y="718623"/>
                </a:lnTo>
                <a:lnTo>
                  <a:pt x="2380783" y="677907"/>
                </a:lnTo>
                <a:lnTo>
                  <a:pt x="2359011" y="638045"/>
                </a:lnTo>
                <a:lnTo>
                  <a:pt x="2335864" y="599068"/>
                </a:lnTo>
                <a:lnTo>
                  <a:pt x="2311373" y="561010"/>
                </a:lnTo>
                <a:lnTo>
                  <a:pt x="2285572" y="523903"/>
                </a:lnTo>
                <a:lnTo>
                  <a:pt x="2258493" y="487780"/>
                </a:lnTo>
                <a:lnTo>
                  <a:pt x="2230169" y="452674"/>
                </a:lnTo>
                <a:lnTo>
                  <a:pt x="2200632" y="418617"/>
                </a:lnTo>
                <a:lnTo>
                  <a:pt x="2169916" y="385641"/>
                </a:lnTo>
                <a:lnTo>
                  <a:pt x="2138053" y="353780"/>
                </a:lnTo>
                <a:lnTo>
                  <a:pt x="2105076" y="323067"/>
                </a:lnTo>
                <a:lnTo>
                  <a:pt x="2071017" y="293533"/>
                </a:lnTo>
                <a:lnTo>
                  <a:pt x="2035909" y="265211"/>
                </a:lnTo>
                <a:lnTo>
                  <a:pt x="1999785" y="238135"/>
                </a:lnTo>
                <a:lnTo>
                  <a:pt x="1962677" y="212337"/>
                </a:lnTo>
                <a:lnTo>
                  <a:pt x="1924619" y="187849"/>
                </a:lnTo>
                <a:lnTo>
                  <a:pt x="1885642" y="164704"/>
                </a:lnTo>
                <a:lnTo>
                  <a:pt x="1845780" y="142935"/>
                </a:lnTo>
                <a:lnTo>
                  <a:pt x="1805065" y="122575"/>
                </a:lnTo>
                <a:lnTo>
                  <a:pt x="1763530" y="103656"/>
                </a:lnTo>
                <a:lnTo>
                  <a:pt x="1721208" y="86210"/>
                </a:lnTo>
                <a:lnTo>
                  <a:pt x="1678131" y="70271"/>
                </a:lnTo>
                <a:lnTo>
                  <a:pt x="1634332" y="55871"/>
                </a:lnTo>
                <a:lnTo>
                  <a:pt x="1589844" y="43043"/>
                </a:lnTo>
                <a:lnTo>
                  <a:pt x="1544699" y="31819"/>
                </a:lnTo>
                <a:lnTo>
                  <a:pt x="1498930" y="22233"/>
                </a:lnTo>
                <a:lnTo>
                  <a:pt x="1452570" y="14316"/>
                </a:lnTo>
                <a:lnTo>
                  <a:pt x="1405652" y="8101"/>
                </a:lnTo>
                <a:lnTo>
                  <a:pt x="1358207" y="3622"/>
                </a:lnTo>
                <a:lnTo>
                  <a:pt x="1310270" y="911"/>
                </a:lnTo>
                <a:lnTo>
                  <a:pt x="12618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62950" y="2666439"/>
            <a:ext cx="679450" cy="6578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Sales</a:t>
            </a:r>
            <a:endParaRPr sz="2500">
              <a:latin typeface="Bell MT"/>
              <a:cs typeface="Bell MT"/>
            </a:endParaRPr>
          </a:p>
          <a:p>
            <a:pPr marL="42545">
              <a:lnSpc>
                <a:spcPct val="100000"/>
              </a:lnSpc>
              <a:spcBef>
                <a:spcPts val="175"/>
              </a:spcBef>
            </a:pPr>
            <a:r>
              <a:rPr sz="1200" dirty="0">
                <a:solidFill>
                  <a:srgbClr val="7E7E7E"/>
                </a:solidFill>
                <a:latin typeface="Maiandra GD"/>
                <a:cs typeface="Maiandra GD"/>
              </a:rPr>
              <a:t>in</a:t>
            </a:r>
            <a:r>
              <a:rPr sz="1200" spc="-45" dirty="0">
                <a:solidFill>
                  <a:srgbClr val="7E7E7E"/>
                </a:solidFill>
                <a:latin typeface="Maiandra GD"/>
                <a:cs typeface="Maiandra GD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aiandra GD"/>
                <a:cs typeface="Maiandra GD"/>
              </a:rPr>
              <a:t>bottles</a:t>
            </a:r>
            <a:endParaRPr sz="1200">
              <a:latin typeface="Maiandra GD"/>
              <a:cs typeface="Maiandra G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291" y="4917947"/>
            <a:ext cx="239268" cy="23926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2291" y="5780532"/>
            <a:ext cx="239268" cy="23774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992115" y="4740871"/>
            <a:ext cx="3248660" cy="13017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still</a:t>
            </a:r>
            <a:r>
              <a:rPr sz="2000" spc="-3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20" dirty="0">
                <a:solidFill>
                  <a:srgbClr val="AB8D5A"/>
                </a:solidFill>
                <a:latin typeface="Bell MT"/>
                <a:cs typeface="Bell MT"/>
              </a:rPr>
              <a:t>wine</a:t>
            </a:r>
            <a:endParaRPr sz="2000">
              <a:latin typeface="Bell MT"/>
              <a:cs typeface="Bell MT"/>
            </a:endParaRPr>
          </a:p>
          <a:p>
            <a:pPr marL="59055" marR="5080" indent="-23495">
              <a:lnSpc>
                <a:spcPct val="135900"/>
              </a:lnSpc>
              <a:spcBef>
                <a:spcPts val="130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champagne</a:t>
            </a:r>
            <a:r>
              <a:rPr sz="2000" spc="-5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and</a:t>
            </a:r>
            <a:r>
              <a:rPr sz="2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sparkling</a:t>
            </a:r>
            <a:r>
              <a:rPr sz="2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20" dirty="0">
                <a:solidFill>
                  <a:srgbClr val="AB8D5A"/>
                </a:solidFill>
                <a:latin typeface="Bell MT"/>
                <a:cs typeface="Bell MT"/>
              </a:rPr>
              <a:t>wine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spirits</a:t>
            </a:r>
            <a:endParaRPr sz="2000">
              <a:latin typeface="Bell MT"/>
              <a:cs typeface="Bel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5340" y="5344667"/>
            <a:ext cx="237744" cy="23926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PRODUCERS</a:t>
            </a:r>
            <a:r>
              <a:rPr spc="-75" dirty="0"/>
              <a:t> </a:t>
            </a:r>
            <a:r>
              <a:rPr spc="-10" dirty="0"/>
              <a:t>GEOGRAPHY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6412" y="767841"/>
            <a:ext cx="1205865" cy="347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ITALY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Trentino</a:t>
            </a:r>
            <a:r>
              <a:rPr sz="1000" spc="-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–</a:t>
            </a:r>
            <a:r>
              <a:rPr sz="1000" spc="-3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Alto-</a:t>
            </a: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Adige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412" y="1095502"/>
            <a:ext cx="10896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Cantine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Ora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Distilleria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Pilzer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Hans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Rottensteiner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412" y="1502410"/>
            <a:ext cx="561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Lombardy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12" y="1659382"/>
            <a:ext cx="16986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Azienda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Monte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Cicogna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Azienda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Villa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Societa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Mazzolino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412" y="2066670"/>
            <a:ext cx="142621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Friuli</a:t>
            </a:r>
            <a:r>
              <a:rPr sz="1000" spc="-1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–</a:t>
            </a:r>
            <a:r>
              <a:rPr sz="1000" spc="-3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Venezia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Giulia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Azienda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Lorenzon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ts val="106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Rodaro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Paolo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Veneto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412" y="2650363"/>
            <a:ext cx="114173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Cantine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Ora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Giacomo</a:t>
            </a:r>
            <a:r>
              <a:rPr sz="9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Sperone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Schenk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Italia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412" y="3096102"/>
            <a:ext cx="526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Piedmont</a:t>
            </a:r>
            <a:endParaRPr sz="1000" dirty="0">
              <a:latin typeface="Bell MT"/>
              <a:cs typeface="Bel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412" y="3281877"/>
            <a:ext cx="13627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Antoniolo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Cantine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Ascheri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Giacomo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Tenute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Neirano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412" y="3735781"/>
            <a:ext cx="469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Tuscany</a:t>
            </a:r>
            <a:endParaRPr sz="1000" dirty="0">
              <a:latin typeface="Bell MT"/>
              <a:cs typeface="Bel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412" y="3883118"/>
            <a:ext cx="212280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Azienda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Canneto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Azienda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Giorgio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Meletti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Cavallari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Gerla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Pianirossi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Schenk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Italia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Terre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Natuzzi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Tenute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Rossetti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0720" y="769365"/>
            <a:ext cx="7048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ITALY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Abruzzo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Gran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Sasso</a:t>
            </a:r>
            <a:endParaRPr sz="900">
              <a:latin typeface="Calibri"/>
              <a:cs typeface="Calibri"/>
            </a:endParaRPr>
          </a:p>
          <a:p>
            <a:pPr marL="4445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Campania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0720" y="1385061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2932" y="1382014"/>
            <a:ext cx="845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Terre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del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Vulcano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0720" y="1517649"/>
            <a:ext cx="359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Puglia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0720" y="1674621"/>
            <a:ext cx="99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Cantina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Diomede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Luccarelli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4248" y="1944750"/>
            <a:ext cx="309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Sicily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20720" y="2101722"/>
            <a:ext cx="660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2932" y="2098675"/>
            <a:ext cx="13963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Azienda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Agricola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F.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Tornatore</a:t>
            </a:r>
            <a:r>
              <a:rPr sz="900" spc="5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Cantina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Cellaro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Schenk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Italia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2725" y="2508630"/>
            <a:ext cx="449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Sardinia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20720" y="2665603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Atzei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Vini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Marco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Zanatta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20720" y="3146882"/>
            <a:ext cx="635635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FRANCE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Champagne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20720" y="3473577"/>
            <a:ext cx="166179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Champagne</a:t>
            </a:r>
            <a:r>
              <a:rPr sz="9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AR</a:t>
            </a:r>
            <a:r>
              <a:rPr sz="9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Lenoble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ts val="1060"/>
              </a:lnSpc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Champagne</a:t>
            </a: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Prestige</a:t>
            </a:r>
            <a:r>
              <a:rPr sz="9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des</a:t>
            </a:r>
            <a:r>
              <a:rPr sz="9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Sacres</a:t>
            </a:r>
            <a:endParaRPr sz="900">
              <a:latin typeface="Calibri"/>
              <a:cs typeface="Calibri"/>
            </a:endParaRPr>
          </a:p>
          <a:p>
            <a:pPr marL="4445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Alsace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Fleischer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Calvados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Jean-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François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Guillouet-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Huard</a:t>
            </a:r>
            <a:endParaRPr sz="900">
              <a:latin typeface="Calibri"/>
              <a:cs typeface="Calibri"/>
            </a:endParaRPr>
          </a:p>
          <a:p>
            <a:pPr marL="44450">
              <a:lnSpc>
                <a:spcPts val="1180"/>
              </a:lnSpc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Loire</a:t>
            </a:r>
            <a:r>
              <a:rPr sz="1000" spc="-3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Valley</a:t>
            </a:r>
            <a:endParaRPr sz="100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20720" y="4479797"/>
            <a:ext cx="21691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Confrérie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des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Vignerons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Oisly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Thésée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Fournier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Pere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Fils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spc="-10" dirty="0" err="1">
                <a:solidFill>
                  <a:srgbClr val="7E7E7E"/>
                </a:solidFill>
                <a:latin typeface="Calibri"/>
                <a:cs typeface="Calibri"/>
              </a:rPr>
              <a:t>Lacheteau</a:t>
            </a:r>
            <a:endParaRPr lang="en-US" sz="9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900" spc="-10" dirty="0">
                <a:solidFill>
                  <a:srgbClr val="7E7E7E"/>
                </a:solidFill>
                <a:latin typeface="Calibri"/>
                <a:cs typeface="Calibri"/>
              </a:rPr>
              <a:t>Loire </a:t>
            </a:r>
            <a:r>
              <a:rPr lang="en-US" sz="900" spc="-10" dirty="0" err="1">
                <a:solidFill>
                  <a:srgbClr val="7E7E7E"/>
                </a:solidFill>
                <a:latin typeface="Calibri"/>
                <a:cs typeface="Calibri"/>
              </a:rPr>
              <a:t>Propiretes</a:t>
            </a:r>
            <a:endParaRPr lang="en-US" sz="900" spc="-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20720" y="5063671"/>
            <a:ext cx="169989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Burgundy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Domaine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Nathalie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9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Gilles</a:t>
            </a: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Fevre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ts val="106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Maison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Jean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Bouchard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Cognac</a:t>
            </a:r>
            <a:endParaRPr sz="1000" dirty="0">
              <a:latin typeface="Bell MT"/>
              <a:cs typeface="Bel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8306" y="5675356"/>
            <a:ext cx="1239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Daniel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Bouju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Distillerie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des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Moisans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14243" y="5971652"/>
            <a:ext cx="144526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Jarnac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Distillerie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Tessendier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Fils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32578" y="769365"/>
            <a:ext cx="5994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FRANCE</a:t>
            </a:r>
            <a:endParaRPr sz="1100">
              <a:latin typeface="Bell MT"/>
              <a:cs typeface="Bel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32578" y="938529"/>
            <a:ext cx="1589405" cy="2471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Bordeaux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Gericot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ts val="106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 err="1">
                <a:solidFill>
                  <a:srgbClr val="7E7E7E"/>
                </a:solidFill>
                <a:latin typeface="Calibri"/>
                <a:cs typeface="Calibri"/>
              </a:rPr>
              <a:t>Producta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 err="1">
                <a:solidFill>
                  <a:srgbClr val="7E7E7E"/>
                </a:solidFill>
                <a:latin typeface="Calibri"/>
                <a:cs typeface="Calibri"/>
              </a:rPr>
              <a:t>Vignobles</a:t>
            </a:r>
            <a:endParaRPr lang="ru-RU" sz="9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Cordier SAS</a:t>
            </a: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SARL </a:t>
            </a:r>
            <a:r>
              <a:rPr lang="en-US" sz="9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Bouju</a:t>
            </a:r>
            <a:endParaRPr lang="ru-RU" sz="900" kern="1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GFA Des </a:t>
            </a:r>
            <a:r>
              <a:rPr lang="en-US" sz="9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Vignobles</a:t>
            </a:r>
            <a:r>
              <a:rPr lang="en-US" sz="9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 Gillet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Rhone</a:t>
            </a: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Valley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Vignerons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Proprietes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Associes</a:t>
            </a:r>
            <a:endParaRPr sz="900" dirty="0">
              <a:latin typeface="Calibri"/>
              <a:cs typeface="Calibri"/>
            </a:endParaRPr>
          </a:p>
          <a:p>
            <a:pPr marL="4445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Provence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Petits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fils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Veuve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Ambal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ts val="106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Grands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Chais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France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South-</a:t>
            </a: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West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Producta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Vignobles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ts val="1060"/>
              </a:lnSpc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Vinovalie</a:t>
            </a:r>
            <a:endParaRPr sz="900" dirty="0">
              <a:latin typeface="Calibri"/>
              <a:cs typeface="Calibri"/>
            </a:endParaRPr>
          </a:p>
          <a:p>
            <a:pPr marL="4445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Armagnac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5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H.</a:t>
            </a: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Dartigalongue</a:t>
            </a:r>
            <a:r>
              <a:rPr sz="9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9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Fils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Languedoc-Roussillon</a:t>
            </a:r>
            <a:endParaRPr sz="1000" dirty="0">
              <a:latin typeface="Bell MT"/>
              <a:cs typeface="Bel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41619" y="3371044"/>
            <a:ext cx="1694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Grands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Chais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France</a:t>
            </a:r>
            <a:endParaRPr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Les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Vignerons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du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Sieur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D'Arques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41619" y="3844939"/>
            <a:ext cx="1764030" cy="1216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SPAIN</a:t>
            </a:r>
            <a:endParaRPr sz="1100" dirty="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Rias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 Baixas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Cooperativa</a:t>
            </a:r>
            <a:r>
              <a:rPr sz="9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Vitivinícola</a:t>
            </a:r>
            <a:r>
              <a:rPr sz="900" spc="1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Arousana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Navarra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Sociedad</a:t>
            </a:r>
            <a:r>
              <a:rPr sz="9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Cooperativa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Nequeas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Penedes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Bardinet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Wines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Priorat,</a:t>
            </a:r>
            <a:r>
              <a:rPr sz="1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Terra</a:t>
            </a:r>
            <a:r>
              <a:rPr sz="1000" spc="-3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Alta</a:t>
            </a:r>
            <a:endParaRPr sz="1000" dirty="0">
              <a:latin typeface="Bell MT"/>
              <a:cs typeface="Bel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32578" y="5082961"/>
            <a:ext cx="1192530" cy="30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106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Domini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Cartoixa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Rioja</a:t>
            </a:r>
            <a:endParaRPr sz="1000" dirty="0">
              <a:latin typeface="Bell MT"/>
              <a:cs typeface="Bel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3019" y="5389067"/>
            <a:ext cx="1965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Bodegas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Vinedos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Gomez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Cruzado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3019" y="5595620"/>
            <a:ext cx="1033144" cy="60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>
                <a:solidFill>
                  <a:srgbClr val="AB8D5A"/>
                </a:solidFill>
                <a:latin typeface="Bell MT"/>
                <a:cs typeface="Bell MT"/>
              </a:rPr>
              <a:t>Ribera del Duero</a:t>
            </a:r>
            <a:endParaRPr lang="en-US" sz="1000" dirty="0">
              <a:latin typeface="Bell MT"/>
              <a:cs typeface="Bell MT"/>
            </a:endParaRP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Viña</a:t>
            </a:r>
            <a:r>
              <a:rPr lang="en-US" sz="9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+mn-ea"/>
                <a:cs typeface="+mn-cs"/>
              </a:rPr>
              <a:t> Buena S.A.</a:t>
            </a:r>
            <a:endParaRPr lang="en-US" sz="1400" b="1" u="sng" kern="1200" dirty="0">
              <a:solidFill>
                <a:srgbClr val="AB8D5A"/>
              </a:solidFill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Andalusia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Sanchez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Romate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2578" y="6278990"/>
            <a:ext cx="113601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PORTUGAL</a:t>
            </a:r>
            <a:endParaRPr sz="1100" dirty="0">
              <a:latin typeface="Bell MT"/>
              <a:cs typeface="Bell MT"/>
            </a:endParaRPr>
          </a:p>
          <a:p>
            <a:pPr marL="44450">
              <a:lnSpc>
                <a:spcPct val="100000"/>
              </a:lnSpc>
              <a:spcBef>
                <a:spcPts val="5"/>
              </a:spcBef>
            </a:pP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Douro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Quinta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do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Infantado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77176" y="958722"/>
            <a:ext cx="1101725" cy="77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GERMANY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Nahe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Weingut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Prinz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Salm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Pfalz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Schwedhelm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7176" y="1918538"/>
            <a:ext cx="1691639" cy="212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AUSTRIA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Wachau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Firma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Familie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Schmelz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Kremstal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Weingut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Stift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Göttweig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Clr>
                <a:srgbClr val="7E7E7E"/>
              </a:buClr>
              <a:buFont typeface="Arial"/>
              <a:buChar char="•"/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SERBIA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Fruska</a:t>
            </a: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 Gora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Vinarija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Kovaсeviс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Irig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Clr>
                <a:srgbClr val="7E7E7E"/>
              </a:buClr>
              <a:buFont typeface="Arial"/>
              <a:buChar char="•"/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GEORGIA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Kahety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Kompaniya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gruzinskoj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 lozy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vina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77176" y="4220717"/>
            <a:ext cx="1360170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GREAT</a:t>
            </a:r>
            <a:r>
              <a:rPr sz="1100" b="1" u="sng" spc="-3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 </a:t>
            </a: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BRITAIN</a:t>
            </a:r>
            <a:endParaRPr sz="11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Thames</a:t>
            </a:r>
            <a:r>
              <a:rPr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Distillers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Limited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77176" y="4739132"/>
            <a:ext cx="8121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SCOTLAND</a:t>
            </a:r>
            <a:endParaRPr sz="1100">
              <a:latin typeface="Bell MT"/>
              <a:cs typeface="Bel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7176" y="4912867"/>
            <a:ext cx="90995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lang="en-US" sz="900" spc="-10" dirty="0" err="1">
                <a:solidFill>
                  <a:srgbClr val="7E7E7E"/>
                </a:solidFill>
                <a:latin typeface="Calibri"/>
                <a:cs typeface="Calibri"/>
              </a:rPr>
              <a:t>Beveland</a:t>
            </a:r>
            <a:endParaRPr lang="en-US" sz="9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84785" indent="-172085">
              <a:buFont typeface="Arial"/>
              <a:buChar char="•"/>
              <a:tabLst>
                <a:tab pos="184785" algn="l"/>
              </a:tabLst>
            </a:pPr>
            <a:r>
              <a:rPr lang="en-US" sz="900" dirty="0" err="1">
                <a:solidFill>
                  <a:srgbClr val="7E7E7E"/>
                </a:solidFill>
                <a:latin typeface="Calibri"/>
                <a:cs typeface="Calibri"/>
              </a:rPr>
              <a:t>Bardinet</a:t>
            </a:r>
            <a:r>
              <a:rPr lang="en-US" sz="9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en-US" sz="900" spc="-10" dirty="0">
                <a:solidFill>
                  <a:srgbClr val="7E7E7E"/>
                </a:solidFill>
                <a:latin typeface="Calibri"/>
                <a:cs typeface="Calibri"/>
              </a:rPr>
              <a:t>Wines</a:t>
            </a:r>
            <a:endParaRPr lang="en-US"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785" algn="l"/>
              </a:tabLst>
            </a:pPr>
            <a:endParaRPr lang="ru-RU" sz="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77176" y="5531611"/>
            <a:ext cx="1406525" cy="489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CHILE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Central</a:t>
            </a:r>
            <a:r>
              <a:rPr sz="1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Valley,</a:t>
            </a:r>
            <a:r>
              <a:rPr sz="1000" spc="-3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Aconcagua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Vina</a:t>
            </a: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del</a:t>
            </a: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Pedregal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29990" y="2508630"/>
            <a:ext cx="1463675" cy="48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ARGENTINA</a:t>
            </a:r>
            <a:endParaRPr sz="1100" dirty="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Mendoza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sz="9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Rural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Vinedos</a:t>
            </a:r>
            <a:r>
              <a:rPr sz="9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9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Bodegas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37217" y="3087280"/>
            <a:ext cx="1568450" cy="1834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MEXICO</a:t>
            </a:r>
            <a:endParaRPr sz="11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Tequila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Magdalena</a:t>
            </a:r>
            <a:endParaRPr lang="ru-RU" sz="9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Compañía Tequilera de Arandas S.A. de C.V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Clr>
                <a:srgbClr val="7E7E7E"/>
              </a:buClr>
              <a:buFont typeface="Arial"/>
              <a:buChar char="•"/>
            </a:pP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u="sng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SOUTH</a:t>
            </a:r>
            <a:r>
              <a:rPr sz="1100" b="1" u="sng" spc="-25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 </a:t>
            </a: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AFRICA</a:t>
            </a:r>
            <a:endParaRPr sz="1100" dirty="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Elgin</a:t>
            </a:r>
            <a:r>
              <a:rPr sz="1000" spc="-4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Valley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ts val="106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Thelema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Mountain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Vineyards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Western</a:t>
            </a:r>
            <a:r>
              <a:rPr sz="1000" spc="-3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20" dirty="0">
                <a:solidFill>
                  <a:srgbClr val="AB8D5A"/>
                </a:solidFill>
                <a:latin typeface="Bell MT"/>
                <a:cs typeface="Bell MT"/>
              </a:rPr>
              <a:t>Cape</a:t>
            </a:r>
            <a:endParaRPr sz="1000" dirty="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Origin</a:t>
            </a:r>
            <a:r>
              <a:rPr sz="9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Wine</a:t>
            </a:r>
            <a:r>
              <a:rPr sz="9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Stellenbosch</a:t>
            </a:r>
            <a:endParaRPr lang="ru-RU" sz="9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84785" indent="-172085"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Kleine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Zalze Wines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37217" y="4844034"/>
            <a:ext cx="99885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AUSTRALIA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AB8D5A"/>
                </a:solidFill>
                <a:latin typeface="Bell MT"/>
                <a:cs typeface="Bell MT"/>
              </a:rPr>
              <a:t>South</a:t>
            </a:r>
            <a:r>
              <a:rPr sz="1000" spc="-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Australia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Kilikanoon</a:t>
            </a:r>
            <a:r>
              <a:rPr sz="9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Wines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37217" y="5514847"/>
            <a:ext cx="993775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Bell MT"/>
                <a:cs typeface="Bell MT"/>
              </a:rPr>
              <a:t>RUSSIA</a:t>
            </a:r>
            <a:endParaRPr sz="11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AB8D5A"/>
                </a:solidFill>
                <a:latin typeface="Bell MT"/>
                <a:cs typeface="Bell MT"/>
              </a:rPr>
              <a:t>Kuban</a:t>
            </a:r>
            <a:endParaRPr sz="1000">
              <a:latin typeface="Bell MT"/>
              <a:cs typeface="Bell MT"/>
            </a:endParaRPr>
          </a:p>
          <a:p>
            <a:pPr marL="184785" indent="-1720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Berdyaev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Winery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Chateau</a:t>
            </a:r>
            <a:r>
              <a:rPr sz="9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Pinot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9243" y="507491"/>
            <a:ext cx="1531937" cy="215921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3452" y="454151"/>
            <a:ext cx="2100072" cy="203301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31564"/>
            <a:ext cx="4730750" cy="2726690"/>
            <a:chOff x="0" y="4131564"/>
            <a:chExt cx="4730750" cy="2726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89196"/>
              <a:ext cx="2217801" cy="24688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4131564"/>
              <a:ext cx="1761744" cy="7193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135" y="5682996"/>
              <a:ext cx="2499360" cy="8961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95"/>
              </a:spcBef>
            </a:pPr>
            <a:r>
              <a:rPr dirty="0"/>
              <a:t>BRAND</a:t>
            </a:r>
            <a:r>
              <a:rPr spc="-105" dirty="0"/>
              <a:t> </a:t>
            </a:r>
            <a:r>
              <a:rPr spc="-10" dirty="0"/>
              <a:t>PORTFOLIO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4236" y="717804"/>
            <a:ext cx="1765300" cy="2738755"/>
            <a:chOff x="364236" y="717804"/>
            <a:chExt cx="1765300" cy="27387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104" y="2016251"/>
              <a:ext cx="1545336" cy="14401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236" y="717804"/>
              <a:ext cx="1764792" cy="144018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66659" y="848867"/>
            <a:ext cx="1831848" cy="10805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40223" y="5835396"/>
            <a:ext cx="2409444" cy="5394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51064" y="2068067"/>
            <a:ext cx="1473707" cy="14401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2708" y="4128515"/>
            <a:ext cx="2284476" cy="8991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13076" y="3861815"/>
            <a:ext cx="2028444" cy="12603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46564" y="2327148"/>
            <a:ext cx="1993392" cy="108051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359395" y="3741420"/>
            <a:ext cx="2391410" cy="2839720"/>
            <a:chOff x="7359395" y="3741420"/>
            <a:chExt cx="2391410" cy="2839720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9395" y="5320284"/>
              <a:ext cx="2391155" cy="1260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73339" y="3741420"/>
              <a:ext cx="1620011" cy="162001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00244" y="923544"/>
            <a:ext cx="2119883" cy="108051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551176" y="897636"/>
            <a:ext cx="2066925" cy="2844165"/>
            <a:chOff x="2551176" y="897636"/>
            <a:chExt cx="2066925" cy="284416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1176" y="897636"/>
              <a:ext cx="2066544" cy="10805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80132" y="1941575"/>
              <a:ext cx="1799844" cy="1799844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63667" y="2065020"/>
            <a:ext cx="2089404" cy="16763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B6BF17-E310-4798-B41D-CA45F5F57F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36" y="805373"/>
            <a:ext cx="2612164" cy="11667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ED5880C-573A-4E2B-8BF3-B723BEBF80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91" y="3589191"/>
            <a:ext cx="1999978" cy="15999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4780788"/>
            <a:ext cx="1554480" cy="15118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788" y="2862072"/>
            <a:ext cx="1554480" cy="15118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941832"/>
            <a:ext cx="1554480" cy="15118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8145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OWN</a:t>
            </a:r>
            <a:r>
              <a:rPr spc="-105" dirty="0"/>
              <a:t> </a:t>
            </a:r>
            <a:r>
              <a:rPr spc="-10" dirty="0"/>
              <a:t>BRANDS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855976" y="841247"/>
            <a:ext cx="6649720" cy="6017260"/>
            <a:chOff x="2855976" y="841247"/>
            <a:chExt cx="6649720" cy="60172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5976" y="1962911"/>
              <a:ext cx="6649211" cy="48950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7476" y="2744724"/>
              <a:ext cx="835164" cy="17221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8916" y="2798063"/>
              <a:ext cx="733043" cy="1620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3652" y="2673096"/>
              <a:ext cx="717803" cy="17937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5092" y="2726436"/>
              <a:ext cx="615696" cy="16916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5576" y="2740152"/>
              <a:ext cx="765035" cy="17221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90816" y="2793491"/>
              <a:ext cx="662940" cy="16200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71460" y="2746247"/>
              <a:ext cx="766559" cy="17221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6700" y="2799587"/>
              <a:ext cx="664464" cy="16200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0188" y="4680203"/>
              <a:ext cx="836676" cy="17221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70960" y="4706112"/>
              <a:ext cx="734567" cy="16200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5988" y="4680203"/>
              <a:ext cx="833640" cy="17221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6760" y="4706112"/>
              <a:ext cx="731520" cy="16200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60264" y="4680203"/>
              <a:ext cx="832129" cy="1722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1036" y="4706112"/>
              <a:ext cx="729996" cy="16200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7979" y="4610100"/>
              <a:ext cx="669061" cy="17952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3888" y="4636007"/>
              <a:ext cx="566927" cy="16931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17664" y="4610100"/>
              <a:ext cx="694969" cy="17952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43572" y="4636007"/>
              <a:ext cx="592835" cy="16931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79848" y="2644140"/>
              <a:ext cx="2343911" cy="18623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41036" y="2726436"/>
              <a:ext cx="569976" cy="1691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43955" y="2737103"/>
              <a:ext cx="571500" cy="16916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69964" y="2726436"/>
              <a:ext cx="571500" cy="16916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66716" y="2737103"/>
              <a:ext cx="573024" cy="16916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74308" y="2737103"/>
              <a:ext cx="566928" cy="16916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29655" y="841247"/>
              <a:ext cx="836676" cy="17221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82996" y="932687"/>
              <a:ext cx="734568" cy="162001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002282" y="5048250"/>
            <a:ext cx="6489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D0D0D"/>
                </a:solidFill>
                <a:latin typeface="Bell MT"/>
                <a:cs typeface="Bell MT"/>
              </a:rPr>
              <a:t>Entry level</a:t>
            </a:r>
            <a:endParaRPr sz="2000">
              <a:latin typeface="Bell MT"/>
              <a:cs typeface="Bel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2282" y="3109417"/>
            <a:ext cx="9613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D0D0D"/>
                </a:solidFill>
                <a:latin typeface="Bell MT"/>
                <a:cs typeface="Bell MT"/>
              </a:rPr>
              <a:t>Value</a:t>
            </a:r>
            <a:r>
              <a:rPr sz="2000" spc="-110" dirty="0">
                <a:solidFill>
                  <a:srgbClr val="0D0D0D"/>
                </a:solidFill>
                <a:latin typeface="Bell MT"/>
                <a:cs typeface="Bell MT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Bell MT"/>
                <a:cs typeface="Bell MT"/>
              </a:rPr>
              <a:t>for</a:t>
            </a:r>
            <a:endParaRPr sz="20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D0D0D"/>
                </a:solidFill>
                <a:latin typeface="Bell MT"/>
                <a:cs typeface="Bell MT"/>
              </a:rPr>
              <a:t>money</a:t>
            </a:r>
            <a:endParaRPr sz="2000">
              <a:latin typeface="Bell MT"/>
              <a:cs typeface="Bel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04441" y="1192783"/>
            <a:ext cx="9829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D0D0D"/>
                </a:solidFill>
                <a:latin typeface="Bell MT"/>
                <a:cs typeface="Bell MT"/>
              </a:rPr>
              <a:t>Premium level</a:t>
            </a:r>
            <a:endParaRPr sz="2000">
              <a:latin typeface="Bell MT"/>
              <a:cs typeface="Bell MT"/>
            </a:endParaRP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563112" y="0"/>
            <a:ext cx="2628887" cy="250977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92480" y="1427988"/>
            <a:ext cx="1187195" cy="118719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03148" y="3427476"/>
            <a:ext cx="1080515" cy="108051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82396" y="537972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135" y="3566159"/>
            <a:ext cx="2557145" cy="818515"/>
          </a:xfrm>
          <a:custGeom>
            <a:avLst/>
            <a:gdLst/>
            <a:ahLst/>
            <a:cxnLst/>
            <a:rect l="l" t="t" r="r" b="b"/>
            <a:pathLst>
              <a:path w="2557145" h="818514">
                <a:moveTo>
                  <a:pt x="2557017" y="0"/>
                </a:moveTo>
                <a:lnTo>
                  <a:pt x="0" y="818007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759" y="2526792"/>
            <a:ext cx="2557145" cy="818515"/>
          </a:xfrm>
          <a:custGeom>
            <a:avLst/>
            <a:gdLst/>
            <a:ahLst/>
            <a:cxnLst/>
            <a:rect l="l" t="t" r="r" b="b"/>
            <a:pathLst>
              <a:path w="2557145" h="818514">
                <a:moveTo>
                  <a:pt x="2557018" y="0"/>
                </a:moveTo>
                <a:lnTo>
                  <a:pt x="0" y="818007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0464" y="2788920"/>
            <a:ext cx="2444115" cy="440690"/>
          </a:xfrm>
          <a:custGeom>
            <a:avLst/>
            <a:gdLst/>
            <a:ahLst/>
            <a:cxnLst/>
            <a:rect l="l" t="t" r="r" b="b"/>
            <a:pathLst>
              <a:path w="2444115" h="440689">
                <a:moveTo>
                  <a:pt x="2443988" y="440563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759" y="3627120"/>
            <a:ext cx="2444115" cy="440690"/>
          </a:xfrm>
          <a:custGeom>
            <a:avLst/>
            <a:gdLst/>
            <a:ahLst/>
            <a:cxnLst/>
            <a:rect l="l" t="t" r="r" b="b"/>
            <a:pathLst>
              <a:path w="2444115" h="440689">
                <a:moveTo>
                  <a:pt x="2443988" y="440562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879" y="1991867"/>
            <a:ext cx="882650" cy="987425"/>
          </a:xfrm>
          <a:custGeom>
            <a:avLst/>
            <a:gdLst/>
            <a:ahLst/>
            <a:cxnLst/>
            <a:rect l="l" t="t" r="r" b="b"/>
            <a:pathLst>
              <a:path w="882650" h="987425">
                <a:moveTo>
                  <a:pt x="882142" y="987044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3388" y="3842003"/>
            <a:ext cx="882650" cy="987425"/>
          </a:xfrm>
          <a:custGeom>
            <a:avLst/>
            <a:gdLst/>
            <a:ahLst/>
            <a:cxnLst/>
            <a:rect l="l" t="t" r="r" b="b"/>
            <a:pathLst>
              <a:path w="882650" h="987425">
                <a:moveTo>
                  <a:pt x="882141" y="987044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8900" y="1999488"/>
            <a:ext cx="901700" cy="1064260"/>
          </a:xfrm>
          <a:custGeom>
            <a:avLst/>
            <a:gdLst/>
            <a:ahLst/>
            <a:cxnLst/>
            <a:rect l="l" t="t" r="r" b="b"/>
            <a:pathLst>
              <a:path w="901700" h="1064260">
                <a:moveTo>
                  <a:pt x="901700" y="0"/>
                </a:moveTo>
                <a:lnTo>
                  <a:pt x="0" y="106387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549396" y="803148"/>
            <a:ext cx="5093335" cy="4212590"/>
            <a:chOff x="3549396" y="803148"/>
            <a:chExt cx="5093335" cy="4212590"/>
          </a:xfrm>
        </p:grpSpPr>
        <p:sp>
          <p:nvSpPr>
            <p:cNvPr id="10" name="object 10"/>
            <p:cNvSpPr/>
            <p:nvPr/>
          </p:nvSpPr>
          <p:spPr>
            <a:xfrm>
              <a:off x="4806696" y="3948683"/>
              <a:ext cx="901700" cy="1064260"/>
            </a:xfrm>
            <a:custGeom>
              <a:avLst/>
              <a:gdLst/>
              <a:ahLst/>
              <a:cxnLst/>
              <a:rect l="l" t="t" r="r" b="b"/>
              <a:pathLst>
                <a:path w="901700" h="1064260">
                  <a:moveTo>
                    <a:pt x="901700" y="0"/>
                  </a:moveTo>
                  <a:lnTo>
                    <a:pt x="0" y="1063879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396" y="803148"/>
              <a:ext cx="5093208" cy="34808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47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MARKETING</a:t>
            </a:r>
            <a:r>
              <a:rPr spc="-80" dirty="0"/>
              <a:t> </a:t>
            </a:r>
            <a:r>
              <a:rPr spc="-20" dirty="0"/>
              <a:t>TOOLS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512820"/>
            <a:ext cx="3325495" cy="3345179"/>
            <a:chOff x="0" y="3512820"/>
            <a:chExt cx="3325495" cy="3345179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89196"/>
              <a:ext cx="2217801" cy="24688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524" y="3512820"/>
              <a:ext cx="1799843" cy="179984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865367" y="3216401"/>
            <a:ext cx="463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0D0D0D"/>
                </a:solidFill>
                <a:latin typeface="Gill Sans MT"/>
                <a:cs typeface="Gill Sans MT"/>
              </a:rPr>
              <a:t>B2B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0744" y="1299210"/>
            <a:ext cx="10566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Motivation programs for</a:t>
            </a:r>
            <a:r>
              <a:rPr sz="1600" spc="-9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partners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3257" y="4025900"/>
            <a:ext cx="14217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Additional</a:t>
            </a:r>
            <a:r>
              <a:rPr sz="1600" spc="-3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45" dirty="0">
                <a:solidFill>
                  <a:srgbClr val="0D0D0D"/>
                </a:solidFill>
                <a:latin typeface="Maiandra GD"/>
                <a:cs typeface="Maiandra GD"/>
              </a:rPr>
              <a:t>sales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locations</a:t>
            </a:r>
            <a:r>
              <a:rPr sz="1600" spc="-6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in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supermarkets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3111" y="4323588"/>
            <a:ext cx="1801367" cy="179984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759834" y="4836033"/>
            <a:ext cx="14103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Our team</a:t>
            </a:r>
            <a:r>
              <a:rPr sz="1600" spc="2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of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merchandisers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and</a:t>
            </a:r>
            <a:r>
              <a:rPr sz="1600" spc="8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consultants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7028" y="3512820"/>
            <a:ext cx="1799844" cy="180136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050273" y="3806393"/>
            <a:ext cx="1669414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POSM:</a:t>
            </a:r>
            <a:endParaRPr sz="1600">
              <a:latin typeface="Maiandra GD"/>
              <a:cs typeface="Maiandra GD"/>
            </a:endParaRPr>
          </a:p>
          <a:p>
            <a:pPr marL="281940" marR="5080" indent="-2698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advertising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stands,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shelf</a:t>
            </a:r>
            <a:r>
              <a:rPr sz="1600" spc="4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talkers, corkscrews, </a:t>
            </a:r>
            <a:r>
              <a:rPr sz="1600" spc="75" dirty="0">
                <a:solidFill>
                  <a:srgbClr val="0D0D0D"/>
                </a:solidFill>
                <a:latin typeface="Maiandra GD"/>
                <a:cs typeface="Maiandra GD"/>
              </a:rPr>
              <a:t>bags</a:t>
            </a:r>
            <a:r>
              <a:rPr sz="1600" spc="5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and</a:t>
            </a:r>
            <a:r>
              <a:rPr sz="1600" spc="4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etc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7028" y="1470660"/>
            <a:ext cx="1799844" cy="180136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288271" y="2226005"/>
            <a:ext cx="1196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Branded</a:t>
            </a:r>
            <a:r>
              <a:rPr sz="1600" spc="1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30" dirty="0">
                <a:solidFill>
                  <a:srgbClr val="0D0D0D"/>
                </a:solidFill>
                <a:latin typeface="Maiandra GD"/>
                <a:cs typeface="Maiandra GD"/>
              </a:rPr>
              <a:t>cars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2759" y="4326635"/>
            <a:ext cx="1799844" cy="179984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030593" y="4972303"/>
            <a:ext cx="13639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D0D0D"/>
                </a:solidFill>
                <a:latin typeface="Maiandra GD"/>
                <a:cs typeface="Maiandra GD"/>
              </a:rPr>
              <a:t>Exhibitions</a:t>
            </a:r>
            <a:r>
              <a:rPr sz="1600" spc="-6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and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private</a:t>
            </a:r>
            <a:r>
              <a:rPr sz="1600" spc="-11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tastings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0033" y="1430273"/>
            <a:ext cx="1162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D0D0D"/>
                </a:solidFill>
                <a:latin typeface="Maiandra GD"/>
                <a:cs typeface="Maiandra GD"/>
              </a:rPr>
              <a:t>Wine</a:t>
            </a:r>
            <a:r>
              <a:rPr sz="1600" spc="-9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0D0D0D"/>
                </a:solidFill>
                <a:latin typeface="Maiandra GD"/>
                <a:cs typeface="Maiandra GD"/>
              </a:rPr>
              <a:t>lists </a:t>
            </a:r>
            <a:r>
              <a:rPr sz="1600" spc="-35" dirty="0">
                <a:solidFill>
                  <a:srgbClr val="0D0D0D"/>
                </a:solidFill>
                <a:latin typeface="Maiandra GD"/>
                <a:cs typeface="Maiandra GD"/>
              </a:rPr>
              <a:t>development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4855" y="1517903"/>
            <a:ext cx="1799844" cy="179984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747520" y="1915413"/>
            <a:ext cx="12769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Discounts</a:t>
            </a:r>
            <a:r>
              <a:rPr sz="1600" spc="4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and </a:t>
            </a:r>
            <a:r>
              <a:rPr sz="1600" spc="-10" dirty="0">
                <a:latin typeface="Maiandra GD"/>
                <a:cs typeface="Maiandra GD"/>
              </a:rPr>
              <a:t>special</a:t>
            </a:r>
            <a:endParaRPr sz="1600">
              <a:latin typeface="Maiandra GD"/>
              <a:cs typeface="Maiandra GD"/>
            </a:endParaRPr>
          </a:p>
          <a:p>
            <a:pPr marL="226060" marR="49530" indent="-172720">
              <a:lnSpc>
                <a:spcPct val="100000"/>
              </a:lnSpc>
            </a:pPr>
            <a:r>
              <a:rPr sz="1600" dirty="0">
                <a:latin typeface="Maiandra GD"/>
                <a:cs typeface="Maiandra GD"/>
              </a:rPr>
              <a:t>price</a:t>
            </a:r>
            <a:r>
              <a:rPr sz="1600" spc="105" dirty="0">
                <a:latin typeface="Maiandra GD"/>
                <a:cs typeface="Maiandra GD"/>
              </a:rPr>
              <a:t> </a:t>
            </a:r>
            <a:r>
              <a:rPr sz="1600" dirty="0">
                <a:latin typeface="Maiandra GD"/>
                <a:cs typeface="Maiandra GD"/>
              </a:rPr>
              <a:t>tags</a:t>
            </a:r>
            <a:r>
              <a:rPr sz="1600" spc="105" dirty="0">
                <a:latin typeface="Maiandra GD"/>
                <a:cs typeface="Maiandra GD"/>
              </a:rPr>
              <a:t> </a:t>
            </a:r>
            <a:r>
              <a:rPr sz="1600" spc="-40" dirty="0">
                <a:solidFill>
                  <a:srgbClr val="0D0D0D"/>
                </a:solidFill>
                <a:latin typeface="Maiandra GD"/>
                <a:cs typeface="Maiandra GD"/>
              </a:rPr>
              <a:t>for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customers</a:t>
            </a:r>
            <a:endParaRPr sz="1600">
              <a:latin typeface="Maiandra GD"/>
              <a:cs typeface="Maiandra G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3135" y="3566159"/>
            <a:ext cx="2557145" cy="818515"/>
          </a:xfrm>
          <a:custGeom>
            <a:avLst/>
            <a:gdLst/>
            <a:ahLst/>
            <a:cxnLst/>
            <a:rect l="l" t="t" r="r" b="b"/>
            <a:pathLst>
              <a:path w="2557145" h="818514">
                <a:moveTo>
                  <a:pt x="2557017" y="0"/>
                </a:moveTo>
                <a:lnTo>
                  <a:pt x="0" y="818007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759" y="2526792"/>
            <a:ext cx="2557145" cy="818515"/>
          </a:xfrm>
          <a:custGeom>
            <a:avLst/>
            <a:gdLst/>
            <a:ahLst/>
            <a:cxnLst/>
            <a:rect l="l" t="t" r="r" b="b"/>
            <a:pathLst>
              <a:path w="2557145" h="818514">
                <a:moveTo>
                  <a:pt x="2557018" y="0"/>
                </a:moveTo>
                <a:lnTo>
                  <a:pt x="0" y="818007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0464" y="2788920"/>
            <a:ext cx="2444115" cy="440690"/>
          </a:xfrm>
          <a:custGeom>
            <a:avLst/>
            <a:gdLst/>
            <a:ahLst/>
            <a:cxnLst/>
            <a:rect l="l" t="t" r="r" b="b"/>
            <a:pathLst>
              <a:path w="2444115" h="440689">
                <a:moveTo>
                  <a:pt x="2443988" y="440563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759" y="3627120"/>
            <a:ext cx="2444115" cy="440690"/>
          </a:xfrm>
          <a:custGeom>
            <a:avLst/>
            <a:gdLst/>
            <a:ahLst/>
            <a:cxnLst/>
            <a:rect l="l" t="t" r="r" b="b"/>
            <a:pathLst>
              <a:path w="2444115" h="440689">
                <a:moveTo>
                  <a:pt x="2443988" y="440562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879" y="1991867"/>
            <a:ext cx="882650" cy="987425"/>
          </a:xfrm>
          <a:custGeom>
            <a:avLst/>
            <a:gdLst/>
            <a:ahLst/>
            <a:cxnLst/>
            <a:rect l="l" t="t" r="r" b="b"/>
            <a:pathLst>
              <a:path w="882650" h="987425">
                <a:moveTo>
                  <a:pt x="882142" y="987044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3388" y="3842003"/>
            <a:ext cx="882650" cy="987425"/>
          </a:xfrm>
          <a:custGeom>
            <a:avLst/>
            <a:gdLst/>
            <a:ahLst/>
            <a:cxnLst/>
            <a:rect l="l" t="t" r="r" b="b"/>
            <a:pathLst>
              <a:path w="882650" h="987425">
                <a:moveTo>
                  <a:pt x="882141" y="987044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8900" y="1999488"/>
            <a:ext cx="901700" cy="1064260"/>
          </a:xfrm>
          <a:custGeom>
            <a:avLst/>
            <a:gdLst/>
            <a:ahLst/>
            <a:cxnLst/>
            <a:rect l="l" t="t" r="r" b="b"/>
            <a:pathLst>
              <a:path w="901700" h="1064260">
                <a:moveTo>
                  <a:pt x="901700" y="0"/>
                </a:moveTo>
                <a:lnTo>
                  <a:pt x="0" y="106387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549396" y="803148"/>
            <a:ext cx="5093335" cy="4212590"/>
            <a:chOff x="3549396" y="803148"/>
            <a:chExt cx="5093335" cy="4212590"/>
          </a:xfrm>
        </p:grpSpPr>
        <p:sp>
          <p:nvSpPr>
            <p:cNvPr id="10" name="object 10"/>
            <p:cNvSpPr/>
            <p:nvPr/>
          </p:nvSpPr>
          <p:spPr>
            <a:xfrm>
              <a:off x="4806696" y="3948683"/>
              <a:ext cx="901700" cy="1064260"/>
            </a:xfrm>
            <a:custGeom>
              <a:avLst/>
              <a:gdLst/>
              <a:ahLst/>
              <a:cxnLst/>
              <a:rect l="l" t="t" r="r" b="b"/>
              <a:pathLst>
                <a:path w="901700" h="1064260">
                  <a:moveTo>
                    <a:pt x="901700" y="0"/>
                  </a:moveTo>
                  <a:lnTo>
                    <a:pt x="0" y="1063879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396" y="803148"/>
              <a:ext cx="5093208" cy="34808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475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MARKETING</a:t>
            </a:r>
            <a:r>
              <a:rPr spc="-80" dirty="0"/>
              <a:t> </a:t>
            </a:r>
            <a:r>
              <a:rPr spc="-20" dirty="0"/>
              <a:t>TOOLS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3512820"/>
            <a:ext cx="3325495" cy="3345179"/>
            <a:chOff x="0" y="3512820"/>
            <a:chExt cx="3325495" cy="3345179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89196"/>
              <a:ext cx="2217801" cy="24688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524" y="3512820"/>
              <a:ext cx="1799843" cy="179984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845555" y="3191001"/>
            <a:ext cx="504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0" dirty="0">
                <a:solidFill>
                  <a:srgbClr val="0D0D0D"/>
                </a:solidFill>
                <a:latin typeface="Gill Sans MT"/>
                <a:cs typeface="Gill Sans MT"/>
              </a:rPr>
              <a:t>B2C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7228" y="1265300"/>
            <a:ext cx="14255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aiandra GD"/>
                <a:cs typeface="Maiandra GD"/>
              </a:rPr>
              <a:t>Consulting </a:t>
            </a:r>
            <a:r>
              <a:rPr sz="1600" dirty="0">
                <a:latin typeface="Maiandra GD"/>
                <a:cs typeface="Maiandra GD"/>
              </a:rPr>
              <a:t>from</a:t>
            </a:r>
            <a:r>
              <a:rPr sz="1600" spc="-120" dirty="0">
                <a:latin typeface="Maiandra GD"/>
                <a:cs typeface="Maiandra GD"/>
              </a:rPr>
              <a:t> </a:t>
            </a:r>
            <a:r>
              <a:rPr sz="1600" spc="-30" dirty="0">
                <a:latin typeface="Maiandra GD"/>
                <a:cs typeface="Maiandra GD"/>
              </a:rPr>
              <a:t>competent</a:t>
            </a:r>
            <a:endParaRPr sz="1600">
              <a:latin typeface="Maiandra GD"/>
              <a:cs typeface="Maiandra GD"/>
            </a:endParaRPr>
          </a:p>
          <a:p>
            <a:pPr marL="402590">
              <a:lnSpc>
                <a:spcPct val="100000"/>
              </a:lnSpc>
            </a:pPr>
            <a:r>
              <a:rPr sz="1600" spc="-10" dirty="0">
                <a:latin typeface="Maiandra GD"/>
                <a:cs typeface="Maiandra GD"/>
              </a:rPr>
              <a:t>experts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1545" y="4025900"/>
            <a:ext cx="14490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177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aiandra GD"/>
                <a:cs typeface="Maiandra GD"/>
              </a:rPr>
              <a:t>Competent </a:t>
            </a:r>
            <a:r>
              <a:rPr sz="1600" dirty="0">
                <a:latin typeface="Maiandra GD"/>
                <a:cs typeface="Maiandra GD"/>
              </a:rPr>
              <a:t>help</a:t>
            </a:r>
            <a:r>
              <a:rPr sz="1600" spc="-20" dirty="0">
                <a:latin typeface="Maiandra GD"/>
                <a:cs typeface="Maiandra GD"/>
              </a:rPr>
              <a:t> </a:t>
            </a:r>
            <a:r>
              <a:rPr sz="1600" dirty="0">
                <a:latin typeface="Maiandra GD"/>
                <a:cs typeface="Maiandra GD"/>
              </a:rPr>
              <a:t>in</a:t>
            </a:r>
            <a:r>
              <a:rPr sz="1600" spc="-40" dirty="0">
                <a:latin typeface="Maiandra GD"/>
                <a:cs typeface="Maiandra GD"/>
              </a:rPr>
              <a:t> </a:t>
            </a:r>
            <a:r>
              <a:rPr sz="1600" spc="-10" dirty="0">
                <a:latin typeface="Maiandra GD"/>
                <a:cs typeface="Maiandra GD"/>
              </a:rPr>
              <a:t>selecting </a:t>
            </a:r>
            <a:r>
              <a:rPr sz="1600" dirty="0">
                <a:latin typeface="Maiandra GD"/>
                <a:cs typeface="Maiandra GD"/>
              </a:rPr>
              <a:t>wines</a:t>
            </a:r>
            <a:r>
              <a:rPr sz="1600" spc="-80" dirty="0">
                <a:latin typeface="Maiandra GD"/>
                <a:cs typeface="Maiandra GD"/>
              </a:rPr>
              <a:t> </a:t>
            </a:r>
            <a:r>
              <a:rPr sz="1600" dirty="0">
                <a:latin typeface="Maiandra GD"/>
                <a:cs typeface="Maiandra GD"/>
              </a:rPr>
              <a:t>&amp;</a:t>
            </a:r>
            <a:r>
              <a:rPr sz="1600" spc="-80" dirty="0">
                <a:latin typeface="Maiandra GD"/>
                <a:cs typeface="Maiandra GD"/>
              </a:rPr>
              <a:t> </a:t>
            </a:r>
            <a:r>
              <a:rPr sz="1600" spc="-10" dirty="0">
                <a:latin typeface="Maiandra GD"/>
                <a:cs typeface="Maiandra GD"/>
              </a:rPr>
              <a:t>spirits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3111" y="4323588"/>
            <a:ext cx="1801367" cy="179984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800347" y="4836033"/>
            <a:ext cx="1267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Exclusive</a:t>
            </a:r>
            <a:r>
              <a:rPr sz="1600" spc="-9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45" dirty="0">
                <a:solidFill>
                  <a:srgbClr val="0D0D0D"/>
                </a:solidFill>
                <a:latin typeface="Maiandra GD"/>
                <a:cs typeface="Maiandra GD"/>
              </a:rPr>
              <a:t>wine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list</a:t>
            </a:r>
            <a:r>
              <a:rPr sz="1600" spc="-7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for</a:t>
            </a:r>
            <a:r>
              <a:rPr sz="1600" spc="-7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any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kind</a:t>
            </a:r>
            <a:r>
              <a:rPr sz="1600" spc="-9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of</a:t>
            </a:r>
            <a:r>
              <a:rPr sz="1600" spc="-7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event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87028" y="3512820"/>
            <a:ext cx="1799844" cy="180136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181338" y="4025900"/>
            <a:ext cx="13525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Private</a:t>
            </a:r>
            <a:endParaRPr sz="1600">
              <a:latin typeface="Maiandra GD"/>
              <a:cs typeface="Maiandra GD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tastings</a:t>
            </a:r>
            <a:r>
              <a:rPr sz="1600" spc="4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&amp;</a:t>
            </a:r>
            <a:r>
              <a:rPr sz="1600" spc="3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0D0D0D"/>
                </a:solidFill>
                <a:latin typeface="Maiandra GD"/>
                <a:cs typeface="Maiandra GD"/>
              </a:rPr>
              <a:t>wine</a:t>
            </a:r>
            <a:endParaRPr sz="1600">
              <a:latin typeface="Maiandra GD"/>
              <a:cs typeface="Maiandra GD"/>
            </a:endParaRPr>
          </a:p>
          <a:p>
            <a:pPr marL="61594" algn="ctr">
              <a:lnSpc>
                <a:spcPct val="100000"/>
              </a:lnSpc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interactives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7028" y="1470660"/>
            <a:ext cx="1799844" cy="180136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399778" y="1901698"/>
            <a:ext cx="9677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Master </a:t>
            </a:r>
            <a:r>
              <a:rPr sz="1600" spc="55" dirty="0">
                <a:solidFill>
                  <a:srgbClr val="0D0D0D"/>
                </a:solidFill>
                <a:latin typeface="Maiandra GD"/>
                <a:cs typeface="Maiandra GD"/>
              </a:rPr>
              <a:t>classes</a:t>
            </a:r>
            <a:r>
              <a:rPr sz="1600" spc="6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in </a:t>
            </a:r>
            <a:r>
              <a:rPr sz="1600" spc="-10" dirty="0">
                <a:latin typeface="Maiandra GD"/>
                <a:cs typeface="Maiandra GD"/>
              </a:rPr>
              <a:t>customers’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office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2759" y="4326635"/>
            <a:ext cx="1799844" cy="179984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944614" y="5008245"/>
            <a:ext cx="1607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Discount</a:t>
            </a:r>
            <a:r>
              <a:rPr sz="1600" spc="-5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&amp;</a:t>
            </a:r>
            <a:r>
              <a:rPr sz="1600" spc="-5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65" dirty="0">
                <a:solidFill>
                  <a:srgbClr val="0D0D0D"/>
                </a:solidFill>
                <a:latin typeface="Maiandra GD"/>
                <a:cs typeface="Maiandra GD"/>
              </a:rPr>
              <a:t>loyalty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programs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90993" y="1592072"/>
            <a:ext cx="1106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D0D0D"/>
                </a:solidFill>
                <a:latin typeface="Maiandra GD"/>
                <a:cs typeface="Maiandra GD"/>
              </a:rPr>
              <a:t>Wine</a:t>
            </a:r>
            <a:r>
              <a:rPr sz="1600" spc="-9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casino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4855" y="1517903"/>
            <a:ext cx="1799844" cy="179984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766442" y="2106548"/>
            <a:ext cx="1297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aiandra GD"/>
                <a:cs typeface="Maiandra GD"/>
              </a:rPr>
              <a:t>Wide</a:t>
            </a:r>
            <a:r>
              <a:rPr sz="1600" spc="60" dirty="0">
                <a:latin typeface="Maiandra GD"/>
                <a:cs typeface="Maiandra GD"/>
              </a:rPr>
              <a:t> </a:t>
            </a:r>
            <a:r>
              <a:rPr sz="1600" dirty="0">
                <a:latin typeface="Maiandra GD"/>
                <a:cs typeface="Maiandra GD"/>
              </a:rPr>
              <a:t>range</a:t>
            </a:r>
            <a:r>
              <a:rPr sz="1600" spc="55" dirty="0">
                <a:latin typeface="Maiandra GD"/>
                <a:cs typeface="Maiandra GD"/>
              </a:rPr>
              <a:t> </a:t>
            </a:r>
            <a:r>
              <a:rPr sz="1600" spc="-35" dirty="0">
                <a:latin typeface="Maiandra GD"/>
                <a:cs typeface="Maiandra GD"/>
              </a:rPr>
              <a:t>of </a:t>
            </a:r>
            <a:r>
              <a:rPr sz="1600" dirty="0">
                <a:latin typeface="Maiandra GD"/>
                <a:cs typeface="Maiandra GD"/>
              </a:rPr>
              <a:t>corporate</a:t>
            </a:r>
            <a:r>
              <a:rPr sz="1600" spc="-95" dirty="0">
                <a:latin typeface="Maiandra GD"/>
                <a:cs typeface="Maiandra GD"/>
              </a:rPr>
              <a:t> </a:t>
            </a:r>
            <a:r>
              <a:rPr sz="1600" spc="-20" dirty="0">
                <a:latin typeface="Maiandra GD"/>
                <a:cs typeface="Maiandra GD"/>
              </a:rPr>
              <a:t>gifts</a:t>
            </a:r>
            <a:endParaRPr sz="1600">
              <a:latin typeface="Maiandra GD"/>
              <a:cs typeface="Maiandra G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22823" y="205231"/>
            <a:ext cx="15081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solidFill>
                  <a:srgbClr val="AB8D5A"/>
                </a:solidFill>
                <a:latin typeface="Bell MT"/>
                <a:cs typeface="Bell MT"/>
              </a:rPr>
              <a:t>SMM</a:t>
            </a:r>
            <a:endParaRPr sz="2500">
              <a:latin typeface="Bell MT"/>
              <a:cs typeface="Bell MT"/>
            </a:endParaRPr>
          </a:p>
          <a:p>
            <a:pPr algn="ctr">
              <a:lnSpc>
                <a:spcPct val="100000"/>
              </a:lnSpc>
              <a:spcBef>
                <a:spcPts val="2039"/>
              </a:spcBef>
            </a:pP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VK:</a:t>
            </a:r>
            <a:r>
              <a:rPr sz="1400" spc="-5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wine_discovery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0510" y="852932"/>
            <a:ext cx="2233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Instagram:</a:t>
            </a:r>
            <a:r>
              <a:rPr sz="1400" spc="19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20" dirty="0">
                <a:solidFill>
                  <a:srgbClr val="AB8D5A"/>
                </a:solidFill>
                <a:latin typeface="Maiandra GD"/>
                <a:cs typeface="Maiandra GD"/>
              </a:rPr>
              <a:t>winediscovery_ru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6018" y="899287"/>
            <a:ext cx="2007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Telegram:</a:t>
            </a:r>
            <a:r>
              <a:rPr sz="14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20" dirty="0">
                <a:solidFill>
                  <a:srgbClr val="AB8D5A"/>
                </a:solidFill>
                <a:latin typeface="Maiandra GD"/>
                <a:cs typeface="Maiandra GD"/>
              </a:rPr>
              <a:t>wine_discovery</a:t>
            </a:r>
            <a:endParaRPr sz="1400">
              <a:latin typeface="Maiandra GD"/>
              <a:cs typeface="Maiandra G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8175" y="1031747"/>
            <a:ext cx="2397760" cy="5461000"/>
            <a:chOff x="1408175" y="1031747"/>
            <a:chExt cx="2397760" cy="5461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783" y="5413247"/>
              <a:ext cx="1078992" cy="1078992"/>
            </a:xfrm>
            <a:prstGeom prst="rect">
              <a:avLst/>
            </a:prstGeom>
          </p:spPr>
        </p:pic>
        <p:pic>
          <p:nvPicPr>
            <p:cNvPr id="8" name="object 8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0115" y="1290827"/>
              <a:ext cx="1844039" cy="3992879"/>
            </a:xfrm>
            <a:prstGeom prst="rect">
              <a:avLst/>
            </a:prstGeom>
          </p:spPr>
        </p:pic>
        <p:pic>
          <p:nvPicPr>
            <p:cNvPr id="9" name="object 9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8175" y="1031747"/>
              <a:ext cx="2397252" cy="450799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378952" y="1037844"/>
            <a:ext cx="2395855" cy="5454650"/>
            <a:chOff x="8378952" y="1037844"/>
            <a:chExt cx="2395855" cy="54546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32748" y="5413247"/>
              <a:ext cx="1080516" cy="1078992"/>
            </a:xfrm>
            <a:prstGeom prst="rect">
              <a:avLst/>
            </a:prstGeom>
          </p:spPr>
        </p:pic>
        <p:pic>
          <p:nvPicPr>
            <p:cNvPr id="12" name="object 12">
              <a:hlinkClick r:id="rId4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6320" y="1310640"/>
              <a:ext cx="1834895" cy="3973068"/>
            </a:xfrm>
            <a:prstGeom prst="rect">
              <a:avLst/>
            </a:prstGeom>
          </p:spPr>
        </p:pic>
        <p:pic>
          <p:nvPicPr>
            <p:cNvPr id="13" name="object 13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8952" y="1037844"/>
              <a:ext cx="2395728" cy="450799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908803" y="1027175"/>
            <a:ext cx="2425065" cy="5465445"/>
            <a:chOff x="4908803" y="1027175"/>
            <a:chExt cx="2425065" cy="546544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6315" y="5413247"/>
              <a:ext cx="1080515" cy="1078992"/>
            </a:xfrm>
            <a:prstGeom prst="rect">
              <a:avLst/>
            </a:prstGeom>
          </p:spPr>
        </p:pic>
        <p:pic>
          <p:nvPicPr>
            <p:cNvPr id="16" name="object 16">
              <a:hlinkClick r:id="rId4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7695" y="1310639"/>
              <a:ext cx="1857755" cy="4024884"/>
            </a:xfrm>
            <a:prstGeom prst="rect">
              <a:avLst/>
            </a:prstGeom>
          </p:spPr>
        </p:pic>
        <p:pic>
          <p:nvPicPr>
            <p:cNvPr id="17" name="object 17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8803" y="1027175"/>
              <a:ext cx="2424683" cy="4561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38371"/>
            <a:ext cx="5565775" cy="3119755"/>
            <a:chOff x="0" y="3738371"/>
            <a:chExt cx="5565775" cy="3119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89195"/>
              <a:ext cx="2217801" cy="24688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692" y="3738371"/>
              <a:ext cx="3838955" cy="25587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EXHIBITIONS</a:t>
            </a:r>
            <a:r>
              <a:rPr spc="-10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WINE</a:t>
            </a:r>
            <a:r>
              <a:rPr spc="-105" dirty="0"/>
              <a:t> </a:t>
            </a:r>
            <a:r>
              <a:rPr spc="-10" dirty="0"/>
              <a:t>TASTINGS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0116" y="932688"/>
            <a:ext cx="3838955" cy="25587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6667" y="932688"/>
            <a:ext cx="3838955" cy="25587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35920" y="1032205"/>
            <a:ext cx="1461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AB8D5A"/>
                </a:solidFill>
                <a:latin typeface="Maiandra GD"/>
                <a:cs typeface="Maiandra GD"/>
              </a:rPr>
              <a:t>Between</a:t>
            </a:r>
            <a:r>
              <a:rPr sz="1600" spc="-6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heaven</a:t>
            </a:r>
            <a:endParaRPr sz="16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and</a:t>
            </a:r>
            <a:r>
              <a:rPr sz="1600" spc="8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earth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861" y="1047699"/>
            <a:ext cx="8521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AB8D5A"/>
                </a:solidFill>
                <a:latin typeface="Maiandra GD"/>
                <a:cs typeface="Maiandra GD"/>
              </a:rPr>
              <a:t>Prodexpo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807" y="3906139"/>
            <a:ext cx="8172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Bigatifest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06667" y="3736847"/>
            <a:ext cx="3838955" cy="25603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038333" y="3918026"/>
            <a:ext cx="1649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Wines</a:t>
            </a:r>
            <a:r>
              <a:rPr sz="1600" spc="-4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75" dirty="0">
                <a:solidFill>
                  <a:srgbClr val="AB8D5A"/>
                </a:solidFill>
                <a:latin typeface="Maiandra GD"/>
                <a:cs typeface="Maiandra GD"/>
              </a:rPr>
              <a:t>with</a:t>
            </a:r>
            <a:r>
              <a:rPr sz="1600" spc="-4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umlaut</a:t>
            </a:r>
            <a:endParaRPr sz="1600">
              <a:latin typeface="Maiandra GD"/>
              <a:cs typeface="Maiandra G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2125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CONTACT</a:t>
            </a:r>
            <a:r>
              <a:rPr spc="-100" dirty="0"/>
              <a:t> </a:t>
            </a:r>
            <a:r>
              <a:rPr spc="-25" dirty="0"/>
              <a:t>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883" y="269746"/>
            <a:ext cx="5119115" cy="65882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8677" y="1118996"/>
            <a:ext cx="6067425" cy="546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Head</a:t>
            </a:r>
            <a:r>
              <a:rPr sz="2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office</a:t>
            </a:r>
            <a:r>
              <a:rPr sz="2000" spc="-4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in</a:t>
            </a:r>
            <a:r>
              <a:rPr sz="2000" spc="-1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Moscow:</a:t>
            </a:r>
            <a:endParaRPr sz="2000" dirty="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29</a:t>
            </a:r>
            <a:r>
              <a:rPr sz="16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Burakova</a:t>
            </a:r>
            <a:r>
              <a:rPr sz="16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st.,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60" dirty="0">
                <a:solidFill>
                  <a:srgbClr val="AB8D5A"/>
                </a:solidFill>
                <a:latin typeface="Maiandra GD"/>
                <a:cs typeface="Maiandra GD"/>
              </a:rPr>
              <a:t>Moscow,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 Russia</a:t>
            </a:r>
            <a:endParaRPr sz="16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35" dirty="0">
                <a:solidFill>
                  <a:srgbClr val="AB8D5A"/>
                </a:solidFill>
                <a:latin typeface="Maiandra GD"/>
                <a:cs typeface="Maiandra GD"/>
              </a:rPr>
              <a:t>+7</a:t>
            </a:r>
            <a:r>
              <a:rPr sz="1600" spc="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(495)</a:t>
            </a:r>
            <a:r>
              <a:rPr sz="1600" spc="5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727-</a:t>
            </a:r>
            <a:r>
              <a:rPr sz="1600" spc="130" dirty="0">
                <a:solidFill>
                  <a:srgbClr val="AB8D5A"/>
                </a:solidFill>
                <a:latin typeface="Maiandra GD"/>
                <a:cs typeface="Maiandra GD"/>
              </a:rPr>
              <a:t>01-</a:t>
            </a:r>
            <a:r>
              <a:rPr sz="1600" spc="-25" dirty="0">
                <a:solidFill>
                  <a:srgbClr val="AB8D5A"/>
                </a:solidFill>
                <a:latin typeface="Maiandra GD"/>
                <a:cs typeface="Maiandra GD"/>
              </a:rPr>
              <a:t>98</a:t>
            </a:r>
            <a:endParaRPr sz="1600" dirty="0">
              <a:latin typeface="Maiandra GD"/>
              <a:cs typeface="Maiandra GD"/>
            </a:endParaRPr>
          </a:p>
          <a:p>
            <a:pPr marL="20320" marR="4068445" indent="-8255">
              <a:lnSpc>
                <a:spcPts val="1960"/>
              </a:lnSpc>
              <a:spcBef>
                <a:spcPts val="30"/>
              </a:spcBef>
            </a:pPr>
            <a:r>
              <a:rPr sz="1600" spc="-40" dirty="0">
                <a:solidFill>
                  <a:srgbClr val="AB8D5A"/>
                </a:solidFill>
                <a:latin typeface="Maiandra GD"/>
                <a:cs typeface="Maiandra GD"/>
                <a:hlinkClick r:id="rId3"/>
              </a:rPr>
              <a:t>info@winediscovery.ru</a:t>
            </a:r>
            <a:r>
              <a:rPr sz="1600" spc="-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u="sng" spc="-10" dirty="0">
                <a:solidFill>
                  <a:srgbClr val="AB8D5A"/>
                </a:solidFill>
                <a:uFill>
                  <a:solidFill>
                    <a:srgbClr val="AB8D5A"/>
                  </a:solidFill>
                </a:uFill>
                <a:latin typeface="Maiandra GD"/>
                <a:cs typeface="Maiandra GD"/>
              </a:rPr>
              <a:t>winediscovery.ru</a:t>
            </a:r>
            <a:endParaRPr sz="1600" dirty="0">
              <a:latin typeface="Maiandra GD"/>
              <a:cs typeface="Maiandra GD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6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Office</a:t>
            </a:r>
            <a:r>
              <a:rPr sz="2000" spc="-2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in</a:t>
            </a:r>
            <a:r>
              <a:rPr sz="2000" spc="-1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Saint</a:t>
            </a:r>
            <a:r>
              <a:rPr sz="2000" spc="-2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Petersburg:</a:t>
            </a:r>
            <a:endParaRPr sz="2000" dirty="0">
              <a:latin typeface="Bell MT"/>
              <a:cs typeface="Bell MT"/>
            </a:endParaRPr>
          </a:p>
          <a:p>
            <a:pPr marL="12700" marR="3469004">
              <a:lnSpc>
                <a:spcPct val="100000"/>
              </a:lnSpc>
              <a:spcBef>
                <a:spcPts val="1290"/>
              </a:spcBef>
            </a:pP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7</a:t>
            </a:r>
            <a:r>
              <a:rPr sz="1600" spc="-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AB8D5A"/>
                </a:solidFill>
                <a:latin typeface="Maiandra GD"/>
                <a:cs typeface="Maiandra GD"/>
              </a:rPr>
              <a:t>Roentgen</a:t>
            </a:r>
            <a:r>
              <a:rPr sz="16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AB8D5A"/>
                </a:solidFill>
                <a:latin typeface="Maiandra GD"/>
                <a:cs typeface="Maiandra GD"/>
              </a:rPr>
              <a:t>str.,</a:t>
            </a:r>
            <a:r>
              <a:rPr sz="16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office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67,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AB8D5A"/>
                </a:solidFill>
                <a:latin typeface="Maiandra GD"/>
                <a:cs typeface="Maiandra GD"/>
              </a:rPr>
              <a:t>68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St.</a:t>
            </a:r>
            <a:r>
              <a:rPr sz="16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Petersburg</a:t>
            </a:r>
            <a:r>
              <a:rPr sz="1600" dirty="0">
                <a:solidFill>
                  <a:srgbClr val="AB8D5A"/>
                </a:solidFill>
                <a:latin typeface="Calibri"/>
                <a:cs typeface="Calibri"/>
              </a:rPr>
              <a:t>,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Russia</a:t>
            </a:r>
            <a:endParaRPr sz="1600" dirty="0">
              <a:latin typeface="Maiandra GD"/>
              <a:cs typeface="Maiandra GD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6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Our</a:t>
            </a:r>
            <a:r>
              <a:rPr sz="2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boutiques</a:t>
            </a:r>
            <a:r>
              <a:rPr sz="2000" spc="-3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Wine</a:t>
            </a:r>
            <a:r>
              <a:rPr sz="2000" spc="-5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Discovery:</a:t>
            </a:r>
            <a:endParaRPr sz="2000" dirty="0">
              <a:latin typeface="Bell MT"/>
              <a:cs typeface="Bell MT"/>
            </a:endParaRPr>
          </a:p>
          <a:p>
            <a:pPr marL="12700" marR="2702560">
              <a:lnSpc>
                <a:spcPct val="101899"/>
              </a:lnSpc>
              <a:spcBef>
                <a:spcPts val="1250"/>
              </a:spcBef>
            </a:pP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25/2</a:t>
            </a:r>
            <a:r>
              <a:rPr sz="1600" spc="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Shabolovka</a:t>
            </a:r>
            <a:r>
              <a:rPr sz="1600" spc="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AB8D5A"/>
                </a:solidFill>
                <a:latin typeface="Maiandra GD"/>
                <a:cs typeface="Maiandra GD"/>
              </a:rPr>
              <a:t>str.,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65" dirty="0">
                <a:solidFill>
                  <a:srgbClr val="AB8D5A"/>
                </a:solidFill>
                <a:latin typeface="Maiandra GD"/>
                <a:cs typeface="Maiandra GD"/>
              </a:rPr>
              <a:t>Moscow,</a:t>
            </a:r>
            <a:r>
              <a:rPr sz="1600" spc="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Russia </a:t>
            </a:r>
            <a:r>
              <a:rPr sz="1600" spc="165" dirty="0">
                <a:solidFill>
                  <a:srgbClr val="AB8D5A"/>
                </a:solidFill>
                <a:latin typeface="Maiandra GD"/>
                <a:cs typeface="Maiandra GD"/>
              </a:rPr>
              <a:t>61/1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Leninsky</a:t>
            </a:r>
            <a:r>
              <a:rPr sz="16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ave.,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70" dirty="0">
                <a:solidFill>
                  <a:srgbClr val="AB8D5A"/>
                </a:solidFill>
                <a:latin typeface="Maiandra GD"/>
                <a:cs typeface="Maiandra GD"/>
              </a:rPr>
              <a:t>Moscow,</a:t>
            </a:r>
            <a:r>
              <a:rPr sz="1600" spc="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Russia</a:t>
            </a:r>
            <a:endParaRPr sz="16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1600" spc="125" dirty="0">
                <a:solidFill>
                  <a:srgbClr val="AB8D5A"/>
                </a:solidFill>
                <a:latin typeface="Maiandra GD"/>
                <a:cs typeface="Maiandra GD"/>
              </a:rPr>
              <a:t>5/1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Ochakovskoe</a:t>
            </a:r>
            <a:r>
              <a:rPr sz="16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5" dirty="0">
                <a:solidFill>
                  <a:srgbClr val="AB8D5A"/>
                </a:solidFill>
                <a:latin typeface="Maiandra GD"/>
                <a:cs typeface="Maiandra GD"/>
              </a:rPr>
              <a:t>highway,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70" dirty="0">
                <a:solidFill>
                  <a:srgbClr val="AB8D5A"/>
                </a:solidFill>
                <a:latin typeface="Maiandra GD"/>
                <a:cs typeface="Maiandra GD"/>
              </a:rPr>
              <a:t>Moscow,</a:t>
            </a:r>
            <a:r>
              <a:rPr sz="1600" spc="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Russia</a:t>
            </a:r>
            <a:endParaRPr sz="16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1600" spc="290" dirty="0">
                <a:solidFill>
                  <a:srgbClr val="AB8D5A"/>
                </a:solidFill>
                <a:latin typeface="Maiandra GD"/>
                <a:cs typeface="Maiandra GD"/>
              </a:rPr>
              <a:t>11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35" dirty="0">
                <a:solidFill>
                  <a:srgbClr val="AB8D5A"/>
                </a:solidFill>
                <a:latin typeface="Maiandra GD"/>
                <a:cs typeface="Maiandra GD"/>
              </a:rPr>
              <a:t>Viktorenko</a:t>
            </a:r>
            <a:r>
              <a:rPr sz="16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AB8D5A"/>
                </a:solidFill>
                <a:latin typeface="Maiandra GD"/>
                <a:cs typeface="Maiandra GD"/>
              </a:rPr>
              <a:t>str.,</a:t>
            </a:r>
            <a:r>
              <a:rPr lang="ru-RU" sz="1600" spc="-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lang="en-US" sz="1600" spc="-20" dirty="0">
                <a:solidFill>
                  <a:srgbClr val="AB8D5A"/>
                </a:solidFill>
                <a:latin typeface="Maiandra GD"/>
                <a:cs typeface="Maiandra GD"/>
              </a:rPr>
              <a:t>Moscow, Russia</a:t>
            </a:r>
            <a:endParaRPr lang="ru-RU" sz="1600" spc="-20" dirty="0">
              <a:solidFill>
                <a:srgbClr val="AB8D5A"/>
              </a:solidFill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lang="ru-RU" sz="1600" spc="-20" dirty="0">
                <a:solidFill>
                  <a:srgbClr val="AB8D5A"/>
                </a:solidFill>
                <a:latin typeface="Maiandra GD"/>
                <a:cs typeface="Maiandra GD"/>
              </a:rPr>
              <a:t>82</a:t>
            </a:r>
            <a:r>
              <a:rPr lang="en-US" sz="1600" spc="-20" dirty="0">
                <a:solidFill>
                  <a:srgbClr val="AB8D5A"/>
                </a:solidFill>
                <a:latin typeface="Maiandra GD"/>
                <a:cs typeface="Maiandra GD"/>
              </a:rPr>
              <a:t>A Central str., </a:t>
            </a:r>
            <a:r>
              <a:rPr lang="en-US" sz="1600" spc="-20" dirty="0" err="1">
                <a:solidFill>
                  <a:srgbClr val="AB8D5A"/>
                </a:solidFill>
                <a:latin typeface="Maiandra GD"/>
                <a:cs typeface="Maiandra GD"/>
              </a:rPr>
              <a:t>Istra</a:t>
            </a:r>
            <a:r>
              <a:rPr lang="en-US" sz="1600" spc="-20" dirty="0">
                <a:solidFill>
                  <a:srgbClr val="AB8D5A"/>
                </a:solidFill>
                <a:latin typeface="Maiandra GD"/>
                <a:cs typeface="Maiandra GD"/>
              </a:rPr>
              <a:t>, Moscow region, Russia</a:t>
            </a:r>
          </a:p>
          <a:p>
            <a:pPr marL="12700" marR="5080">
              <a:lnSpc>
                <a:spcPts val="1920"/>
              </a:lnSpc>
              <a:spcBef>
                <a:spcPts val="45"/>
              </a:spcBef>
            </a:pPr>
            <a:r>
              <a:rPr sz="1600" spc="95" dirty="0">
                <a:solidFill>
                  <a:srgbClr val="AB8D5A"/>
                </a:solidFill>
                <a:latin typeface="Maiandra GD"/>
                <a:cs typeface="Maiandra GD"/>
              </a:rPr>
              <a:t>29/1</a:t>
            </a:r>
            <a:r>
              <a:rPr sz="1600" spc="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Oktyabrskaya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Fabrika</a:t>
            </a:r>
            <a:r>
              <a:rPr sz="1600" spc="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settlement,</a:t>
            </a:r>
            <a:r>
              <a:rPr sz="1600" spc="5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Istra,</a:t>
            </a:r>
            <a:r>
              <a:rPr sz="1600" spc="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60" dirty="0">
                <a:solidFill>
                  <a:srgbClr val="AB8D5A"/>
                </a:solidFill>
                <a:latin typeface="Maiandra GD"/>
                <a:cs typeface="Maiandra GD"/>
              </a:rPr>
              <a:t>Moscow</a:t>
            </a:r>
            <a:r>
              <a:rPr sz="1600" spc="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region,</a:t>
            </a:r>
            <a:r>
              <a:rPr sz="1600" spc="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Russia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7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AB8D5A"/>
                </a:solidFill>
                <a:latin typeface="Maiandra GD"/>
                <a:cs typeface="Maiandra GD"/>
              </a:rPr>
              <a:t>Kuibyshev</a:t>
            </a:r>
            <a:r>
              <a:rPr sz="16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20" dirty="0">
                <a:solidFill>
                  <a:srgbClr val="AB8D5A"/>
                </a:solidFill>
                <a:latin typeface="Maiandra GD"/>
                <a:cs typeface="Maiandra GD"/>
              </a:rPr>
              <a:t>str.,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dirty="0">
                <a:solidFill>
                  <a:srgbClr val="AB8D5A"/>
                </a:solidFill>
                <a:latin typeface="Maiandra GD"/>
                <a:cs typeface="Maiandra GD"/>
              </a:rPr>
              <a:t>Saint-Petersburg,</a:t>
            </a:r>
            <a:r>
              <a:rPr sz="1600" spc="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AB8D5A"/>
                </a:solidFill>
                <a:latin typeface="Maiandra GD"/>
                <a:cs typeface="Maiandra GD"/>
              </a:rPr>
              <a:t>Russia</a:t>
            </a:r>
            <a:endParaRPr lang="ru-RU" sz="1600" spc="-10" dirty="0">
              <a:solidFill>
                <a:srgbClr val="AB8D5A"/>
              </a:solidFill>
              <a:latin typeface="Maiandra GD"/>
              <a:cs typeface="Maiandra GD"/>
            </a:endParaRPr>
          </a:p>
          <a:p>
            <a:pPr marL="12700" marR="5080">
              <a:lnSpc>
                <a:spcPts val="1920"/>
              </a:lnSpc>
              <a:spcBef>
                <a:spcPts val="45"/>
              </a:spcBef>
            </a:pPr>
            <a:r>
              <a:rPr lang="ru-RU" sz="1600" spc="-10" dirty="0">
                <a:solidFill>
                  <a:srgbClr val="AB8D5A"/>
                </a:solidFill>
                <a:latin typeface="Maiandra GD"/>
                <a:cs typeface="Maiandra GD"/>
              </a:rPr>
              <a:t>12 </a:t>
            </a:r>
            <a:r>
              <a:rPr lang="en-US" sz="1600" spc="-10" dirty="0" err="1">
                <a:solidFill>
                  <a:srgbClr val="AB8D5A"/>
                </a:solidFill>
                <a:latin typeface="Maiandra GD"/>
                <a:cs typeface="Maiandra GD"/>
              </a:rPr>
              <a:t>Kolokolnaya</a:t>
            </a:r>
            <a:r>
              <a:rPr lang="en-US" sz="1600" spc="-10" dirty="0">
                <a:solidFill>
                  <a:srgbClr val="AB8D5A"/>
                </a:solidFill>
                <a:latin typeface="Maiandra GD"/>
                <a:cs typeface="Maiandra GD"/>
              </a:rPr>
              <a:t> str., Saint-Petersburg, Russia</a:t>
            </a:r>
            <a:endParaRPr sz="1600" dirty="0">
              <a:latin typeface="Maiandra GD"/>
              <a:cs typeface="Maiandra G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0509" y="205231"/>
            <a:ext cx="39585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WINE</a:t>
            </a:r>
            <a:r>
              <a:rPr spc="-105" dirty="0"/>
              <a:t> </a:t>
            </a:r>
            <a:r>
              <a:rPr spc="-30" dirty="0"/>
              <a:t>DISCOVERY</a:t>
            </a:r>
            <a:r>
              <a:rPr spc="-90" dirty="0"/>
              <a:t> </a:t>
            </a:r>
            <a:r>
              <a:rPr spc="-45" dirty="0"/>
              <a:t>TODAY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4967" y="1201514"/>
            <a:ext cx="5173345" cy="9105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OUR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 MISSION</a:t>
            </a:r>
            <a:endParaRPr sz="2000">
              <a:latin typeface="Bell MT"/>
              <a:cs typeface="Bell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50" dirty="0">
                <a:solidFill>
                  <a:srgbClr val="AB8D5A"/>
                </a:solidFill>
                <a:latin typeface="Maiandra GD"/>
                <a:cs typeface="Maiandra GD"/>
              </a:rPr>
              <a:t>is</a:t>
            </a:r>
            <a:r>
              <a:rPr sz="1800" spc="-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85" dirty="0">
                <a:solidFill>
                  <a:srgbClr val="AB8D5A"/>
                </a:solidFill>
                <a:latin typeface="Maiandra GD"/>
                <a:cs typeface="Maiandra GD"/>
              </a:rPr>
              <a:t>to</a:t>
            </a:r>
            <a:r>
              <a:rPr sz="1800" spc="-4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20" dirty="0">
                <a:solidFill>
                  <a:srgbClr val="AB8D5A"/>
                </a:solidFill>
                <a:latin typeface="Maiandra GD"/>
                <a:cs typeface="Maiandra GD"/>
              </a:rPr>
              <a:t>develop </a:t>
            </a:r>
            <a:r>
              <a:rPr sz="1800" spc="-45" dirty="0">
                <a:solidFill>
                  <a:srgbClr val="AB8D5A"/>
                </a:solidFill>
                <a:latin typeface="Maiandra GD"/>
                <a:cs typeface="Maiandra GD"/>
              </a:rPr>
              <a:t>wine</a:t>
            </a:r>
            <a:r>
              <a:rPr sz="18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10" dirty="0">
                <a:solidFill>
                  <a:srgbClr val="AB8D5A"/>
                </a:solidFill>
                <a:latin typeface="Maiandra GD"/>
                <a:cs typeface="Maiandra GD"/>
              </a:rPr>
              <a:t>consumption</a:t>
            </a:r>
            <a:r>
              <a:rPr sz="18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10" dirty="0">
                <a:solidFill>
                  <a:srgbClr val="AB8D5A"/>
                </a:solidFill>
                <a:latin typeface="Maiandra GD"/>
                <a:cs typeface="Maiandra GD"/>
              </a:rPr>
              <a:t>culture</a:t>
            </a:r>
            <a:r>
              <a:rPr sz="18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among</a:t>
            </a:r>
            <a:r>
              <a:rPr sz="1800" spc="-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20" dirty="0">
                <a:solidFill>
                  <a:srgbClr val="AB8D5A"/>
                </a:solidFill>
                <a:latin typeface="Maiandra GD"/>
                <a:cs typeface="Maiandra GD"/>
              </a:rPr>
              <a:t>both</a:t>
            </a:r>
            <a:endParaRPr sz="18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beginners</a:t>
            </a:r>
            <a:r>
              <a:rPr sz="1800" spc="114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and</a:t>
            </a:r>
            <a:r>
              <a:rPr sz="1800" spc="14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10" dirty="0">
                <a:solidFill>
                  <a:srgbClr val="AB8D5A"/>
                </a:solidFill>
                <a:latin typeface="Maiandra GD"/>
                <a:cs typeface="Maiandra GD"/>
              </a:rPr>
              <a:t>connoisseurs.</a:t>
            </a:r>
            <a:endParaRPr sz="1800">
              <a:latin typeface="Maiandra GD"/>
              <a:cs typeface="Maiandra G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/>
              <a:t>OUR</a:t>
            </a:r>
            <a:r>
              <a:rPr spc="-25" dirty="0"/>
              <a:t> </a:t>
            </a:r>
            <a:r>
              <a:rPr spc="-10" dirty="0"/>
              <a:t>PHILOSOPHY</a:t>
            </a:r>
          </a:p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1800" spc="-125" dirty="0">
                <a:latin typeface="Maiandra GD"/>
                <a:cs typeface="Maiandra GD"/>
              </a:rPr>
              <a:t>We</a:t>
            </a:r>
            <a:r>
              <a:rPr sz="1800" spc="-15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propose</a:t>
            </a:r>
            <a:r>
              <a:rPr sz="1800" spc="-6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wines</a:t>
            </a:r>
            <a:r>
              <a:rPr sz="1800" spc="-3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and</a:t>
            </a:r>
            <a:r>
              <a:rPr sz="1800" spc="-4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spirits</a:t>
            </a:r>
            <a:r>
              <a:rPr sz="1800" spc="-25" dirty="0">
                <a:latin typeface="Maiandra GD"/>
                <a:cs typeface="Maiandra GD"/>
              </a:rPr>
              <a:t> </a:t>
            </a:r>
            <a:r>
              <a:rPr sz="1800" spc="-20" dirty="0">
                <a:latin typeface="Maiandra GD"/>
                <a:cs typeface="Maiandra GD"/>
              </a:rPr>
              <a:t>from</a:t>
            </a:r>
            <a:r>
              <a:rPr sz="1800" spc="-3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the</a:t>
            </a:r>
            <a:r>
              <a:rPr sz="1800" spc="-4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best</a:t>
            </a:r>
            <a:r>
              <a:rPr sz="1800" spc="-45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producers</a:t>
            </a:r>
            <a:r>
              <a:rPr sz="1800" spc="5" dirty="0">
                <a:latin typeface="Maiandra GD"/>
                <a:cs typeface="Maiandra GD"/>
              </a:rPr>
              <a:t> </a:t>
            </a:r>
            <a:r>
              <a:rPr sz="1800" spc="-25" dirty="0">
                <a:latin typeface="Maiandra GD"/>
                <a:cs typeface="Maiandra GD"/>
              </a:rPr>
              <a:t>of </a:t>
            </a:r>
            <a:r>
              <a:rPr sz="1800" dirty="0">
                <a:latin typeface="Maiandra GD"/>
                <a:cs typeface="Maiandra GD"/>
              </a:rPr>
              <a:t>all</a:t>
            </a:r>
            <a:r>
              <a:rPr sz="1800" spc="-50" dirty="0">
                <a:latin typeface="Maiandra GD"/>
                <a:cs typeface="Maiandra GD"/>
              </a:rPr>
              <a:t> </a:t>
            </a:r>
            <a:r>
              <a:rPr sz="1800" spc="-30" dirty="0">
                <a:latin typeface="Maiandra GD"/>
                <a:cs typeface="Maiandra GD"/>
              </a:rPr>
              <a:t>over</a:t>
            </a:r>
            <a:r>
              <a:rPr sz="1800" spc="-45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the</a:t>
            </a:r>
            <a:r>
              <a:rPr sz="1800" spc="-60" dirty="0">
                <a:latin typeface="Maiandra GD"/>
                <a:cs typeface="Maiandra GD"/>
              </a:rPr>
              <a:t> </a:t>
            </a:r>
            <a:r>
              <a:rPr sz="1800" spc="-10" dirty="0">
                <a:latin typeface="Maiandra GD"/>
                <a:cs typeface="Maiandra GD"/>
              </a:rPr>
              <a:t>world.</a:t>
            </a:r>
            <a:endParaRPr sz="18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1800" spc="-125" dirty="0">
                <a:latin typeface="Maiandra GD"/>
                <a:cs typeface="Maiandra GD"/>
              </a:rPr>
              <a:t>We</a:t>
            </a:r>
            <a:r>
              <a:rPr sz="1800" spc="-15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aim</a:t>
            </a:r>
            <a:r>
              <a:rPr sz="1800" spc="-60" dirty="0">
                <a:latin typeface="Maiandra GD"/>
                <a:cs typeface="Maiandra GD"/>
              </a:rPr>
              <a:t> </a:t>
            </a:r>
            <a:r>
              <a:rPr sz="1800" spc="-90" dirty="0">
                <a:latin typeface="Maiandra GD"/>
                <a:cs typeface="Maiandra GD"/>
              </a:rPr>
              <a:t>to</a:t>
            </a:r>
            <a:r>
              <a:rPr sz="1800" spc="-45" dirty="0">
                <a:latin typeface="Maiandra GD"/>
                <a:cs typeface="Maiandra GD"/>
              </a:rPr>
              <a:t> </a:t>
            </a:r>
            <a:r>
              <a:rPr sz="1800" spc="-10" dirty="0">
                <a:latin typeface="Maiandra GD"/>
                <a:cs typeface="Maiandra GD"/>
              </a:rPr>
              <a:t>offer</a:t>
            </a:r>
            <a:r>
              <a:rPr sz="1800" spc="-5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an</a:t>
            </a:r>
            <a:r>
              <a:rPr sz="1800" spc="-30" dirty="0">
                <a:latin typeface="Maiandra GD"/>
                <a:cs typeface="Maiandra GD"/>
              </a:rPr>
              <a:t> </a:t>
            </a:r>
            <a:r>
              <a:rPr sz="1800" spc="-10" dirty="0">
                <a:latin typeface="Maiandra GD"/>
                <a:cs typeface="Maiandra GD"/>
              </a:rPr>
              <a:t>unrivaled</a:t>
            </a:r>
            <a:r>
              <a:rPr sz="1800" spc="-2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selection</a:t>
            </a:r>
            <a:r>
              <a:rPr sz="1800" spc="-2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of</a:t>
            </a:r>
            <a:r>
              <a:rPr sz="1800" spc="-25" dirty="0">
                <a:latin typeface="Maiandra GD"/>
                <a:cs typeface="Maiandra GD"/>
              </a:rPr>
              <a:t> </a:t>
            </a:r>
            <a:r>
              <a:rPr sz="1800" spc="-10" dirty="0">
                <a:latin typeface="Maiandra GD"/>
                <a:cs typeface="Maiandra GD"/>
              </a:rPr>
              <a:t>products</a:t>
            </a:r>
            <a:r>
              <a:rPr sz="1800" spc="-30" dirty="0">
                <a:latin typeface="Maiandra GD"/>
                <a:cs typeface="Maiandra GD"/>
              </a:rPr>
              <a:t> </a:t>
            </a:r>
            <a:r>
              <a:rPr sz="1800" spc="-25" dirty="0">
                <a:latin typeface="Maiandra GD"/>
                <a:cs typeface="Maiandra GD"/>
              </a:rPr>
              <a:t>and</a:t>
            </a:r>
            <a:endParaRPr sz="18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aiandra GD"/>
                <a:cs typeface="Maiandra GD"/>
              </a:rPr>
              <a:t>services</a:t>
            </a:r>
            <a:r>
              <a:rPr sz="1800" spc="5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in</a:t>
            </a:r>
            <a:r>
              <a:rPr sz="1800" spc="-30" dirty="0">
                <a:latin typeface="Maiandra GD"/>
                <a:cs typeface="Maiandra GD"/>
              </a:rPr>
              <a:t> </a:t>
            </a:r>
            <a:r>
              <a:rPr sz="1800" dirty="0">
                <a:latin typeface="Maiandra GD"/>
                <a:cs typeface="Maiandra GD"/>
              </a:rPr>
              <a:t>the</a:t>
            </a:r>
            <a:r>
              <a:rPr sz="1800" spc="-30" dirty="0">
                <a:latin typeface="Maiandra GD"/>
                <a:cs typeface="Maiandra GD"/>
              </a:rPr>
              <a:t> </a:t>
            </a:r>
            <a:r>
              <a:rPr sz="1800" spc="-10" dirty="0">
                <a:latin typeface="Maiandra GD"/>
                <a:cs typeface="Maiandra GD"/>
              </a:rPr>
              <a:t>market.</a:t>
            </a:r>
            <a:endParaRPr sz="1800">
              <a:latin typeface="Maiandra GD"/>
              <a:cs typeface="Maiandra G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967" y="4415790"/>
            <a:ext cx="443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AB8D5A"/>
                </a:solidFill>
                <a:latin typeface="Maiandra GD"/>
                <a:cs typeface="Maiandra GD"/>
              </a:rPr>
              <a:t>Wine</a:t>
            </a:r>
            <a:r>
              <a:rPr sz="1800" spc="-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-10" dirty="0">
                <a:solidFill>
                  <a:srgbClr val="AB8D5A"/>
                </a:solidFill>
                <a:latin typeface="Maiandra GD"/>
                <a:cs typeface="Maiandra GD"/>
              </a:rPr>
              <a:t>isn't</a:t>
            </a:r>
            <a:r>
              <a:rPr sz="1800" spc="-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just</a:t>
            </a:r>
            <a:r>
              <a:rPr sz="1800" spc="-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our</a:t>
            </a:r>
            <a:r>
              <a:rPr sz="1800" spc="-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business</a:t>
            </a:r>
            <a:r>
              <a:rPr sz="1800" spc="-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spc="100" dirty="0">
                <a:solidFill>
                  <a:srgbClr val="AB8D5A"/>
                </a:solidFill>
                <a:latin typeface="Maiandra GD"/>
                <a:cs typeface="Maiandra GD"/>
              </a:rPr>
              <a:t>-</a:t>
            </a:r>
            <a:r>
              <a:rPr sz="18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it's</a:t>
            </a:r>
            <a:r>
              <a:rPr sz="1800" spc="-2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800" dirty="0">
                <a:solidFill>
                  <a:srgbClr val="AB8D5A"/>
                </a:solidFill>
                <a:latin typeface="Maiandra GD"/>
                <a:cs typeface="Maiandra GD"/>
              </a:rPr>
              <a:t>our</a:t>
            </a:r>
            <a:r>
              <a:rPr sz="1800" spc="-10" dirty="0">
                <a:solidFill>
                  <a:srgbClr val="AB8D5A"/>
                </a:solidFill>
                <a:latin typeface="Maiandra GD"/>
                <a:cs typeface="Maiandra GD"/>
              </a:rPr>
              <a:t> passion!</a:t>
            </a:r>
            <a:endParaRPr sz="1800">
              <a:latin typeface="Maiandra GD"/>
              <a:cs typeface="Maiandra G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10016" y="1207008"/>
            <a:ext cx="4993005" cy="4654550"/>
            <a:chOff x="6710016" y="1207008"/>
            <a:chExt cx="4993005" cy="4654550"/>
          </a:xfrm>
        </p:grpSpPr>
        <p:sp>
          <p:nvSpPr>
            <p:cNvPr id="9" name="object 9"/>
            <p:cNvSpPr/>
            <p:nvPr/>
          </p:nvSpPr>
          <p:spPr>
            <a:xfrm>
              <a:off x="9904475" y="1309116"/>
              <a:ext cx="1798320" cy="1777364"/>
            </a:xfrm>
            <a:custGeom>
              <a:avLst/>
              <a:gdLst/>
              <a:ahLst/>
              <a:cxnLst/>
              <a:rect l="l" t="t" r="r" b="b"/>
              <a:pathLst>
                <a:path w="1798320" h="1777364">
                  <a:moveTo>
                    <a:pt x="696087" y="0"/>
                  </a:moveTo>
                  <a:lnTo>
                    <a:pt x="0" y="1269238"/>
                  </a:lnTo>
                  <a:lnTo>
                    <a:pt x="42616" y="1293657"/>
                  </a:lnTo>
                  <a:lnTo>
                    <a:pt x="83393" y="1320217"/>
                  </a:lnTo>
                  <a:lnTo>
                    <a:pt x="122265" y="1348838"/>
                  </a:lnTo>
                  <a:lnTo>
                    <a:pt x="159170" y="1379440"/>
                  </a:lnTo>
                  <a:lnTo>
                    <a:pt x="194044" y="1411945"/>
                  </a:lnTo>
                  <a:lnTo>
                    <a:pt x="226823" y="1446273"/>
                  </a:lnTo>
                  <a:lnTo>
                    <a:pt x="257444" y="1482344"/>
                  </a:lnTo>
                  <a:lnTo>
                    <a:pt x="285844" y="1520078"/>
                  </a:lnTo>
                  <a:lnTo>
                    <a:pt x="311957" y="1559398"/>
                  </a:lnTo>
                  <a:lnTo>
                    <a:pt x="335722" y="1600222"/>
                  </a:lnTo>
                  <a:lnTo>
                    <a:pt x="357074" y="1642473"/>
                  </a:lnTo>
                  <a:lnTo>
                    <a:pt x="375950" y="1686069"/>
                  </a:lnTo>
                  <a:lnTo>
                    <a:pt x="392286" y="1730933"/>
                  </a:lnTo>
                  <a:lnTo>
                    <a:pt x="406019" y="1776984"/>
                  </a:lnTo>
                  <a:lnTo>
                    <a:pt x="1798320" y="1363599"/>
                  </a:lnTo>
                  <a:lnTo>
                    <a:pt x="1783318" y="1314877"/>
                  </a:lnTo>
                  <a:lnTo>
                    <a:pt x="1767318" y="1266637"/>
                  </a:lnTo>
                  <a:lnTo>
                    <a:pt x="1750329" y="1218892"/>
                  </a:lnTo>
                  <a:lnTo>
                    <a:pt x="1732361" y="1171652"/>
                  </a:lnTo>
                  <a:lnTo>
                    <a:pt x="1713422" y="1124931"/>
                  </a:lnTo>
                  <a:lnTo>
                    <a:pt x="1693522" y="1078741"/>
                  </a:lnTo>
                  <a:lnTo>
                    <a:pt x="1672670" y="1033093"/>
                  </a:lnTo>
                  <a:lnTo>
                    <a:pt x="1650876" y="988000"/>
                  </a:lnTo>
                  <a:lnTo>
                    <a:pt x="1628149" y="943475"/>
                  </a:lnTo>
                  <a:lnTo>
                    <a:pt x="1604499" y="899528"/>
                  </a:lnTo>
                  <a:lnTo>
                    <a:pt x="1579935" y="856172"/>
                  </a:lnTo>
                  <a:lnTo>
                    <a:pt x="1554465" y="813420"/>
                  </a:lnTo>
                  <a:lnTo>
                    <a:pt x="1528101" y="771284"/>
                  </a:lnTo>
                  <a:lnTo>
                    <a:pt x="1500850" y="729775"/>
                  </a:lnTo>
                  <a:lnTo>
                    <a:pt x="1472722" y="688907"/>
                  </a:lnTo>
                  <a:lnTo>
                    <a:pt x="1443727" y="648690"/>
                  </a:lnTo>
                  <a:lnTo>
                    <a:pt x="1413874" y="609137"/>
                  </a:lnTo>
                  <a:lnTo>
                    <a:pt x="1383172" y="570261"/>
                  </a:lnTo>
                  <a:lnTo>
                    <a:pt x="1351631" y="532074"/>
                  </a:lnTo>
                  <a:lnTo>
                    <a:pt x="1319260" y="494587"/>
                  </a:lnTo>
                  <a:lnTo>
                    <a:pt x="1286069" y="457812"/>
                  </a:lnTo>
                  <a:lnTo>
                    <a:pt x="1252066" y="421763"/>
                  </a:lnTo>
                  <a:lnTo>
                    <a:pt x="1217261" y="386451"/>
                  </a:lnTo>
                  <a:lnTo>
                    <a:pt x="1181664" y="351888"/>
                  </a:lnTo>
                  <a:lnTo>
                    <a:pt x="1145284" y="318087"/>
                  </a:lnTo>
                  <a:lnTo>
                    <a:pt x="1108129" y="285059"/>
                  </a:lnTo>
                  <a:lnTo>
                    <a:pt x="1070211" y="252817"/>
                  </a:lnTo>
                  <a:lnTo>
                    <a:pt x="1031537" y="221373"/>
                  </a:lnTo>
                  <a:lnTo>
                    <a:pt x="992117" y="190738"/>
                  </a:lnTo>
                  <a:lnTo>
                    <a:pt x="951962" y="160926"/>
                  </a:lnTo>
                  <a:lnTo>
                    <a:pt x="911079" y="131948"/>
                  </a:lnTo>
                  <a:lnTo>
                    <a:pt x="869478" y="103817"/>
                  </a:lnTo>
                  <a:lnTo>
                    <a:pt x="827169" y="76544"/>
                  </a:lnTo>
                  <a:lnTo>
                    <a:pt x="784161" y="50142"/>
                  </a:lnTo>
                  <a:lnTo>
                    <a:pt x="740464" y="24623"/>
                  </a:lnTo>
                  <a:lnTo>
                    <a:pt x="696087" y="0"/>
                  </a:lnTo>
                  <a:close/>
                </a:path>
              </a:pathLst>
            </a:custGeom>
            <a:solidFill>
              <a:srgbClr val="AA9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8803" y="1549867"/>
              <a:ext cx="1511935" cy="1006475"/>
            </a:xfrm>
            <a:custGeom>
              <a:avLst/>
              <a:gdLst/>
              <a:ahLst/>
              <a:cxnLst/>
              <a:rect l="l" t="t" r="r" b="b"/>
              <a:pathLst>
                <a:path w="1511934" h="1006475">
                  <a:moveTo>
                    <a:pt x="547513" y="0"/>
                  </a:moveTo>
                  <a:lnTo>
                    <a:pt x="497426" y="806"/>
                  </a:lnTo>
                  <a:lnTo>
                    <a:pt x="447331" y="2864"/>
                  </a:lnTo>
                  <a:lnTo>
                    <a:pt x="397252" y="6177"/>
                  </a:lnTo>
                  <a:lnTo>
                    <a:pt x="347213" y="10746"/>
                  </a:lnTo>
                  <a:lnTo>
                    <a:pt x="297237" y="16573"/>
                  </a:lnTo>
                  <a:lnTo>
                    <a:pt x="247346" y="23658"/>
                  </a:lnTo>
                  <a:lnTo>
                    <a:pt x="197565" y="32003"/>
                  </a:lnTo>
                  <a:lnTo>
                    <a:pt x="147916" y="41610"/>
                  </a:lnTo>
                  <a:lnTo>
                    <a:pt x="98423" y="52481"/>
                  </a:lnTo>
                  <a:lnTo>
                    <a:pt x="49110" y="64616"/>
                  </a:lnTo>
                  <a:lnTo>
                    <a:pt x="0" y="78018"/>
                  </a:lnTo>
                  <a:lnTo>
                    <a:pt x="245999" y="918885"/>
                  </a:lnTo>
                  <a:lnTo>
                    <a:pt x="293264" y="905460"/>
                  </a:lnTo>
                  <a:lnTo>
                    <a:pt x="340984" y="894182"/>
                  </a:lnTo>
                  <a:lnTo>
                    <a:pt x="389076" y="885051"/>
                  </a:lnTo>
                  <a:lnTo>
                    <a:pt x="437459" y="878068"/>
                  </a:lnTo>
                  <a:lnTo>
                    <a:pt x="486050" y="873233"/>
                  </a:lnTo>
                  <a:lnTo>
                    <a:pt x="534768" y="870545"/>
                  </a:lnTo>
                  <a:lnTo>
                    <a:pt x="583531" y="870006"/>
                  </a:lnTo>
                  <a:lnTo>
                    <a:pt x="632256" y="871615"/>
                  </a:lnTo>
                  <a:lnTo>
                    <a:pt x="680862" y="875372"/>
                  </a:lnTo>
                  <a:lnTo>
                    <a:pt x="729267" y="881277"/>
                  </a:lnTo>
                  <a:lnTo>
                    <a:pt x="777390" y="889331"/>
                  </a:lnTo>
                  <a:lnTo>
                    <a:pt x="825147" y="899534"/>
                  </a:lnTo>
                  <a:lnTo>
                    <a:pt x="872457" y="911886"/>
                  </a:lnTo>
                  <a:lnTo>
                    <a:pt x="919239" y="926386"/>
                  </a:lnTo>
                  <a:lnTo>
                    <a:pt x="965409" y="943036"/>
                  </a:lnTo>
                  <a:lnTo>
                    <a:pt x="1010888" y="961835"/>
                  </a:lnTo>
                  <a:lnTo>
                    <a:pt x="1055591" y="982783"/>
                  </a:lnTo>
                  <a:lnTo>
                    <a:pt x="1099439" y="1005880"/>
                  </a:lnTo>
                  <a:lnTo>
                    <a:pt x="1511807" y="244642"/>
                  </a:lnTo>
                  <a:lnTo>
                    <a:pt x="1466765" y="220709"/>
                  </a:lnTo>
                  <a:lnTo>
                    <a:pt x="1421248" y="197999"/>
                  </a:lnTo>
                  <a:lnTo>
                    <a:pt x="1375281" y="176513"/>
                  </a:lnTo>
                  <a:lnTo>
                    <a:pt x="1328886" y="156252"/>
                  </a:lnTo>
                  <a:lnTo>
                    <a:pt x="1282088" y="137219"/>
                  </a:lnTo>
                  <a:lnTo>
                    <a:pt x="1234909" y="119414"/>
                  </a:lnTo>
                  <a:lnTo>
                    <a:pt x="1187373" y="102839"/>
                  </a:lnTo>
                  <a:lnTo>
                    <a:pt x="1139503" y="87496"/>
                  </a:lnTo>
                  <a:lnTo>
                    <a:pt x="1091323" y="73386"/>
                  </a:lnTo>
                  <a:lnTo>
                    <a:pt x="1042855" y="60511"/>
                  </a:lnTo>
                  <a:lnTo>
                    <a:pt x="994123" y="48872"/>
                  </a:lnTo>
                  <a:lnTo>
                    <a:pt x="945151" y="38471"/>
                  </a:lnTo>
                  <a:lnTo>
                    <a:pt x="895962" y="29309"/>
                  </a:lnTo>
                  <a:lnTo>
                    <a:pt x="846579" y="21388"/>
                  </a:lnTo>
                  <a:lnTo>
                    <a:pt x="797025" y="14709"/>
                  </a:lnTo>
                  <a:lnTo>
                    <a:pt x="747324" y="9273"/>
                  </a:lnTo>
                  <a:lnTo>
                    <a:pt x="697499" y="5083"/>
                  </a:lnTo>
                  <a:lnTo>
                    <a:pt x="647573" y="2140"/>
                  </a:lnTo>
                  <a:lnTo>
                    <a:pt x="597570" y="445"/>
                  </a:lnTo>
                  <a:lnTo>
                    <a:pt x="547513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52131" y="1207008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1326515" y="0"/>
                  </a:moveTo>
                  <a:lnTo>
                    <a:pt x="1277681" y="15420"/>
                  </a:lnTo>
                  <a:lnTo>
                    <a:pt x="1229357" y="31828"/>
                  </a:lnTo>
                  <a:lnTo>
                    <a:pt x="1181555" y="49215"/>
                  </a:lnTo>
                  <a:lnTo>
                    <a:pt x="1134286" y="67572"/>
                  </a:lnTo>
                  <a:lnTo>
                    <a:pt x="1087562" y="86892"/>
                  </a:lnTo>
                  <a:lnTo>
                    <a:pt x="1041397" y="107167"/>
                  </a:lnTo>
                  <a:lnTo>
                    <a:pt x="995801" y="128388"/>
                  </a:lnTo>
                  <a:lnTo>
                    <a:pt x="950788" y="150548"/>
                  </a:lnTo>
                  <a:lnTo>
                    <a:pt x="906369" y="173638"/>
                  </a:lnTo>
                  <a:lnTo>
                    <a:pt x="862557" y="197649"/>
                  </a:lnTo>
                  <a:lnTo>
                    <a:pt x="819364" y="222575"/>
                  </a:lnTo>
                  <a:lnTo>
                    <a:pt x="776801" y="248406"/>
                  </a:lnTo>
                  <a:lnTo>
                    <a:pt x="734882" y="275135"/>
                  </a:lnTo>
                  <a:lnTo>
                    <a:pt x="693618" y="302753"/>
                  </a:lnTo>
                  <a:lnTo>
                    <a:pt x="653021" y="331253"/>
                  </a:lnTo>
                  <a:lnTo>
                    <a:pt x="613104" y="360626"/>
                  </a:lnTo>
                  <a:lnTo>
                    <a:pt x="573879" y="390864"/>
                  </a:lnTo>
                  <a:lnTo>
                    <a:pt x="535357" y="421958"/>
                  </a:lnTo>
                  <a:lnTo>
                    <a:pt x="497552" y="453902"/>
                  </a:lnTo>
                  <a:lnTo>
                    <a:pt x="460475" y="486686"/>
                  </a:lnTo>
                  <a:lnTo>
                    <a:pt x="424139" y="520302"/>
                  </a:lnTo>
                  <a:lnTo>
                    <a:pt x="388555" y="554743"/>
                  </a:lnTo>
                  <a:lnTo>
                    <a:pt x="353736" y="590000"/>
                  </a:lnTo>
                  <a:lnTo>
                    <a:pt x="319695" y="626065"/>
                  </a:lnTo>
                  <a:lnTo>
                    <a:pt x="286442" y="662930"/>
                  </a:lnTo>
                  <a:lnTo>
                    <a:pt x="253991" y="700587"/>
                  </a:lnTo>
                  <a:lnTo>
                    <a:pt x="222353" y="739027"/>
                  </a:lnTo>
                  <a:lnTo>
                    <a:pt x="191541" y="778243"/>
                  </a:lnTo>
                  <a:lnTo>
                    <a:pt x="161567" y="818227"/>
                  </a:lnTo>
                  <a:lnTo>
                    <a:pt x="132443" y="858969"/>
                  </a:lnTo>
                  <a:lnTo>
                    <a:pt x="104181" y="900463"/>
                  </a:lnTo>
                  <a:lnTo>
                    <a:pt x="76794" y="942699"/>
                  </a:lnTo>
                  <a:lnTo>
                    <a:pt x="50293" y="985670"/>
                  </a:lnTo>
                  <a:lnTo>
                    <a:pt x="24691" y="1029368"/>
                  </a:lnTo>
                  <a:lnTo>
                    <a:pt x="0" y="1073784"/>
                  </a:lnTo>
                  <a:lnTo>
                    <a:pt x="1145286" y="1697736"/>
                  </a:lnTo>
                  <a:lnTo>
                    <a:pt x="1170790" y="1655075"/>
                  </a:lnTo>
                  <a:lnTo>
                    <a:pt x="1198009" y="1614180"/>
                  </a:lnTo>
                  <a:lnTo>
                    <a:pt x="1226917" y="1575079"/>
                  </a:lnTo>
                  <a:lnTo>
                    <a:pt x="1257489" y="1537796"/>
                  </a:lnTo>
                  <a:lnTo>
                    <a:pt x="1289699" y="1502358"/>
                  </a:lnTo>
                  <a:lnTo>
                    <a:pt x="1323520" y="1468790"/>
                  </a:lnTo>
                  <a:lnTo>
                    <a:pt x="1358928" y="1437119"/>
                  </a:lnTo>
                  <a:lnTo>
                    <a:pt x="1395897" y="1407370"/>
                  </a:lnTo>
                  <a:lnTo>
                    <a:pt x="1434400" y="1379570"/>
                  </a:lnTo>
                  <a:lnTo>
                    <a:pt x="1474413" y="1353744"/>
                  </a:lnTo>
                  <a:lnTo>
                    <a:pt x="1515909" y="1329919"/>
                  </a:lnTo>
                  <a:lnTo>
                    <a:pt x="1558863" y="1308120"/>
                  </a:lnTo>
                  <a:lnTo>
                    <a:pt x="1603248" y="1288373"/>
                  </a:lnTo>
                  <a:lnTo>
                    <a:pt x="1649040" y="1270705"/>
                  </a:lnTo>
                  <a:lnTo>
                    <a:pt x="1696212" y="1255140"/>
                  </a:lnTo>
                  <a:lnTo>
                    <a:pt x="1326515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38232" y="2897124"/>
              <a:ext cx="1142365" cy="1571625"/>
            </a:xfrm>
            <a:custGeom>
              <a:avLst/>
              <a:gdLst/>
              <a:ahLst/>
              <a:cxnLst/>
              <a:rect l="l" t="t" r="r" b="b"/>
              <a:pathLst>
                <a:path w="1142365" h="1571625">
                  <a:moveTo>
                    <a:pt x="1059179" y="0"/>
                  </a:moveTo>
                  <a:lnTo>
                    <a:pt x="87122" y="289687"/>
                  </a:lnTo>
                  <a:lnTo>
                    <a:pt x="99996" y="337094"/>
                  </a:lnTo>
                  <a:lnTo>
                    <a:pt x="110486" y="384743"/>
                  </a:lnTo>
                  <a:lnTo>
                    <a:pt x="118621" y="432570"/>
                  </a:lnTo>
                  <a:lnTo>
                    <a:pt x="124425" y="480514"/>
                  </a:lnTo>
                  <a:lnTo>
                    <a:pt x="127926" y="528513"/>
                  </a:lnTo>
                  <a:lnTo>
                    <a:pt x="129151" y="576504"/>
                  </a:lnTo>
                  <a:lnTo>
                    <a:pt x="128126" y="624425"/>
                  </a:lnTo>
                  <a:lnTo>
                    <a:pt x="124877" y="672213"/>
                  </a:lnTo>
                  <a:lnTo>
                    <a:pt x="119432" y="719808"/>
                  </a:lnTo>
                  <a:lnTo>
                    <a:pt x="111817" y="767146"/>
                  </a:lnTo>
                  <a:lnTo>
                    <a:pt x="102059" y="814165"/>
                  </a:lnTo>
                  <a:lnTo>
                    <a:pt x="90185" y="860803"/>
                  </a:lnTo>
                  <a:lnTo>
                    <a:pt x="76221" y="906998"/>
                  </a:lnTo>
                  <a:lnTo>
                    <a:pt x="60193" y="952688"/>
                  </a:lnTo>
                  <a:lnTo>
                    <a:pt x="42130" y="997810"/>
                  </a:lnTo>
                  <a:lnTo>
                    <a:pt x="22056" y="1042303"/>
                  </a:lnTo>
                  <a:lnTo>
                    <a:pt x="0" y="1086103"/>
                  </a:lnTo>
                  <a:lnTo>
                    <a:pt x="892301" y="1571244"/>
                  </a:lnTo>
                  <a:lnTo>
                    <a:pt x="915491" y="1526943"/>
                  </a:lnTo>
                  <a:lnTo>
                    <a:pt x="937559" y="1482261"/>
                  </a:lnTo>
                  <a:lnTo>
                    <a:pt x="958505" y="1437214"/>
                  </a:lnTo>
                  <a:lnTo>
                    <a:pt x="978328" y="1391819"/>
                  </a:lnTo>
                  <a:lnTo>
                    <a:pt x="997027" y="1346092"/>
                  </a:lnTo>
                  <a:lnTo>
                    <a:pt x="1014600" y="1300052"/>
                  </a:lnTo>
                  <a:lnTo>
                    <a:pt x="1031046" y="1253714"/>
                  </a:lnTo>
                  <a:lnTo>
                    <a:pt x="1046364" y="1207095"/>
                  </a:lnTo>
                  <a:lnTo>
                    <a:pt x="1060554" y="1160213"/>
                  </a:lnTo>
                  <a:lnTo>
                    <a:pt x="1073612" y="1113085"/>
                  </a:lnTo>
                  <a:lnTo>
                    <a:pt x="1085539" y="1065727"/>
                  </a:lnTo>
                  <a:lnTo>
                    <a:pt x="1096333" y="1018156"/>
                  </a:lnTo>
                  <a:lnTo>
                    <a:pt x="1105993" y="970390"/>
                  </a:lnTo>
                  <a:lnTo>
                    <a:pt x="1114518" y="922444"/>
                  </a:lnTo>
                  <a:lnTo>
                    <a:pt x="1121906" y="874337"/>
                  </a:lnTo>
                  <a:lnTo>
                    <a:pt x="1128157" y="826085"/>
                  </a:lnTo>
                  <a:lnTo>
                    <a:pt x="1133269" y="777704"/>
                  </a:lnTo>
                  <a:lnTo>
                    <a:pt x="1137240" y="729212"/>
                  </a:lnTo>
                  <a:lnTo>
                    <a:pt x="1140070" y="680626"/>
                  </a:lnTo>
                  <a:lnTo>
                    <a:pt x="1141758" y="631963"/>
                  </a:lnTo>
                  <a:lnTo>
                    <a:pt x="1142302" y="583239"/>
                  </a:lnTo>
                  <a:lnTo>
                    <a:pt x="1141701" y="534472"/>
                  </a:lnTo>
                  <a:lnTo>
                    <a:pt x="1139954" y="485678"/>
                  </a:lnTo>
                  <a:lnTo>
                    <a:pt x="1137060" y="436875"/>
                  </a:lnTo>
                  <a:lnTo>
                    <a:pt x="1133017" y="388078"/>
                  </a:lnTo>
                  <a:lnTo>
                    <a:pt x="1127824" y="339306"/>
                  </a:lnTo>
                  <a:lnTo>
                    <a:pt x="1121480" y="290575"/>
                  </a:lnTo>
                  <a:lnTo>
                    <a:pt x="1113984" y="241902"/>
                  </a:lnTo>
                  <a:lnTo>
                    <a:pt x="1105335" y="193304"/>
                  </a:lnTo>
                  <a:lnTo>
                    <a:pt x="1095531" y="144798"/>
                  </a:lnTo>
                  <a:lnTo>
                    <a:pt x="1084571" y="96400"/>
                  </a:lnTo>
                  <a:lnTo>
                    <a:pt x="1072455" y="48129"/>
                  </a:lnTo>
                  <a:lnTo>
                    <a:pt x="1059179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10016" y="2316480"/>
              <a:ext cx="1559560" cy="1744980"/>
            </a:xfrm>
            <a:custGeom>
              <a:avLst/>
              <a:gdLst/>
              <a:ahLst/>
              <a:cxnLst/>
              <a:rect l="l" t="t" r="r" b="b"/>
              <a:pathLst>
                <a:path w="1559559" h="1744979">
                  <a:moveTo>
                    <a:pt x="282222" y="0"/>
                  </a:moveTo>
                  <a:lnTo>
                    <a:pt x="258533" y="44849"/>
                  </a:lnTo>
                  <a:lnTo>
                    <a:pt x="235856" y="90085"/>
                  </a:lnTo>
                  <a:lnTo>
                    <a:pt x="214195" y="135691"/>
                  </a:lnTo>
                  <a:lnTo>
                    <a:pt x="193554" y="181652"/>
                  </a:lnTo>
                  <a:lnTo>
                    <a:pt x="173936" y="227952"/>
                  </a:lnTo>
                  <a:lnTo>
                    <a:pt x="155345" y="274575"/>
                  </a:lnTo>
                  <a:lnTo>
                    <a:pt x="137784" y="321505"/>
                  </a:lnTo>
                  <a:lnTo>
                    <a:pt x="121257" y="368727"/>
                  </a:lnTo>
                  <a:lnTo>
                    <a:pt x="105769" y="416224"/>
                  </a:lnTo>
                  <a:lnTo>
                    <a:pt x="91322" y="463981"/>
                  </a:lnTo>
                  <a:lnTo>
                    <a:pt x="77921" y="511982"/>
                  </a:lnTo>
                  <a:lnTo>
                    <a:pt x="65569" y="560211"/>
                  </a:lnTo>
                  <a:lnTo>
                    <a:pt x="54270" y="608652"/>
                  </a:lnTo>
                  <a:lnTo>
                    <a:pt x="44027" y="657289"/>
                  </a:lnTo>
                  <a:lnTo>
                    <a:pt x="34845" y="706107"/>
                  </a:lnTo>
                  <a:lnTo>
                    <a:pt x="26726" y="755090"/>
                  </a:lnTo>
                  <a:lnTo>
                    <a:pt x="19675" y="804222"/>
                  </a:lnTo>
                  <a:lnTo>
                    <a:pt x="13696" y="853487"/>
                  </a:lnTo>
                  <a:lnTo>
                    <a:pt x="8792" y="902869"/>
                  </a:lnTo>
                  <a:lnTo>
                    <a:pt x="4966" y="952353"/>
                  </a:lnTo>
                  <a:lnTo>
                    <a:pt x="2223" y="1001923"/>
                  </a:lnTo>
                  <a:lnTo>
                    <a:pt x="566" y="1051562"/>
                  </a:lnTo>
                  <a:lnTo>
                    <a:pt x="0" y="1101255"/>
                  </a:lnTo>
                  <a:lnTo>
                    <a:pt x="526" y="1150986"/>
                  </a:lnTo>
                  <a:lnTo>
                    <a:pt x="2150" y="1200740"/>
                  </a:lnTo>
                  <a:lnTo>
                    <a:pt x="4875" y="1250500"/>
                  </a:lnTo>
                  <a:lnTo>
                    <a:pt x="8705" y="1300251"/>
                  </a:lnTo>
                  <a:lnTo>
                    <a:pt x="13644" y="1349977"/>
                  </a:lnTo>
                  <a:lnTo>
                    <a:pt x="19694" y="1399662"/>
                  </a:lnTo>
                  <a:lnTo>
                    <a:pt x="26861" y="1449290"/>
                  </a:lnTo>
                  <a:lnTo>
                    <a:pt x="35146" y="1498845"/>
                  </a:lnTo>
                  <a:lnTo>
                    <a:pt x="44556" y="1548312"/>
                  </a:lnTo>
                  <a:lnTo>
                    <a:pt x="55092" y="1597675"/>
                  </a:lnTo>
                  <a:lnTo>
                    <a:pt x="66759" y="1646918"/>
                  </a:lnTo>
                  <a:lnTo>
                    <a:pt x="79560" y="1696025"/>
                  </a:lnTo>
                  <a:lnTo>
                    <a:pt x="93500" y="1744980"/>
                  </a:lnTo>
                  <a:lnTo>
                    <a:pt x="1486690" y="1332230"/>
                  </a:lnTo>
                  <a:lnTo>
                    <a:pt x="1473267" y="1282001"/>
                  </a:lnTo>
                  <a:lnTo>
                    <a:pt x="1463158" y="1231615"/>
                  </a:lnTo>
                  <a:lnTo>
                    <a:pt x="1456324" y="1181168"/>
                  </a:lnTo>
                  <a:lnTo>
                    <a:pt x="1452723" y="1130760"/>
                  </a:lnTo>
                  <a:lnTo>
                    <a:pt x="1452317" y="1080488"/>
                  </a:lnTo>
                  <a:lnTo>
                    <a:pt x="1455063" y="1030453"/>
                  </a:lnTo>
                  <a:lnTo>
                    <a:pt x="1460923" y="980751"/>
                  </a:lnTo>
                  <a:lnTo>
                    <a:pt x="1469856" y="931482"/>
                  </a:lnTo>
                  <a:lnTo>
                    <a:pt x="1481822" y="882743"/>
                  </a:lnTo>
                  <a:lnTo>
                    <a:pt x="1496780" y="834635"/>
                  </a:lnTo>
                  <a:lnTo>
                    <a:pt x="1514690" y="787254"/>
                  </a:lnTo>
                  <a:lnTo>
                    <a:pt x="1535512" y="740700"/>
                  </a:lnTo>
                  <a:lnTo>
                    <a:pt x="1559207" y="695071"/>
                  </a:lnTo>
                  <a:lnTo>
                    <a:pt x="282222" y="0"/>
                  </a:lnTo>
                  <a:close/>
                </a:path>
              </a:pathLst>
            </a:custGeom>
            <a:solidFill>
              <a:srgbClr val="AA9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75575" y="3735324"/>
              <a:ext cx="1485900" cy="1522730"/>
            </a:xfrm>
            <a:custGeom>
              <a:avLst/>
              <a:gdLst/>
              <a:ahLst/>
              <a:cxnLst/>
              <a:rect l="l" t="t" r="r" b="b"/>
              <a:pathLst>
                <a:path w="1485900" h="1522729">
                  <a:moveTo>
                    <a:pt x="971296" y="0"/>
                  </a:moveTo>
                  <a:lnTo>
                    <a:pt x="0" y="289940"/>
                  </a:lnTo>
                  <a:lnTo>
                    <a:pt x="15038" y="337819"/>
                  </a:lnTo>
                  <a:lnTo>
                    <a:pt x="31142" y="385202"/>
                  </a:lnTo>
                  <a:lnTo>
                    <a:pt x="48303" y="432074"/>
                  </a:lnTo>
                  <a:lnTo>
                    <a:pt x="66509" y="478419"/>
                  </a:lnTo>
                  <a:lnTo>
                    <a:pt x="85748" y="524220"/>
                  </a:lnTo>
                  <a:lnTo>
                    <a:pt x="106012" y="569463"/>
                  </a:lnTo>
                  <a:lnTo>
                    <a:pt x="127287" y="614132"/>
                  </a:lnTo>
                  <a:lnTo>
                    <a:pt x="149564" y="658211"/>
                  </a:lnTo>
                  <a:lnTo>
                    <a:pt x="172832" y="701684"/>
                  </a:lnTo>
                  <a:lnTo>
                    <a:pt x="197080" y="744536"/>
                  </a:lnTo>
                  <a:lnTo>
                    <a:pt x="222297" y="786750"/>
                  </a:lnTo>
                  <a:lnTo>
                    <a:pt x="248471" y="828312"/>
                  </a:lnTo>
                  <a:lnTo>
                    <a:pt x="275594" y="869205"/>
                  </a:lnTo>
                  <a:lnTo>
                    <a:pt x="303652" y="909414"/>
                  </a:lnTo>
                  <a:lnTo>
                    <a:pt x="332636" y="948923"/>
                  </a:lnTo>
                  <a:lnTo>
                    <a:pt x="362535" y="987716"/>
                  </a:lnTo>
                  <a:lnTo>
                    <a:pt x="393338" y="1025778"/>
                  </a:lnTo>
                  <a:lnTo>
                    <a:pt x="425034" y="1063093"/>
                  </a:lnTo>
                  <a:lnTo>
                    <a:pt x="457612" y="1099645"/>
                  </a:lnTo>
                  <a:lnTo>
                    <a:pt x="491061" y="1135418"/>
                  </a:lnTo>
                  <a:lnTo>
                    <a:pt x="525371" y="1170397"/>
                  </a:lnTo>
                  <a:lnTo>
                    <a:pt x="560530" y="1204566"/>
                  </a:lnTo>
                  <a:lnTo>
                    <a:pt x="596529" y="1237910"/>
                  </a:lnTo>
                  <a:lnTo>
                    <a:pt x="633355" y="1270412"/>
                  </a:lnTo>
                  <a:lnTo>
                    <a:pt x="670997" y="1302057"/>
                  </a:lnTo>
                  <a:lnTo>
                    <a:pt x="709447" y="1332829"/>
                  </a:lnTo>
                  <a:lnTo>
                    <a:pt x="748691" y="1362713"/>
                  </a:lnTo>
                  <a:lnTo>
                    <a:pt x="788720" y="1391692"/>
                  </a:lnTo>
                  <a:lnTo>
                    <a:pt x="829523" y="1419751"/>
                  </a:lnTo>
                  <a:lnTo>
                    <a:pt x="871088" y="1446875"/>
                  </a:lnTo>
                  <a:lnTo>
                    <a:pt x="913405" y="1473048"/>
                  </a:lnTo>
                  <a:lnTo>
                    <a:pt x="956463" y="1498253"/>
                  </a:lnTo>
                  <a:lnTo>
                    <a:pt x="1000251" y="1522476"/>
                  </a:lnTo>
                  <a:lnTo>
                    <a:pt x="1485900" y="630682"/>
                  </a:lnTo>
                  <a:lnTo>
                    <a:pt x="1441881" y="606694"/>
                  </a:lnTo>
                  <a:lnTo>
                    <a:pt x="1399405" y="580801"/>
                  </a:lnTo>
                  <a:lnTo>
                    <a:pt x="1358508" y="553055"/>
                  </a:lnTo>
                  <a:lnTo>
                    <a:pt x="1319224" y="523511"/>
                  </a:lnTo>
                  <a:lnTo>
                    <a:pt x="1281588" y="492220"/>
                  </a:lnTo>
                  <a:lnTo>
                    <a:pt x="1245636" y="459238"/>
                  </a:lnTo>
                  <a:lnTo>
                    <a:pt x="1211403" y="424617"/>
                  </a:lnTo>
                  <a:lnTo>
                    <a:pt x="1178923" y="388410"/>
                  </a:lnTo>
                  <a:lnTo>
                    <a:pt x="1148231" y="350670"/>
                  </a:lnTo>
                  <a:lnTo>
                    <a:pt x="1119363" y="311452"/>
                  </a:lnTo>
                  <a:lnTo>
                    <a:pt x="1092354" y="270809"/>
                  </a:lnTo>
                  <a:lnTo>
                    <a:pt x="1067239" y="228793"/>
                  </a:lnTo>
                  <a:lnTo>
                    <a:pt x="1044053" y="185459"/>
                  </a:lnTo>
                  <a:lnTo>
                    <a:pt x="1022830" y="140859"/>
                  </a:lnTo>
                  <a:lnTo>
                    <a:pt x="1003606" y="95047"/>
                  </a:lnTo>
                  <a:lnTo>
                    <a:pt x="986416" y="48076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4275" y="4410456"/>
              <a:ext cx="1629410" cy="1283335"/>
            </a:xfrm>
            <a:custGeom>
              <a:avLst/>
              <a:gdLst/>
              <a:ahLst/>
              <a:cxnLst/>
              <a:rect l="l" t="t" r="r" b="b"/>
              <a:pathLst>
                <a:path w="1629409" h="1283335">
                  <a:moveTo>
                    <a:pt x="550291" y="0"/>
                  </a:moveTo>
                  <a:lnTo>
                    <a:pt x="0" y="1022223"/>
                  </a:lnTo>
                  <a:lnTo>
                    <a:pt x="45714" y="1046486"/>
                  </a:lnTo>
                  <a:lnTo>
                    <a:pt x="91806" y="1069567"/>
                  </a:lnTo>
                  <a:lnTo>
                    <a:pt x="138263" y="1091463"/>
                  </a:lnTo>
                  <a:lnTo>
                    <a:pt x="185071" y="1112177"/>
                  </a:lnTo>
                  <a:lnTo>
                    <a:pt x="232215" y="1131706"/>
                  </a:lnTo>
                  <a:lnTo>
                    <a:pt x="279682" y="1150052"/>
                  </a:lnTo>
                  <a:lnTo>
                    <a:pt x="327457" y="1167214"/>
                  </a:lnTo>
                  <a:lnTo>
                    <a:pt x="375528" y="1183193"/>
                  </a:lnTo>
                  <a:lnTo>
                    <a:pt x="423879" y="1197988"/>
                  </a:lnTo>
                  <a:lnTo>
                    <a:pt x="472498" y="1211599"/>
                  </a:lnTo>
                  <a:lnTo>
                    <a:pt x="521370" y="1224027"/>
                  </a:lnTo>
                  <a:lnTo>
                    <a:pt x="570481" y="1235271"/>
                  </a:lnTo>
                  <a:lnTo>
                    <a:pt x="619817" y="1245332"/>
                  </a:lnTo>
                  <a:lnTo>
                    <a:pt x="669365" y="1254209"/>
                  </a:lnTo>
                  <a:lnTo>
                    <a:pt x="719110" y="1261903"/>
                  </a:lnTo>
                  <a:lnTo>
                    <a:pt x="769039" y="1268412"/>
                  </a:lnTo>
                  <a:lnTo>
                    <a:pt x="819138" y="1273739"/>
                  </a:lnTo>
                  <a:lnTo>
                    <a:pt x="869393" y="1277881"/>
                  </a:lnTo>
                  <a:lnTo>
                    <a:pt x="919789" y="1280840"/>
                  </a:lnTo>
                  <a:lnTo>
                    <a:pt x="970314" y="1282616"/>
                  </a:lnTo>
                  <a:lnTo>
                    <a:pt x="1020952" y="1283208"/>
                  </a:lnTo>
                  <a:lnTo>
                    <a:pt x="1071628" y="1282603"/>
                  </a:lnTo>
                  <a:lnTo>
                    <a:pt x="1122308" y="1280791"/>
                  </a:lnTo>
                  <a:lnTo>
                    <a:pt x="1172991" y="1277771"/>
                  </a:lnTo>
                  <a:lnTo>
                    <a:pt x="1223677" y="1273542"/>
                  </a:lnTo>
                  <a:lnTo>
                    <a:pt x="1274365" y="1268105"/>
                  </a:lnTo>
                  <a:lnTo>
                    <a:pt x="1325054" y="1261460"/>
                  </a:lnTo>
                  <a:lnTo>
                    <a:pt x="1375743" y="1253607"/>
                  </a:lnTo>
                  <a:lnTo>
                    <a:pt x="1426431" y="1244545"/>
                  </a:lnTo>
                  <a:lnTo>
                    <a:pt x="1477117" y="1234275"/>
                  </a:lnTo>
                  <a:lnTo>
                    <a:pt x="1527800" y="1222796"/>
                  </a:lnTo>
                  <a:lnTo>
                    <a:pt x="1578480" y="1210108"/>
                  </a:lnTo>
                  <a:lnTo>
                    <a:pt x="1629155" y="1196213"/>
                  </a:lnTo>
                  <a:lnTo>
                    <a:pt x="1303274" y="79756"/>
                  </a:lnTo>
                  <a:lnTo>
                    <a:pt x="1255609" y="92245"/>
                  </a:lnTo>
                  <a:lnTo>
                    <a:pt x="1207676" y="102504"/>
                  </a:lnTo>
                  <a:lnTo>
                    <a:pt x="1159551" y="110511"/>
                  </a:lnTo>
                  <a:lnTo>
                    <a:pt x="1111307" y="116246"/>
                  </a:lnTo>
                  <a:lnTo>
                    <a:pt x="1063019" y="119687"/>
                  </a:lnTo>
                  <a:lnTo>
                    <a:pt x="1014762" y="120812"/>
                  </a:lnTo>
                  <a:lnTo>
                    <a:pt x="966610" y="119600"/>
                  </a:lnTo>
                  <a:lnTo>
                    <a:pt x="918638" y="116030"/>
                  </a:lnTo>
                  <a:lnTo>
                    <a:pt x="870921" y="110080"/>
                  </a:lnTo>
                  <a:lnTo>
                    <a:pt x="823532" y="101729"/>
                  </a:lnTo>
                  <a:lnTo>
                    <a:pt x="776548" y="90955"/>
                  </a:lnTo>
                  <a:lnTo>
                    <a:pt x="730041" y="77737"/>
                  </a:lnTo>
                  <a:lnTo>
                    <a:pt x="684088" y="62054"/>
                  </a:lnTo>
                  <a:lnTo>
                    <a:pt x="638762" y="43885"/>
                  </a:lnTo>
                  <a:lnTo>
                    <a:pt x="594138" y="23207"/>
                  </a:lnTo>
                  <a:lnTo>
                    <a:pt x="550291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86544" y="4061459"/>
              <a:ext cx="1777364" cy="1800225"/>
            </a:xfrm>
            <a:custGeom>
              <a:avLst/>
              <a:gdLst/>
              <a:ahLst/>
              <a:cxnLst/>
              <a:rect l="l" t="t" r="r" b="b"/>
              <a:pathLst>
                <a:path w="1777365" h="1800225">
                  <a:moveTo>
                    <a:pt x="500506" y="0"/>
                  </a:moveTo>
                  <a:lnTo>
                    <a:pt x="474241" y="45730"/>
                  </a:lnTo>
                  <a:lnTo>
                    <a:pt x="445718" y="89122"/>
                  </a:lnTo>
                  <a:lnTo>
                    <a:pt x="414996" y="130157"/>
                  </a:lnTo>
                  <a:lnTo>
                    <a:pt x="382136" y="168814"/>
                  </a:lnTo>
                  <a:lnTo>
                    <a:pt x="347196" y="205072"/>
                  </a:lnTo>
                  <a:lnTo>
                    <a:pt x="310238" y="238913"/>
                  </a:lnTo>
                  <a:lnTo>
                    <a:pt x="271320" y="270315"/>
                  </a:lnTo>
                  <a:lnTo>
                    <a:pt x="230502" y="299259"/>
                  </a:lnTo>
                  <a:lnTo>
                    <a:pt x="187843" y="325725"/>
                  </a:lnTo>
                  <a:lnTo>
                    <a:pt x="143404" y="349692"/>
                  </a:lnTo>
                  <a:lnTo>
                    <a:pt x="97244" y="371140"/>
                  </a:lnTo>
                  <a:lnTo>
                    <a:pt x="49423" y="390049"/>
                  </a:lnTo>
                  <a:lnTo>
                    <a:pt x="0" y="406400"/>
                  </a:lnTo>
                  <a:lnTo>
                    <a:pt x="413384" y="1799843"/>
                  </a:lnTo>
                  <a:lnTo>
                    <a:pt x="462090" y="1784826"/>
                  </a:lnTo>
                  <a:lnTo>
                    <a:pt x="510281" y="1768810"/>
                  </a:lnTo>
                  <a:lnTo>
                    <a:pt x="557951" y="1751805"/>
                  </a:lnTo>
                  <a:lnTo>
                    <a:pt x="605088" y="1733821"/>
                  </a:lnTo>
                  <a:lnTo>
                    <a:pt x="651685" y="1714865"/>
                  </a:lnTo>
                  <a:lnTo>
                    <a:pt x="697730" y="1694949"/>
                  </a:lnTo>
                  <a:lnTo>
                    <a:pt x="743217" y="1674081"/>
                  </a:lnTo>
                  <a:lnTo>
                    <a:pt x="788134" y="1652270"/>
                  </a:lnTo>
                  <a:lnTo>
                    <a:pt x="832473" y="1629526"/>
                  </a:lnTo>
                  <a:lnTo>
                    <a:pt x="876224" y="1605858"/>
                  </a:lnTo>
                  <a:lnTo>
                    <a:pt x="919378" y="1581275"/>
                  </a:lnTo>
                  <a:lnTo>
                    <a:pt x="961926" y="1555787"/>
                  </a:lnTo>
                  <a:lnTo>
                    <a:pt x="1003858" y="1529403"/>
                  </a:lnTo>
                  <a:lnTo>
                    <a:pt x="1045165" y="1502133"/>
                  </a:lnTo>
                  <a:lnTo>
                    <a:pt x="1085838" y="1473985"/>
                  </a:lnTo>
                  <a:lnTo>
                    <a:pt x="1125868" y="1444969"/>
                  </a:lnTo>
                  <a:lnTo>
                    <a:pt x="1165245" y="1415095"/>
                  </a:lnTo>
                  <a:lnTo>
                    <a:pt x="1203960" y="1384371"/>
                  </a:lnTo>
                  <a:lnTo>
                    <a:pt x="1242003" y="1352807"/>
                  </a:lnTo>
                  <a:lnTo>
                    <a:pt x="1279365" y="1320412"/>
                  </a:lnTo>
                  <a:lnTo>
                    <a:pt x="1316037" y="1287196"/>
                  </a:lnTo>
                  <a:lnTo>
                    <a:pt x="1352010" y="1253168"/>
                  </a:lnTo>
                  <a:lnTo>
                    <a:pt x="1387275" y="1218337"/>
                  </a:lnTo>
                  <a:lnTo>
                    <a:pt x="1421821" y="1182713"/>
                  </a:lnTo>
                  <a:lnTo>
                    <a:pt x="1455640" y="1146304"/>
                  </a:lnTo>
                  <a:lnTo>
                    <a:pt x="1488722" y="1109121"/>
                  </a:lnTo>
                  <a:lnTo>
                    <a:pt x="1521059" y="1071172"/>
                  </a:lnTo>
                  <a:lnTo>
                    <a:pt x="1552640" y="1032467"/>
                  </a:lnTo>
                  <a:lnTo>
                    <a:pt x="1583456" y="993015"/>
                  </a:lnTo>
                  <a:lnTo>
                    <a:pt x="1613499" y="952826"/>
                  </a:lnTo>
                  <a:lnTo>
                    <a:pt x="1642759" y="911908"/>
                  </a:lnTo>
                  <a:lnTo>
                    <a:pt x="1671226" y="870271"/>
                  </a:lnTo>
                  <a:lnTo>
                    <a:pt x="1698891" y="827925"/>
                  </a:lnTo>
                  <a:lnTo>
                    <a:pt x="1725746" y="784878"/>
                  </a:lnTo>
                  <a:lnTo>
                    <a:pt x="1751779" y="741141"/>
                  </a:lnTo>
                  <a:lnTo>
                    <a:pt x="1776983" y="696721"/>
                  </a:lnTo>
                  <a:lnTo>
                    <a:pt x="500506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72427" y="2896616"/>
            <a:ext cx="868044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Modern warehouse complex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6631" y="2003806"/>
            <a:ext cx="958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1F1F1"/>
                </a:solidFill>
                <a:latin typeface="Maiandra GD"/>
                <a:cs typeface="Maiandra GD"/>
              </a:rPr>
              <a:t>Own </a:t>
            </a:r>
            <a:r>
              <a:rPr sz="1400" spc="-20" dirty="0">
                <a:solidFill>
                  <a:srgbClr val="F1F1F1"/>
                </a:solidFill>
                <a:latin typeface="Maiandra GD"/>
                <a:cs typeface="Maiandra GD"/>
              </a:rPr>
              <a:t>import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1533" y="1736598"/>
            <a:ext cx="92836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162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1F1F1"/>
                </a:solidFill>
                <a:latin typeface="Maiandra GD"/>
                <a:cs typeface="Maiandra GD"/>
              </a:rPr>
              <a:t>Own </a:t>
            </a:r>
            <a:r>
              <a:rPr sz="1400" dirty="0">
                <a:solidFill>
                  <a:srgbClr val="F1F1F1"/>
                </a:solidFill>
                <a:latin typeface="Maiandra GD"/>
                <a:cs typeface="Maiandra GD"/>
              </a:rPr>
              <a:t>vehicle</a:t>
            </a:r>
            <a:r>
              <a:rPr sz="1400" spc="-100" dirty="0">
                <a:solidFill>
                  <a:srgbClr val="F1F1F1"/>
                </a:solidFill>
                <a:latin typeface="Maiandra GD"/>
                <a:cs typeface="Maiandra GD"/>
              </a:rPr>
              <a:t> </a:t>
            </a:r>
            <a:r>
              <a:rPr sz="1400" spc="-25" dirty="0">
                <a:solidFill>
                  <a:srgbClr val="F1F1F1"/>
                </a:solidFill>
                <a:latin typeface="Maiandra GD"/>
                <a:cs typeface="Maiandra GD"/>
              </a:rPr>
              <a:t>fleet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13669" y="1973707"/>
            <a:ext cx="8832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Extensive </a:t>
            </a:r>
            <a:r>
              <a:rPr sz="1400" spc="-25" dirty="0">
                <a:solidFill>
                  <a:srgbClr val="F1F1F1"/>
                </a:solidFill>
                <a:latin typeface="Maiandra GD"/>
                <a:cs typeface="Maiandra GD"/>
              </a:rPr>
              <a:t>distribution </a:t>
            </a: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network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89183" y="3339464"/>
            <a:ext cx="7359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Excellent customer service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0497" y="4138676"/>
            <a:ext cx="1043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1F1F1"/>
                </a:solidFill>
                <a:latin typeface="Maiandra GD"/>
                <a:cs typeface="Maiandra GD"/>
              </a:rPr>
              <a:t>Team</a:t>
            </a:r>
            <a:r>
              <a:rPr sz="1400" spc="-70" dirty="0">
                <a:solidFill>
                  <a:srgbClr val="F1F1F1"/>
                </a:solidFill>
                <a:latin typeface="Maiandra GD"/>
                <a:cs typeface="Maiandra GD"/>
              </a:rPr>
              <a:t> </a:t>
            </a:r>
            <a:r>
              <a:rPr sz="1400" spc="-25" dirty="0">
                <a:solidFill>
                  <a:srgbClr val="F1F1F1"/>
                </a:solidFill>
                <a:latin typeface="Maiandra GD"/>
                <a:cs typeface="Maiandra GD"/>
              </a:rPr>
              <a:t>of </a:t>
            </a: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professionals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78367" y="4783963"/>
            <a:ext cx="7550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889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Adaptive pricing strategies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34447" y="4554982"/>
            <a:ext cx="11874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Exclusive </a:t>
            </a:r>
            <a:r>
              <a:rPr sz="1400" spc="-40" dirty="0">
                <a:solidFill>
                  <a:srgbClr val="F1F1F1"/>
                </a:solidFill>
                <a:latin typeface="Maiandra GD"/>
                <a:cs typeface="Maiandra GD"/>
              </a:rPr>
              <a:t>wine</a:t>
            </a:r>
            <a:r>
              <a:rPr sz="1400" spc="-45" dirty="0">
                <a:solidFill>
                  <a:srgbClr val="F1F1F1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boutiques</a:t>
            </a:r>
            <a:endParaRPr sz="1400">
              <a:latin typeface="Maiandra GD"/>
              <a:cs typeface="Maiandra GD"/>
            </a:endParaRPr>
          </a:p>
          <a:p>
            <a:pPr marL="407034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1F1F1"/>
                </a:solidFill>
                <a:latin typeface="Maiandra GD"/>
                <a:cs typeface="Maiandra GD"/>
              </a:rPr>
              <a:t>chain</a:t>
            </a:r>
            <a:endParaRPr sz="1400">
              <a:latin typeface="Maiandra GD"/>
              <a:cs typeface="Maiandra GD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4276" y="2563367"/>
            <a:ext cx="1961387" cy="1837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280" y="2295144"/>
            <a:ext cx="1554479" cy="15118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40" y="3585971"/>
            <a:ext cx="1552955" cy="15118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3367" y="1441703"/>
            <a:ext cx="1554480" cy="15102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3859" y="3585971"/>
            <a:ext cx="1554479" cy="15118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0192" y="1441703"/>
            <a:ext cx="1552956" cy="15102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527" y="2744723"/>
            <a:ext cx="1554480" cy="15118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77561" y="205231"/>
            <a:ext cx="2364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AB8D5A"/>
                </a:solidFill>
                <a:latin typeface="Bell MT"/>
                <a:cs typeface="Bell MT"/>
              </a:rPr>
              <a:t>MAIN</a:t>
            </a:r>
            <a:r>
              <a:rPr sz="2500" spc="-6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FIGURES</a:t>
            </a:r>
            <a:endParaRPr sz="2500">
              <a:latin typeface="Bell MT"/>
              <a:cs typeface="Bel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70559" y="3445586"/>
            <a:ext cx="1366520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90"/>
              </a:lnSpc>
              <a:spcBef>
                <a:spcPts val="100"/>
              </a:spcBef>
            </a:pPr>
            <a:r>
              <a:rPr sz="6000" spc="-1270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sz="6000" spc="-625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latin typeface="Maiandra GD"/>
                <a:cs typeface="Maiandra GD"/>
              </a:rPr>
              <a:t>years</a:t>
            </a:r>
            <a:r>
              <a:rPr sz="1600" spc="-5" dirty="0">
                <a:latin typeface="Maiandra GD"/>
                <a:cs typeface="Maiandra GD"/>
              </a:rPr>
              <a:t> </a:t>
            </a:r>
            <a:r>
              <a:rPr sz="1600" dirty="0">
                <a:latin typeface="Maiandra GD"/>
                <a:cs typeface="Maiandra GD"/>
              </a:rPr>
              <a:t>on</a:t>
            </a:r>
            <a:r>
              <a:rPr sz="1600" spc="-20" dirty="0">
                <a:latin typeface="Maiandra GD"/>
                <a:cs typeface="Maiandra GD"/>
              </a:rPr>
              <a:t> </a:t>
            </a:r>
            <a:r>
              <a:rPr sz="1600" spc="-25" dirty="0">
                <a:latin typeface="Maiandra GD"/>
                <a:cs typeface="Maiandra GD"/>
              </a:rPr>
              <a:t>the</a:t>
            </a:r>
            <a:endParaRPr sz="16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aiandra GD"/>
                <a:cs typeface="Maiandra GD"/>
              </a:rPr>
              <a:t>Russian</a:t>
            </a:r>
            <a:r>
              <a:rPr sz="1600" spc="90" dirty="0">
                <a:latin typeface="Maiandra GD"/>
                <a:cs typeface="Maiandra GD"/>
              </a:rPr>
              <a:t> </a:t>
            </a:r>
            <a:r>
              <a:rPr sz="1600" spc="-10" dirty="0">
                <a:latin typeface="Maiandra GD"/>
                <a:cs typeface="Maiandra GD"/>
              </a:rPr>
              <a:t>market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26054" y="2183333"/>
            <a:ext cx="1040765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90"/>
              </a:lnSpc>
              <a:spcBef>
                <a:spcPts val="100"/>
              </a:spcBef>
            </a:pPr>
            <a:r>
              <a:rPr sz="6000" spc="-980" dirty="0">
                <a:solidFill>
                  <a:srgbClr val="0D0D0D"/>
                </a:solidFill>
                <a:latin typeface="Arial"/>
                <a:cs typeface="Arial"/>
              </a:rPr>
              <a:t>72</a:t>
            </a:r>
            <a:r>
              <a:rPr sz="6000" spc="-21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25" dirty="0">
                <a:solidFill>
                  <a:srgbClr val="0D0D0D"/>
                </a:solidFill>
                <a:latin typeface="Maiandra GD"/>
                <a:cs typeface="Maiandra GD"/>
              </a:rPr>
              <a:t>SKU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0169" y="4343527"/>
            <a:ext cx="904875" cy="118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90"/>
              </a:lnSpc>
              <a:spcBef>
                <a:spcPts val="100"/>
              </a:spcBef>
            </a:pPr>
            <a:r>
              <a:rPr sz="6000" spc="-1090" dirty="0">
                <a:solidFill>
                  <a:srgbClr val="0D0D0D"/>
                </a:solidFill>
                <a:latin typeface="Arial"/>
                <a:cs typeface="Arial"/>
              </a:rPr>
              <a:t>76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producers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9948" y="2155880"/>
            <a:ext cx="1678939" cy="12642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6000" spc="-1019" dirty="0">
                <a:solidFill>
                  <a:srgbClr val="0D0D0D"/>
                </a:solidFill>
                <a:latin typeface="Arial"/>
                <a:cs typeface="Arial"/>
              </a:rPr>
              <a:t>2363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dirty="0">
                <a:solidFill>
                  <a:srgbClr val="0D0D0D"/>
                </a:solidFill>
                <a:latin typeface="Maiandra GD"/>
                <a:cs typeface="Maiandra GD"/>
              </a:rPr>
              <a:t>satisfied</a:t>
            </a:r>
            <a:r>
              <a:rPr sz="1600" spc="8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Maiandra GD"/>
                <a:cs typeface="Maiandra GD"/>
              </a:rPr>
              <a:t>customers</a:t>
            </a:r>
            <a:endParaRPr sz="1600">
              <a:latin typeface="Maiandra GD"/>
              <a:cs typeface="Maiandra G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2027" y="4343527"/>
            <a:ext cx="1287780" cy="118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90"/>
              </a:lnSpc>
              <a:spcBef>
                <a:spcPts val="100"/>
              </a:spcBef>
            </a:pPr>
            <a:r>
              <a:rPr sz="6000" spc="-1019" dirty="0">
                <a:solidFill>
                  <a:srgbClr val="0D0D0D"/>
                </a:solidFill>
                <a:latin typeface="Arial"/>
                <a:cs typeface="Arial"/>
              </a:rPr>
              <a:t>295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latin typeface="Maiandra GD"/>
                <a:cs typeface="Maiandra GD"/>
              </a:rPr>
              <a:t>cities in</a:t>
            </a:r>
            <a:r>
              <a:rPr sz="1600" spc="-15" dirty="0">
                <a:latin typeface="Maiandra GD"/>
                <a:cs typeface="Maiandra GD"/>
              </a:rPr>
              <a:t> </a:t>
            </a:r>
            <a:r>
              <a:rPr sz="1600" spc="-10" dirty="0">
                <a:latin typeface="Maiandra GD"/>
                <a:cs typeface="Maiandra GD"/>
              </a:rPr>
              <a:t>Russia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9427" y="2362200"/>
            <a:ext cx="1080516" cy="10805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61232" y="1133855"/>
            <a:ext cx="1080515" cy="107899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82896" y="3221735"/>
            <a:ext cx="1080515" cy="10805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05828" y="970788"/>
            <a:ext cx="1440179" cy="14401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22335" y="3308603"/>
            <a:ext cx="1078992" cy="108051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620250" y="2952953"/>
            <a:ext cx="1738630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95"/>
              </a:lnSpc>
              <a:spcBef>
                <a:spcPts val="100"/>
              </a:spcBef>
            </a:pPr>
            <a:r>
              <a:rPr sz="6000" spc="-1355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sz="6000" spc="-710" dirty="0">
                <a:solidFill>
                  <a:srgbClr val="0D0D0D"/>
                </a:solidFill>
                <a:latin typeface="Arial"/>
                <a:cs typeface="Arial"/>
              </a:rPr>
              <a:t>6</a:t>
            </a:r>
            <a:endParaRPr sz="60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</a:pPr>
            <a:r>
              <a:rPr sz="1600" dirty="0">
                <a:latin typeface="Maiandra GD"/>
                <a:cs typeface="Maiandra GD"/>
              </a:rPr>
              <a:t>countries</a:t>
            </a:r>
            <a:r>
              <a:rPr sz="1600" spc="-55" dirty="0">
                <a:latin typeface="Maiandra GD"/>
                <a:cs typeface="Maiandra GD"/>
              </a:rPr>
              <a:t> </a:t>
            </a:r>
            <a:r>
              <a:rPr sz="1600" spc="-10" dirty="0">
                <a:latin typeface="Maiandra GD"/>
                <a:cs typeface="Maiandra GD"/>
              </a:rPr>
              <a:t>presented </a:t>
            </a:r>
            <a:r>
              <a:rPr sz="1600" dirty="0">
                <a:latin typeface="Maiandra GD"/>
                <a:cs typeface="Maiandra GD"/>
              </a:rPr>
              <a:t>in</a:t>
            </a:r>
            <a:r>
              <a:rPr sz="1600" spc="-30" dirty="0">
                <a:latin typeface="Maiandra GD"/>
                <a:cs typeface="Maiandra GD"/>
              </a:rPr>
              <a:t> </a:t>
            </a:r>
            <a:r>
              <a:rPr sz="1600" spc="-10" dirty="0">
                <a:latin typeface="Maiandra GD"/>
                <a:cs typeface="Maiandra GD"/>
              </a:rPr>
              <a:t>portfolio</a:t>
            </a:r>
            <a:endParaRPr sz="1600">
              <a:latin typeface="Maiandra GD"/>
              <a:cs typeface="Maiandra G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95916" y="1805939"/>
            <a:ext cx="1260348" cy="1260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0132" y="1371600"/>
            <a:ext cx="4173220" cy="849630"/>
          </a:xfrm>
          <a:custGeom>
            <a:avLst/>
            <a:gdLst/>
            <a:ahLst/>
            <a:cxnLst/>
            <a:rect l="l" t="t" r="r" b="b"/>
            <a:pathLst>
              <a:path w="4173220" h="849630">
                <a:moveTo>
                  <a:pt x="1317497" y="765683"/>
                </a:moveTo>
                <a:lnTo>
                  <a:pt x="0" y="41148"/>
                </a:lnTo>
              </a:path>
              <a:path w="4173220" h="849630">
                <a:moveTo>
                  <a:pt x="4173219" y="849376"/>
                </a:moveTo>
                <a:lnTo>
                  <a:pt x="260603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6983" y="1321308"/>
            <a:ext cx="4226560" cy="853440"/>
          </a:xfrm>
          <a:custGeom>
            <a:avLst/>
            <a:gdLst/>
            <a:ahLst/>
            <a:cxnLst/>
            <a:rect l="l" t="t" r="r" b="b"/>
            <a:pathLst>
              <a:path w="4226560" h="853439">
                <a:moveTo>
                  <a:pt x="4226560" y="12191"/>
                </a:moveTo>
                <a:lnTo>
                  <a:pt x="2665476" y="808863"/>
                </a:lnTo>
              </a:path>
              <a:path w="4226560" h="853439">
                <a:moveTo>
                  <a:pt x="3867277" y="0"/>
                </a:moveTo>
                <a:lnTo>
                  <a:pt x="0" y="853313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3388" y="1144524"/>
            <a:ext cx="2639060" cy="269240"/>
          </a:xfrm>
          <a:custGeom>
            <a:avLst/>
            <a:gdLst/>
            <a:ahLst/>
            <a:cxnLst/>
            <a:rect l="l" t="t" r="r" b="b"/>
            <a:pathLst>
              <a:path w="2639059" h="269240">
                <a:moveTo>
                  <a:pt x="2638805" y="268986"/>
                </a:moveTo>
                <a:lnTo>
                  <a:pt x="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807080" y="1159636"/>
            <a:ext cx="3272790" cy="4890135"/>
            <a:chOff x="2807080" y="1159636"/>
            <a:chExt cx="3272790" cy="4890135"/>
          </a:xfrm>
        </p:grpSpPr>
        <p:sp>
          <p:nvSpPr>
            <p:cNvPr id="6" name="object 6"/>
            <p:cNvSpPr/>
            <p:nvPr/>
          </p:nvSpPr>
          <p:spPr>
            <a:xfrm>
              <a:off x="2955035" y="1162811"/>
              <a:ext cx="2400300" cy="190500"/>
            </a:xfrm>
            <a:custGeom>
              <a:avLst/>
              <a:gdLst/>
              <a:ahLst/>
              <a:cxnLst/>
              <a:rect l="l" t="t" r="r" b="b"/>
              <a:pathLst>
                <a:path w="2400300" h="190500">
                  <a:moveTo>
                    <a:pt x="2400300" y="0"/>
                  </a:moveTo>
                  <a:lnTo>
                    <a:pt x="0" y="190373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0255" y="4555235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>
                  <a:moveTo>
                    <a:pt x="0" y="0"/>
                  </a:moveTo>
                  <a:lnTo>
                    <a:pt x="156971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0255" y="1437131"/>
              <a:ext cx="3266440" cy="4609465"/>
            </a:xfrm>
            <a:custGeom>
              <a:avLst/>
              <a:gdLst/>
              <a:ahLst/>
              <a:cxnLst/>
              <a:rect l="l" t="t" r="r" b="b"/>
              <a:pathLst>
                <a:path w="3266440" h="4609465">
                  <a:moveTo>
                    <a:pt x="1396" y="693419"/>
                  </a:moveTo>
                  <a:lnTo>
                    <a:pt x="0" y="4608931"/>
                  </a:lnTo>
                </a:path>
                <a:path w="3266440" h="4609465">
                  <a:moveTo>
                    <a:pt x="2439923" y="1078991"/>
                  </a:moveTo>
                  <a:lnTo>
                    <a:pt x="2441321" y="3107054"/>
                  </a:lnTo>
                </a:path>
                <a:path w="3266440" h="4609465">
                  <a:moveTo>
                    <a:pt x="3265931" y="461771"/>
                  </a:moveTo>
                  <a:lnTo>
                    <a:pt x="3265931" y="644651"/>
                  </a:lnTo>
                </a:path>
                <a:path w="3266440" h="4609465">
                  <a:moveTo>
                    <a:pt x="3265931" y="457200"/>
                  </a:moveTo>
                  <a:lnTo>
                    <a:pt x="3265931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0255" y="3156204"/>
              <a:ext cx="158750" cy="676910"/>
            </a:xfrm>
            <a:custGeom>
              <a:avLst/>
              <a:gdLst/>
              <a:ahLst/>
              <a:cxnLst/>
              <a:rect l="l" t="t" r="r" b="b"/>
              <a:pathLst>
                <a:path w="158750" h="676910">
                  <a:moveTo>
                    <a:pt x="0" y="0"/>
                  </a:moveTo>
                  <a:lnTo>
                    <a:pt x="158495" y="0"/>
                  </a:lnTo>
                </a:path>
                <a:path w="158750" h="676910">
                  <a:moveTo>
                    <a:pt x="7619" y="676656"/>
                  </a:moveTo>
                  <a:lnTo>
                    <a:pt x="153924" y="676656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6351" y="5276088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>
                  <a:moveTo>
                    <a:pt x="0" y="0"/>
                  </a:moveTo>
                  <a:lnTo>
                    <a:pt x="147828" y="0"/>
                  </a:lnTo>
                </a:path>
              </a:pathLst>
            </a:custGeom>
            <a:ln w="609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3227" y="3168395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6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1779" y="6045708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256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53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COMPANY</a:t>
            </a:r>
            <a:r>
              <a:rPr spc="-95" dirty="0"/>
              <a:t> </a:t>
            </a:r>
            <a:r>
              <a:rPr spc="-10" dirty="0"/>
              <a:t>STRUCTURE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0132948" y="2578480"/>
            <a:ext cx="184785" cy="2701290"/>
            <a:chOff x="10132948" y="2578480"/>
            <a:chExt cx="184785" cy="2701290"/>
          </a:xfrm>
        </p:grpSpPr>
        <p:sp>
          <p:nvSpPr>
            <p:cNvPr id="15" name="object 15"/>
            <p:cNvSpPr/>
            <p:nvPr/>
          </p:nvSpPr>
          <p:spPr>
            <a:xfrm>
              <a:off x="10136123" y="2581655"/>
              <a:ext cx="0" cy="2694940"/>
            </a:xfrm>
            <a:custGeom>
              <a:avLst/>
              <a:gdLst/>
              <a:ahLst/>
              <a:cxnLst/>
              <a:rect l="l" t="t" r="r" b="b"/>
              <a:pathLst>
                <a:path h="2694940">
                  <a:moveTo>
                    <a:pt x="0" y="0"/>
                  </a:moveTo>
                  <a:lnTo>
                    <a:pt x="0" y="2694559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36123" y="5276088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7" y="0"/>
                  </a:lnTo>
                </a:path>
              </a:pathLst>
            </a:custGeom>
            <a:ln w="609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36123" y="318973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68751" y="2875788"/>
            <a:ext cx="1079500" cy="539750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37465" rIns="0" bIns="0" rtlCol="0">
            <a:spAutoFit/>
          </a:bodyPr>
          <a:lstStyle/>
          <a:p>
            <a:pPr marL="161290" marR="152400" indent="-1905" algn="ctr">
              <a:lnSpc>
                <a:spcPts val="1080"/>
              </a:lnSpc>
              <a:spcBef>
                <a:spcPts val="295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Regional Department </a:t>
            </a: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14</a:t>
            </a:r>
            <a:r>
              <a:rPr sz="1000" i="1" spc="7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4179" y="3579876"/>
            <a:ext cx="1079500" cy="539750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96850" marR="189230" algn="ctr">
              <a:lnSpc>
                <a:spcPts val="1080"/>
              </a:lnSpc>
              <a:spcBef>
                <a:spcPts val="300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HoReCa Department </a:t>
            </a: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8</a:t>
            </a:r>
            <a:r>
              <a:rPr sz="1000" i="1" spc="3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7227" y="4256532"/>
            <a:ext cx="1079500" cy="539750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38100" rIns="0" bIns="0" rtlCol="0">
            <a:spAutoFit/>
          </a:bodyPr>
          <a:lstStyle/>
          <a:p>
            <a:pPr marL="41910" marR="36195" algn="ctr">
              <a:lnSpc>
                <a:spcPts val="1080"/>
              </a:lnSpc>
              <a:spcBef>
                <a:spcPts val="300"/>
              </a:spcBef>
            </a:pPr>
            <a:r>
              <a:rPr sz="1000" spc="-20" dirty="0">
                <a:solidFill>
                  <a:srgbClr val="0D0D0D"/>
                </a:solidFill>
                <a:latin typeface="Maiandra GD"/>
                <a:cs typeface="Maiandra GD"/>
              </a:rPr>
              <a:t>Retail</a:t>
            </a:r>
            <a:r>
              <a:rPr sz="1000" spc="-1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000" dirty="0">
                <a:solidFill>
                  <a:srgbClr val="0D0D0D"/>
                </a:solidFill>
                <a:latin typeface="Maiandra GD"/>
                <a:cs typeface="Maiandra GD"/>
              </a:rPr>
              <a:t>&amp;</a:t>
            </a:r>
            <a:r>
              <a:rPr sz="1000" spc="-2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Boutiques Department</a:t>
            </a:r>
            <a:endParaRPr sz="1000">
              <a:latin typeface="Maiandra GD"/>
              <a:cs typeface="Maiandra GD"/>
            </a:endParaRPr>
          </a:p>
          <a:p>
            <a:pPr marL="635" algn="ctr">
              <a:lnSpc>
                <a:spcPts val="1065"/>
              </a:lnSpc>
            </a:pP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8</a:t>
            </a:r>
            <a:r>
              <a:rPr sz="1000" i="1" spc="3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4179" y="4954523"/>
            <a:ext cx="1079500" cy="611505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5080" rIns="0" bIns="0" rtlCol="0">
            <a:spAutoFit/>
          </a:bodyPr>
          <a:lstStyle/>
          <a:p>
            <a:pPr marL="189230" marR="182880" algn="ctr">
              <a:lnSpc>
                <a:spcPts val="1080"/>
              </a:lnSpc>
              <a:spcBef>
                <a:spcPts val="40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Supermarket Chains Department </a:t>
            </a: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6</a:t>
            </a:r>
            <a:r>
              <a:rPr sz="1000" i="1" spc="3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25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38160" y="2479420"/>
            <a:ext cx="179070" cy="1397635"/>
            <a:chOff x="7638160" y="2479420"/>
            <a:chExt cx="179070" cy="1397635"/>
          </a:xfrm>
        </p:grpSpPr>
        <p:sp>
          <p:nvSpPr>
            <p:cNvPr id="23" name="object 23"/>
            <p:cNvSpPr/>
            <p:nvPr/>
          </p:nvSpPr>
          <p:spPr>
            <a:xfrm>
              <a:off x="7648955" y="2482595"/>
              <a:ext cx="2540" cy="1391285"/>
            </a:xfrm>
            <a:custGeom>
              <a:avLst/>
              <a:gdLst/>
              <a:ahLst/>
              <a:cxnLst/>
              <a:rect l="l" t="t" r="r" b="b"/>
              <a:pathLst>
                <a:path w="2540" h="1391285">
                  <a:moveTo>
                    <a:pt x="0" y="0"/>
                  </a:moveTo>
                  <a:lnTo>
                    <a:pt x="2159" y="1390777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41335" y="3189731"/>
              <a:ext cx="172720" cy="683260"/>
            </a:xfrm>
            <a:custGeom>
              <a:avLst/>
              <a:gdLst/>
              <a:ahLst/>
              <a:cxnLst/>
              <a:rect l="l" t="t" r="r" b="b"/>
              <a:pathLst>
                <a:path w="172720" h="683260">
                  <a:moveTo>
                    <a:pt x="0" y="0"/>
                  </a:moveTo>
                  <a:lnTo>
                    <a:pt x="166116" y="0"/>
                  </a:lnTo>
                </a:path>
                <a:path w="172720" h="683260">
                  <a:moveTo>
                    <a:pt x="9144" y="682751"/>
                  </a:moveTo>
                  <a:lnTo>
                    <a:pt x="172212" y="682751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07452" y="2895600"/>
            <a:ext cx="1079500" cy="541020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98120" marR="188595" indent="40640" algn="just">
              <a:lnSpc>
                <a:spcPts val="1080"/>
              </a:lnSpc>
              <a:spcBef>
                <a:spcPts val="300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Purchasing department </a:t>
            </a: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3</a:t>
            </a:r>
            <a:r>
              <a:rPr sz="1000" i="1" spc="3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13547" y="3593591"/>
            <a:ext cx="1080770" cy="539750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37465" rIns="0" bIns="0" rtlCol="0">
            <a:spAutoFit/>
          </a:bodyPr>
          <a:lstStyle/>
          <a:p>
            <a:pPr marL="198755" marR="189230" indent="-1270" algn="ctr">
              <a:lnSpc>
                <a:spcPts val="1080"/>
              </a:lnSpc>
              <a:spcBef>
                <a:spcPts val="295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Marketing department </a:t>
            </a: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4</a:t>
            </a:r>
            <a:r>
              <a:rPr sz="1000" i="1" spc="3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02240" y="2875788"/>
            <a:ext cx="1080770" cy="539750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37465" rIns="0" bIns="0" rtlCol="0">
            <a:spAutoFit/>
          </a:bodyPr>
          <a:lstStyle/>
          <a:p>
            <a:pPr marL="161925" marR="153035" indent="65405" algn="just">
              <a:lnSpc>
                <a:spcPts val="1080"/>
              </a:lnSpc>
              <a:spcBef>
                <a:spcPts val="295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Warehouse Operations</a:t>
            </a:r>
            <a:r>
              <a:rPr sz="1000" spc="50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16</a:t>
            </a:r>
            <a:r>
              <a:rPr sz="1000" i="1" spc="75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183768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55035" y="5686044"/>
            <a:ext cx="1080770" cy="611505"/>
          </a:xfrm>
          <a:prstGeom prst="rect">
            <a:avLst/>
          </a:prstGeom>
          <a:solidFill>
            <a:srgbClr val="FBDED0"/>
          </a:solidFill>
        </p:spPr>
        <p:txBody>
          <a:bodyPr vert="horz" wrap="square" lIns="0" tIns="5080" rIns="0" bIns="0" rtlCol="0">
            <a:spAutoFit/>
          </a:bodyPr>
          <a:lstStyle/>
          <a:p>
            <a:pPr marL="161290" marR="153670" indent="-635" algn="ctr">
              <a:lnSpc>
                <a:spcPts val="1080"/>
              </a:lnSpc>
              <a:spcBef>
                <a:spcPts val="40"/>
              </a:spcBef>
            </a:pPr>
            <a:r>
              <a:rPr sz="1000" spc="-20" dirty="0">
                <a:solidFill>
                  <a:srgbClr val="0D0D0D"/>
                </a:solidFill>
                <a:latin typeface="Maiandra GD"/>
                <a:cs typeface="Maiandra GD"/>
              </a:rPr>
              <a:t>Private</a:t>
            </a:r>
            <a:r>
              <a:rPr sz="100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000" spc="-50" dirty="0">
                <a:solidFill>
                  <a:srgbClr val="0D0D0D"/>
                </a:solidFill>
                <a:latin typeface="Maiandra GD"/>
                <a:cs typeface="Maiandra GD"/>
              </a:rPr>
              <a:t>&amp; </a:t>
            </a: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Corporate Department </a:t>
            </a:r>
            <a:r>
              <a:rPr sz="1000" i="1" dirty="0">
                <a:solidFill>
                  <a:srgbClr val="F47D46"/>
                </a:solidFill>
                <a:latin typeface="Trebuchet MS"/>
                <a:cs typeface="Trebuchet MS"/>
              </a:rPr>
              <a:t>14</a:t>
            </a:r>
            <a:r>
              <a:rPr sz="1000" i="1" spc="70" dirty="0">
                <a:solidFill>
                  <a:srgbClr val="F47D46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F47D46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51703" y="3896867"/>
            <a:ext cx="212090" cy="647700"/>
          </a:xfrm>
          <a:custGeom>
            <a:avLst/>
            <a:gdLst/>
            <a:ahLst/>
            <a:cxnLst/>
            <a:rect l="l" t="t" r="r" b="b"/>
            <a:pathLst>
              <a:path w="212089" h="647700">
                <a:moveTo>
                  <a:pt x="1524" y="0"/>
                </a:moveTo>
                <a:lnTo>
                  <a:pt x="211836" y="0"/>
                </a:lnTo>
              </a:path>
              <a:path w="212089" h="647700">
                <a:moveTo>
                  <a:pt x="0" y="647699"/>
                </a:moveTo>
                <a:lnTo>
                  <a:pt x="202692" y="647699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57444" y="2875788"/>
            <a:ext cx="1080770" cy="541020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38100" rIns="0" bIns="0" rtlCol="0">
            <a:spAutoFit/>
          </a:bodyPr>
          <a:lstStyle/>
          <a:p>
            <a:pPr marL="198120" marR="189865" indent="635" algn="ctr">
              <a:lnSpc>
                <a:spcPts val="1080"/>
              </a:lnSpc>
              <a:spcBef>
                <a:spcPts val="300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Account Department </a:t>
            </a: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2</a:t>
            </a:r>
            <a:r>
              <a:rPr sz="1000" i="1" spc="30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183768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3540" y="3575303"/>
            <a:ext cx="1080770" cy="539750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37465" rIns="0" bIns="0" rtlCol="0">
            <a:spAutoFit/>
          </a:bodyPr>
          <a:lstStyle/>
          <a:p>
            <a:pPr marL="198755" marR="189230" algn="ctr">
              <a:lnSpc>
                <a:spcPts val="1080"/>
              </a:lnSpc>
              <a:spcBef>
                <a:spcPts val="295"/>
              </a:spcBef>
            </a:pPr>
            <a:r>
              <a:rPr sz="1000" spc="-10" dirty="0">
                <a:latin typeface="Maiandra GD"/>
                <a:cs typeface="Maiandra GD"/>
              </a:rPr>
              <a:t>Financial department </a:t>
            </a: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3</a:t>
            </a:r>
            <a:r>
              <a:rPr sz="1000" i="1" spc="30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35" dirty="0">
                <a:solidFill>
                  <a:srgbClr val="183768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54396" y="4279391"/>
            <a:ext cx="1079500" cy="539750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88900" rIns="0" bIns="0" rtlCol="0">
            <a:spAutoFit/>
          </a:bodyPr>
          <a:lstStyle/>
          <a:p>
            <a:pPr marL="635" algn="ctr">
              <a:lnSpc>
                <a:spcPts val="1140"/>
              </a:lnSpc>
              <a:spcBef>
                <a:spcPts val="700"/>
              </a:spcBef>
            </a:pPr>
            <a:r>
              <a:rPr sz="1000" spc="-25" dirty="0">
                <a:solidFill>
                  <a:srgbClr val="0D0D0D"/>
                </a:solidFill>
                <a:latin typeface="Maiandra GD"/>
                <a:cs typeface="Maiandra GD"/>
              </a:rPr>
              <a:t>IT</a:t>
            </a:r>
            <a:endParaRPr sz="1000">
              <a:latin typeface="Maiandra GD"/>
              <a:cs typeface="Maiandra GD"/>
            </a:endParaRPr>
          </a:p>
          <a:p>
            <a:pPr marL="1270" algn="ctr">
              <a:lnSpc>
                <a:spcPts val="1140"/>
              </a:lnSpc>
            </a:pP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3</a:t>
            </a:r>
            <a:r>
              <a:rPr sz="1000" i="1" spc="30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183768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30028" y="3887723"/>
            <a:ext cx="184785" cy="715010"/>
          </a:xfrm>
          <a:custGeom>
            <a:avLst/>
            <a:gdLst/>
            <a:ahLst/>
            <a:cxnLst/>
            <a:rect l="l" t="t" r="r" b="b"/>
            <a:pathLst>
              <a:path w="184784" h="715010">
                <a:moveTo>
                  <a:pt x="0" y="0"/>
                </a:moveTo>
                <a:lnTo>
                  <a:pt x="178307" y="0"/>
                </a:lnTo>
              </a:path>
              <a:path w="184784" h="715010">
                <a:moveTo>
                  <a:pt x="6096" y="714756"/>
                </a:moveTo>
                <a:lnTo>
                  <a:pt x="184403" y="714756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308335" y="3567684"/>
            <a:ext cx="1080770" cy="611505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4445" rIns="0" bIns="0" rtlCol="0">
            <a:spAutoFit/>
          </a:bodyPr>
          <a:lstStyle/>
          <a:p>
            <a:pPr marL="193040" marR="182880" algn="ctr">
              <a:lnSpc>
                <a:spcPts val="1080"/>
              </a:lnSpc>
              <a:spcBef>
                <a:spcPts val="35"/>
              </a:spcBef>
            </a:pPr>
            <a:r>
              <a:rPr sz="1000" spc="-20" dirty="0">
                <a:solidFill>
                  <a:srgbClr val="0D0D0D"/>
                </a:solidFill>
                <a:latin typeface="Maiandra GD"/>
                <a:cs typeface="Maiandra GD"/>
              </a:rPr>
              <a:t>International </a:t>
            </a: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Logistics Department </a:t>
            </a: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1</a:t>
            </a:r>
            <a:r>
              <a:rPr sz="1000" i="1" spc="30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183768"/>
                </a:solidFill>
                <a:latin typeface="Trebuchet MS"/>
                <a:cs typeface="Trebuchet MS"/>
              </a:rPr>
              <a:t>employee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14431" y="4303776"/>
            <a:ext cx="1079500" cy="541020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36194" rIns="0" bIns="0" rtlCol="0">
            <a:spAutoFit/>
          </a:bodyPr>
          <a:lstStyle/>
          <a:p>
            <a:pPr marL="214629" marR="198755" indent="-6350" algn="just">
              <a:lnSpc>
                <a:spcPct val="90100"/>
              </a:lnSpc>
              <a:spcBef>
                <a:spcPts val="284"/>
              </a:spcBef>
            </a:pP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Certification Department </a:t>
            </a: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1</a:t>
            </a:r>
            <a:r>
              <a:rPr sz="1000" i="1" spc="30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183768"/>
                </a:solidFill>
                <a:latin typeface="Trebuchet MS"/>
                <a:cs typeface="Trebuchet MS"/>
              </a:rPr>
              <a:t>employee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14431" y="4991100"/>
            <a:ext cx="1079500" cy="539750"/>
          </a:xfrm>
          <a:prstGeom prst="rect">
            <a:avLst/>
          </a:prstGeom>
          <a:solidFill>
            <a:srgbClr val="CDDBF3"/>
          </a:solidFill>
        </p:spPr>
        <p:txBody>
          <a:bodyPr vert="horz" wrap="square" lIns="0" tIns="37465" rIns="0" bIns="0" rtlCol="0">
            <a:spAutoFit/>
          </a:bodyPr>
          <a:lstStyle/>
          <a:p>
            <a:pPr marL="38100" marR="30480" algn="ctr">
              <a:lnSpc>
                <a:spcPts val="1080"/>
              </a:lnSpc>
              <a:spcBef>
                <a:spcPts val="295"/>
              </a:spcBef>
            </a:pPr>
            <a:r>
              <a:rPr sz="1000" dirty="0">
                <a:solidFill>
                  <a:srgbClr val="0D0D0D"/>
                </a:solidFill>
                <a:latin typeface="Maiandra GD"/>
                <a:cs typeface="Maiandra GD"/>
              </a:rPr>
              <a:t>Domestic</a:t>
            </a:r>
            <a:r>
              <a:rPr sz="1000" spc="-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Maiandra GD"/>
                <a:cs typeface="Maiandra GD"/>
              </a:rPr>
              <a:t>Logistics Department</a:t>
            </a:r>
            <a:endParaRPr sz="1000">
              <a:latin typeface="Maiandra GD"/>
              <a:cs typeface="Maiandra GD"/>
            </a:endParaRPr>
          </a:p>
          <a:p>
            <a:pPr marL="1905" algn="ctr">
              <a:lnSpc>
                <a:spcPts val="1065"/>
              </a:lnSpc>
            </a:pPr>
            <a:r>
              <a:rPr sz="1000" i="1" dirty="0">
                <a:solidFill>
                  <a:srgbClr val="183768"/>
                </a:solidFill>
                <a:latin typeface="Trebuchet MS"/>
                <a:cs typeface="Trebuchet MS"/>
              </a:rPr>
              <a:t>7</a:t>
            </a:r>
            <a:r>
              <a:rPr sz="1000" i="1" spc="30" dirty="0">
                <a:solidFill>
                  <a:srgbClr val="183768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183768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600200" y="973836"/>
            <a:ext cx="1691639" cy="721360"/>
          </a:xfrm>
          <a:custGeom>
            <a:avLst/>
            <a:gdLst/>
            <a:ahLst/>
            <a:cxnLst/>
            <a:rect l="l" t="t" r="r" b="b"/>
            <a:pathLst>
              <a:path w="1691639" h="721360">
                <a:moveTo>
                  <a:pt x="1571498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10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571498" y="720851"/>
                </a:lnTo>
                <a:lnTo>
                  <a:pt x="1618237" y="711402"/>
                </a:lnTo>
                <a:lnTo>
                  <a:pt x="1656429" y="685641"/>
                </a:lnTo>
                <a:lnTo>
                  <a:pt x="1682190" y="647449"/>
                </a:lnTo>
                <a:lnTo>
                  <a:pt x="1691639" y="600710"/>
                </a:lnTo>
                <a:lnTo>
                  <a:pt x="1691639" y="120141"/>
                </a:lnTo>
                <a:lnTo>
                  <a:pt x="1682190" y="73402"/>
                </a:lnTo>
                <a:lnTo>
                  <a:pt x="1656429" y="35210"/>
                </a:lnTo>
                <a:lnTo>
                  <a:pt x="1618237" y="9449"/>
                </a:lnTo>
                <a:lnTo>
                  <a:pt x="1571498" y="0"/>
                </a:lnTo>
                <a:close/>
              </a:path>
            </a:pathLst>
          </a:custGeom>
          <a:solidFill>
            <a:srgbClr val="AA9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85035" y="959358"/>
            <a:ext cx="1521460" cy="678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1F1F1"/>
                </a:solidFill>
                <a:latin typeface="Bell MT"/>
                <a:cs typeface="Bell MT"/>
              </a:rPr>
              <a:t>Human</a:t>
            </a:r>
            <a:r>
              <a:rPr sz="1600" spc="-7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Resources Department</a:t>
            </a:r>
            <a:endParaRPr sz="1600">
              <a:latin typeface="Bell MT"/>
              <a:cs typeface="Bel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i="1" dirty="0">
                <a:solidFill>
                  <a:srgbClr val="F1F1F1"/>
                </a:solidFill>
                <a:latin typeface="Trebuchet MS"/>
                <a:cs typeface="Trebuchet MS"/>
              </a:rPr>
              <a:t>2</a:t>
            </a:r>
            <a:r>
              <a:rPr sz="1000" i="1" spc="3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F1F1F1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55335" y="842772"/>
            <a:ext cx="1440180" cy="612775"/>
          </a:xfrm>
          <a:custGeom>
            <a:avLst/>
            <a:gdLst/>
            <a:ahLst/>
            <a:cxnLst/>
            <a:rect l="l" t="t" r="r" b="b"/>
            <a:pathLst>
              <a:path w="1440179" h="612775">
                <a:moveTo>
                  <a:pt x="1338071" y="0"/>
                </a:moveTo>
                <a:lnTo>
                  <a:pt x="102108" y="0"/>
                </a:lnTo>
                <a:lnTo>
                  <a:pt x="62364" y="8024"/>
                </a:lnTo>
                <a:lnTo>
                  <a:pt x="29908" y="29908"/>
                </a:lnTo>
                <a:lnTo>
                  <a:pt x="8024" y="62364"/>
                </a:lnTo>
                <a:lnTo>
                  <a:pt x="0" y="102107"/>
                </a:lnTo>
                <a:lnTo>
                  <a:pt x="0" y="510539"/>
                </a:lnTo>
                <a:lnTo>
                  <a:pt x="8024" y="550283"/>
                </a:lnTo>
                <a:lnTo>
                  <a:pt x="29908" y="582739"/>
                </a:lnTo>
                <a:lnTo>
                  <a:pt x="62364" y="604623"/>
                </a:lnTo>
                <a:lnTo>
                  <a:pt x="102108" y="612648"/>
                </a:lnTo>
                <a:lnTo>
                  <a:pt x="1338071" y="612648"/>
                </a:lnTo>
                <a:lnTo>
                  <a:pt x="1377815" y="604623"/>
                </a:lnTo>
                <a:lnTo>
                  <a:pt x="1410271" y="582739"/>
                </a:lnTo>
                <a:lnTo>
                  <a:pt x="1432155" y="550283"/>
                </a:lnTo>
                <a:lnTo>
                  <a:pt x="1440180" y="510539"/>
                </a:lnTo>
                <a:lnTo>
                  <a:pt x="1440180" y="102107"/>
                </a:lnTo>
                <a:lnTo>
                  <a:pt x="1432155" y="62364"/>
                </a:lnTo>
                <a:lnTo>
                  <a:pt x="1410271" y="29908"/>
                </a:lnTo>
                <a:lnTo>
                  <a:pt x="1377815" y="8024"/>
                </a:lnTo>
                <a:lnTo>
                  <a:pt x="1338071" y="0"/>
                </a:lnTo>
                <a:close/>
              </a:path>
            </a:pathLst>
          </a:custGeom>
          <a:solidFill>
            <a:srgbClr val="AA9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804661" y="926414"/>
            <a:ext cx="543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1F1F1"/>
                </a:solidFill>
                <a:latin typeface="Bell MT"/>
                <a:cs typeface="Bell MT"/>
              </a:rPr>
              <a:t>CEO</a:t>
            </a:r>
            <a:endParaRPr sz="2000">
              <a:latin typeface="Bell MT"/>
              <a:cs typeface="Bel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944356" y="1117091"/>
            <a:ext cx="1691639" cy="539750"/>
          </a:xfrm>
          <a:custGeom>
            <a:avLst/>
            <a:gdLst/>
            <a:ahLst/>
            <a:cxnLst/>
            <a:rect l="l" t="t" r="r" b="b"/>
            <a:pathLst>
              <a:path w="1691640" h="539750">
                <a:moveTo>
                  <a:pt x="160172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601724" y="539496"/>
                </a:lnTo>
                <a:lnTo>
                  <a:pt x="1636722" y="532429"/>
                </a:lnTo>
                <a:lnTo>
                  <a:pt x="1665303" y="513159"/>
                </a:lnTo>
                <a:lnTo>
                  <a:pt x="1684573" y="484578"/>
                </a:lnTo>
                <a:lnTo>
                  <a:pt x="1691640" y="449580"/>
                </a:lnTo>
                <a:lnTo>
                  <a:pt x="1691640" y="89916"/>
                </a:lnTo>
                <a:lnTo>
                  <a:pt x="1684573" y="54917"/>
                </a:lnTo>
                <a:lnTo>
                  <a:pt x="1665303" y="26336"/>
                </a:lnTo>
                <a:lnTo>
                  <a:pt x="1636722" y="7066"/>
                </a:lnTo>
                <a:lnTo>
                  <a:pt x="1601724" y="0"/>
                </a:lnTo>
                <a:close/>
              </a:path>
            </a:pathLst>
          </a:custGeom>
          <a:solidFill>
            <a:srgbClr val="AA9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013317" y="1133983"/>
            <a:ext cx="1552575" cy="41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5"/>
              </a:lnSpc>
              <a:spcBef>
                <a:spcPts val="95"/>
              </a:spcBef>
            </a:pPr>
            <a:r>
              <a:rPr sz="1600" dirty="0">
                <a:solidFill>
                  <a:srgbClr val="F1F1F1"/>
                </a:solidFill>
                <a:latin typeface="Bell MT"/>
                <a:cs typeface="Bell MT"/>
              </a:rPr>
              <a:t>Legal</a:t>
            </a:r>
            <a:r>
              <a:rPr sz="1600" spc="-5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Department</a:t>
            </a:r>
            <a:endParaRPr sz="1600">
              <a:latin typeface="Bell MT"/>
              <a:cs typeface="Bell MT"/>
            </a:endParaRPr>
          </a:p>
          <a:p>
            <a:pPr marL="3175" algn="ctr">
              <a:lnSpc>
                <a:spcPts val="1165"/>
              </a:lnSpc>
            </a:pPr>
            <a:r>
              <a:rPr sz="1000" i="1" dirty="0">
                <a:solidFill>
                  <a:srgbClr val="F1F1F1"/>
                </a:solidFill>
                <a:latin typeface="Bell MT"/>
                <a:cs typeface="Bell MT"/>
              </a:rPr>
              <a:t>3</a:t>
            </a:r>
            <a:r>
              <a:rPr sz="1000" i="1" spc="4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000" i="1" spc="-10" dirty="0">
                <a:solidFill>
                  <a:srgbClr val="F1F1F1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1856" y="2080260"/>
            <a:ext cx="1691639" cy="721360"/>
          </a:xfrm>
          <a:custGeom>
            <a:avLst/>
            <a:gdLst/>
            <a:ahLst/>
            <a:cxnLst/>
            <a:rect l="l" t="t" r="r" b="b"/>
            <a:pathLst>
              <a:path w="1691639" h="721360">
                <a:moveTo>
                  <a:pt x="1571498" y="0"/>
                </a:moveTo>
                <a:lnTo>
                  <a:pt x="120142" y="0"/>
                </a:lnTo>
                <a:lnTo>
                  <a:pt x="73375" y="9449"/>
                </a:lnTo>
                <a:lnTo>
                  <a:pt x="35186" y="35210"/>
                </a:lnTo>
                <a:lnTo>
                  <a:pt x="9440" y="73402"/>
                </a:lnTo>
                <a:lnTo>
                  <a:pt x="0" y="120141"/>
                </a:lnTo>
                <a:lnTo>
                  <a:pt x="0" y="600710"/>
                </a:lnTo>
                <a:lnTo>
                  <a:pt x="9440" y="647449"/>
                </a:lnTo>
                <a:lnTo>
                  <a:pt x="35186" y="685641"/>
                </a:lnTo>
                <a:lnTo>
                  <a:pt x="73375" y="711402"/>
                </a:lnTo>
                <a:lnTo>
                  <a:pt x="120142" y="720851"/>
                </a:lnTo>
                <a:lnTo>
                  <a:pt x="1571498" y="720851"/>
                </a:lnTo>
                <a:lnTo>
                  <a:pt x="1618237" y="711402"/>
                </a:lnTo>
                <a:lnTo>
                  <a:pt x="1656429" y="685641"/>
                </a:lnTo>
                <a:lnTo>
                  <a:pt x="1682190" y="647449"/>
                </a:lnTo>
                <a:lnTo>
                  <a:pt x="1691639" y="600710"/>
                </a:lnTo>
                <a:lnTo>
                  <a:pt x="1691639" y="120141"/>
                </a:lnTo>
                <a:lnTo>
                  <a:pt x="1682190" y="73402"/>
                </a:lnTo>
                <a:lnTo>
                  <a:pt x="1656429" y="35210"/>
                </a:lnTo>
                <a:lnTo>
                  <a:pt x="1618237" y="9449"/>
                </a:lnTo>
                <a:lnTo>
                  <a:pt x="1571498" y="0"/>
                </a:lnTo>
                <a:close/>
              </a:path>
            </a:pathLst>
          </a:custGeom>
          <a:solidFill>
            <a:srgbClr val="18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84072" y="2078227"/>
            <a:ext cx="106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E-commerce</a:t>
            </a:r>
            <a:endParaRPr sz="1600">
              <a:latin typeface="Bell MT"/>
              <a:cs typeface="Bell MT"/>
            </a:endParaRPr>
          </a:p>
          <a:p>
            <a:pPr algn="ctr">
              <a:lnSpc>
                <a:spcPts val="1800"/>
              </a:lnSpc>
            </a:pP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Department</a:t>
            </a:r>
            <a:endParaRPr sz="1600">
              <a:latin typeface="Bell MT"/>
              <a:cs typeface="Bell MT"/>
            </a:endParaRPr>
          </a:p>
          <a:p>
            <a:pPr algn="ctr">
              <a:lnSpc>
                <a:spcPts val="1175"/>
              </a:lnSpc>
            </a:pPr>
            <a:r>
              <a:rPr sz="1000" i="1" dirty="0">
                <a:solidFill>
                  <a:srgbClr val="F1F1F1"/>
                </a:solidFill>
                <a:latin typeface="Trebuchet MS"/>
                <a:cs typeface="Trebuchet MS"/>
              </a:rPr>
              <a:t>3</a:t>
            </a:r>
            <a:r>
              <a:rPr sz="1000" i="1" spc="3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F1F1F1"/>
                </a:solidFill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10255" y="2084832"/>
            <a:ext cx="1691639" cy="539750"/>
          </a:xfrm>
          <a:custGeom>
            <a:avLst/>
            <a:gdLst/>
            <a:ahLst/>
            <a:cxnLst/>
            <a:rect l="l" t="t" r="r" b="b"/>
            <a:pathLst>
              <a:path w="1691639" h="539750">
                <a:moveTo>
                  <a:pt x="1601723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79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5"/>
                </a:lnTo>
                <a:lnTo>
                  <a:pt x="1601723" y="539495"/>
                </a:lnTo>
                <a:lnTo>
                  <a:pt x="1636722" y="532429"/>
                </a:lnTo>
                <a:lnTo>
                  <a:pt x="1665303" y="513159"/>
                </a:lnTo>
                <a:lnTo>
                  <a:pt x="1684573" y="484578"/>
                </a:lnTo>
                <a:lnTo>
                  <a:pt x="1691640" y="449579"/>
                </a:lnTo>
                <a:lnTo>
                  <a:pt x="1691640" y="89915"/>
                </a:lnTo>
                <a:lnTo>
                  <a:pt x="1684573" y="54917"/>
                </a:lnTo>
                <a:lnTo>
                  <a:pt x="1665303" y="26336"/>
                </a:lnTo>
                <a:lnTo>
                  <a:pt x="1636722" y="7066"/>
                </a:lnTo>
                <a:lnTo>
                  <a:pt x="1601723" y="0"/>
                </a:lnTo>
                <a:close/>
              </a:path>
            </a:pathLst>
          </a:custGeom>
          <a:solidFill>
            <a:srgbClr val="F47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54476" y="2169617"/>
            <a:ext cx="1205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1F1F1"/>
                </a:solidFill>
                <a:latin typeface="Bell MT"/>
                <a:cs typeface="Bell MT"/>
              </a:rPr>
              <a:t>Sales</a:t>
            </a:r>
            <a:r>
              <a:rPr sz="1600" spc="-3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Director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237988" y="2077211"/>
            <a:ext cx="1691639" cy="539750"/>
          </a:xfrm>
          <a:custGeom>
            <a:avLst/>
            <a:gdLst/>
            <a:ahLst/>
            <a:cxnLst/>
            <a:rect l="l" t="t" r="r" b="b"/>
            <a:pathLst>
              <a:path w="1691640" h="539750">
                <a:moveTo>
                  <a:pt x="1601723" y="0"/>
                </a:moveTo>
                <a:lnTo>
                  <a:pt x="89915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79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5" y="539496"/>
                </a:lnTo>
                <a:lnTo>
                  <a:pt x="1601723" y="539496"/>
                </a:lnTo>
                <a:lnTo>
                  <a:pt x="1636722" y="532429"/>
                </a:lnTo>
                <a:lnTo>
                  <a:pt x="1665303" y="513159"/>
                </a:lnTo>
                <a:lnTo>
                  <a:pt x="1684573" y="484578"/>
                </a:lnTo>
                <a:lnTo>
                  <a:pt x="1691639" y="449579"/>
                </a:lnTo>
                <a:lnTo>
                  <a:pt x="1691639" y="89915"/>
                </a:lnTo>
                <a:lnTo>
                  <a:pt x="1684573" y="54917"/>
                </a:lnTo>
                <a:lnTo>
                  <a:pt x="1665303" y="26336"/>
                </a:lnTo>
                <a:lnTo>
                  <a:pt x="1636722" y="7066"/>
                </a:lnTo>
                <a:lnTo>
                  <a:pt x="1601723" y="0"/>
                </a:lnTo>
                <a:close/>
              </a:path>
            </a:pathLst>
          </a:custGeom>
          <a:solidFill>
            <a:srgbClr val="18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308219" y="2162936"/>
            <a:ext cx="155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Financial</a:t>
            </a:r>
            <a:r>
              <a:rPr sz="1600" spc="-1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Director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42859" y="2077211"/>
            <a:ext cx="1691639" cy="539750"/>
          </a:xfrm>
          <a:custGeom>
            <a:avLst/>
            <a:gdLst/>
            <a:ahLst/>
            <a:cxnLst/>
            <a:rect l="l" t="t" r="r" b="b"/>
            <a:pathLst>
              <a:path w="1691640" h="539750">
                <a:moveTo>
                  <a:pt x="1601724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449579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601724" y="539496"/>
                </a:lnTo>
                <a:lnTo>
                  <a:pt x="1636722" y="532429"/>
                </a:lnTo>
                <a:lnTo>
                  <a:pt x="1665303" y="513159"/>
                </a:lnTo>
                <a:lnTo>
                  <a:pt x="1684573" y="484578"/>
                </a:lnTo>
                <a:lnTo>
                  <a:pt x="1691640" y="449579"/>
                </a:lnTo>
                <a:lnTo>
                  <a:pt x="1691640" y="89915"/>
                </a:lnTo>
                <a:lnTo>
                  <a:pt x="1684573" y="54917"/>
                </a:lnTo>
                <a:lnTo>
                  <a:pt x="1665303" y="26336"/>
                </a:lnTo>
                <a:lnTo>
                  <a:pt x="1636722" y="7066"/>
                </a:lnTo>
                <a:lnTo>
                  <a:pt x="1601724" y="0"/>
                </a:lnTo>
                <a:close/>
              </a:path>
            </a:pathLst>
          </a:custGeom>
          <a:solidFill>
            <a:srgbClr val="F47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802118" y="2053208"/>
            <a:ext cx="137541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3970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Marketing</a:t>
            </a:r>
            <a:r>
              <a:rPr sz="1600" spc="-40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50" dirty="0">
                <a:solidFill>
                  <a:srgbClr val="F1F1F1"/>
                </a:solidFill>
                <a:latin typeface="Bell MT"/>
                <a:cs typeface="Bell MT"/>
              </a:rPr>
              <a:t>&amp; </a:t>
            </a:r>
            <a:r>
              <a:rPr sz="1600" dirty="0">
                <a:solidFill>
                  <a:srgbClr val="F1F1F1"/>
                </a:solidFill>
                <a:latin typeface="Bell MT"/>
                <a:cs typeface="Bell MT"/>
              </a:rPr>
              <a:t>Import</a:t>
            </a:r>
            <a:r>
              <a:rPr sz="1600" spc="-1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Director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128504" y="2087879"/>
            <a:ext cx="1693545" cy="539750"/>
          </a:xfrm>
          <a:custGeom>
            <a:avLst/>
            <a:gdLst/>
            <a:ahLst/>
            <a:cxnLst/>
            <a:rect l="l" t="t" r="r" b="b"/>
            <a:pathLst>
              <a:path w="1693545" h="539750">
                <a:moveTo>
                  <a:pt x="1603248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6"/>
                </a:lnTo>
                <a:lnTo>
                  <a:pt x="0" y="449580"/>
                </a:lnTo>
                <a:lnTo>
                  <a:pt x="7066" y="484578"/>
                </a:lnTo>
                <a:lnTo>
                  <a:pt x="26336" y="513159"/>
                </a:lnTo>
                <a:lnTo>
                  <a:pt x="54917" y="532429"/>
                </a:lnTo>
                <a:lnTo>
                  <a:pt x="89916" y="539496"/>
                </a:lnTo>
                <a:lnTo>
                  <a:pt x="1603248" y="539496"/>
                </a:lnTo>
                <a:lnTo>
                  <a:pt x="1638246" y="532429"/>
                </a:lnTo>
                <a:lnTo>
                  <a:pt x="1666827" y="513159"/>
                </a:lnTo>
                <a:lnTo>
                  <a:pt x="1686097" y="484578"/>
                </a:lnTo>
                <a:lnTo>
                  <a:pt x="1693164" y="449580"/>
                </a:lnTo>
                <a:lnTo>
                  <a:pt x="1693164" y="89916"/>
                </a:lnTo>
                <a:lnTo>
                  <a:pt x="1686097" y="54917"/>
                </a:lnTo>
                <a:lnTo>
                  <a:pt x="1666827" y="26336"/>
                </a:lnTo>
                <a:lnTo>
                  <a:pt x="1638246" y="7066"/>
                </a:lnTo>
                <a:lnTo>
                  <a:pt x="1603248" y="0"/>
                </a:lnTo>
                <a:close/>
              </a:path>
            </a:pathLst>
          </a:custGeom>
          <a:solidFill>
            <a:srgbClr val="18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207879" y="2173350"/>
            <a:ext cx="153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1F1F1"/>
                </a:solidFill>
                <a:latin typeface="Bell MT"/>
                <a:cs typeface="Bell MT"/>
              </a:rPr>
              <a:t>Logistics</a:t>
            </a:r>
            <a:r>
              <a:rPr sz="1600" spc="-75" dirty="0">
                <a:solidFill>
                  <a:srgbClr val="F1F1F1"/>
                </a:solidFill>
                <a:latin typeface="Bell MT"/>
                <a:cs typeface="Bell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Bell MT"/>
                <a:cs typeface="Bell MT"/>
              </a:rPr>
              <a:t>Director</a:t>
            </a:r>
            <a:endParaRPr sz="1600">
              <a:latin typeface="Bell MT"/>
              <a:cs typeface="Bel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95"/>
              </a:spcBef>
            </a:pPr>
            <a:r>
              <a:rPr dirty="0"/>
              <a:t>GEOGRAPHIC</a:t>
            </a:r>
            <a:r>
              <a:rPr spc="-150" dirty="0"/>
              <a:t> </a:t>
            </a:r>
            <a:r>
              <a:rPr spc="-20" dirty="0"/>
              <a:t>REPRESENTATION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11451" y="3594734"/>
            <a:ext cx="2197735" cy="2197735"/>
            <a:chOff x="1311451" y="3594734"/>
            <a:chExt cx="2197735" cy="2197735"/>
          </a:xfrm>
        </p:grpSpPr>
        <p:sp>
          <p:nvSpPr>
            <p:cNvPr id="5" name="object 5"/>
            <p:cNvSpPr/>
            <p:nvPr/>
          </p:nvSpPr>
          <p:spPr>
            <a:xfrm>
              <a:off x="2410079" y="3594734"/>
              <a:ext cx="339725" cy="252729"/>
            </a:xfrm>
            <a:custGeom>
              <a:avLst/>
              <a:gdLst/>
              <a:ahLst/>
              <a:cxnLst/>
              <a:rect l="l" t="t" r="r" b="b"/>
              <a:pathLst>
                <a:path w="339725" h="252729">
                  <a:moveTo>
                    <a:pt x="0" y="0"/>
                  </a:moveTo>
                  <a:lnTo>
                    <a:pt x="0" y="208787"/>
                  </a:lnTo>
                  <a:lnTo>
                    <a:pt x="46613" y="210012"/>
                  </a:lnTo>
                  <a:lnTo>
                    <a:pt x="93043" y="213675"/>
                  </a:lnTo>
                  <a:lnTo>
                    <a:pt x="139192" y="219757"/>
                  </a:lnTo>
                  <a:lnTo>
                    <a:pt x="184959" y="228242"/>
                  </a:lnTo>
                  <a:lnTo>
                    <a:pt x="230246" y="239112"/>
                  </a:lnTo>
                  <a:lnTo>
                    <a:pt x="274954" y="252348"/>
                  </a:lnTo>
                  <a:lnTo>
                    <a:pt x="339470" y="53847"/>
                  </a:lnTo>
                  <a:lnTo>
                    <a:pt x="292161" y="39628"/>
                  </a:lnTo>
                  <a:lnTo>
                    <a:pt x="244334" y="27566"/>
                  </a:lnTo>
                  <a:lnTo>
                    <a:pt x="196062" y="17671"/>
                  </a:lnTo>
                  <a:lnTo>
                    <a:pt x="147420" y="9957"/>
                  </a:lnTo>
                  <a:lnTo>
                    <a:pt x="98480" y="4432"/>
                  </a:lnTo>
                  <a:lnTo>
                    <a:pt x="49315" y="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5033" y="3648582"/>
              <a:ext cx="824230" cy="1691005"/>
            </a:xfrm>
            <a:custGeom>
              <a:avLst/>
              <a:gdLst/>
              <a:ahLst/>
              <a:cxnLst/>
              <a:rect l="l" t="t" r="r" b="b"/>
              <a:pathLst>
                <a:path w="824229" h="1691004">
                  <a:moveTo>
                    <a:pt x="64516" y="0"/>
                  </a:moveTo>
                  <a:lnTo>
                    <a:pt x="0" y="198501"/>
                  </a:lnTo>
                  <a:lnTo>
                    <a:pt x="43949" y="214061"/>
                  </a:lnTo>
                  <a:lnTo>
                    <a:pt x="86966" y="231883"/>
                  </a:lnTo>
                  <a:lnTo>
                    <a:pt x="128968" y="251920"/>
                  </a:lnTo>
                  <a:lnTo>
                    <a:pt x="169869" y="274127"/>
                  </a:lnTo>
                  <a:lnTo>
                    <a:pt x="209585" y="298457"/>
                  </a:lnTo>
                  <a:lnTo>
                    <a:pt x="248031" y="324866"/>
                  </a:lnTo>
                  <a:lnTo>
                    <a:pt x="286760" y="354634"/>
                  </a:lnTo>
                  <a:lnTo>
                    <a:pt x="323411" y="386090"/>
                  </a:lnTo>
                  <a:lnTo>
                    <a:pt x="357969" y="419141"/>
                  </a:lnTo>
                  <a:lnTo>
                    <a:pt x="390419" y="453690"/>
                  </a:lnTo>
                  <a:lnTo>
                    <a:pt x="420745" y="489643"/>
                  </a:lnTo>
                  <a:lnTo>
                    <a:pt x="448932" y="526906"/>
                  </a:lnTo>
                  <a:lnTo>
                    <a:pt x="474967" y="565384"/>
                  </a:lnTo>
                  <a:lnTo>
                    <a:pt x="498832" y="604982"/>
                  </a:lnTo>
                  <a:lnTo>
                    <a:pt x="520515" y="645605"/>
                  </a:lnTo>
                  <a:lnTo>
                    <a:pt x="539999" y="687159"/>
                  </a:lnTo>
                  <a:lnTo>
                    <a:pt x="557269" y="729549"/>
                  </a:lnTo>
                  <a:lnTo>
                    <a:pt x="572311" y="772680"/>
                  </a:lnTo>
                  <a:lnTo>
                    <a:pt x="585110" y="816457"/>
                  </a:lnTo>
                  <a:lnTo>
                    <a:pt x="595650" y="860787"/>
                  </a:lnTo>
                  <a:lnTo>
                    <a:pt x="603916" y="905573"/>
                  </a:lnTo>
                  <a:lnTo>
                    <a:pt x="609894" y="950722"/>
                  </a:lnTo>
                  <a:lnTo>
                    <a:pt x="613569" y="996138"/>
                  </a:lnTo>
                  <a:lnTo>
                    <a:pt x="614924" y="1041728"/>
                  </a:lnTo>
                  <a:lnTo>
                    <a:pt x="613947" y="1087395"/>
                  </a:lnTo>
                  <a:lnTo>
                    <a:pt x="610620" y="1133046"/>
                  </a:lnTo>
                  <a:lnTo>
                    <a:pt x="604930" y="1178586"/>
                  </a:lnTo>
                  <a:lnTo>
                    <a:pt x="596862" y="1223920"/>
                  </a:lnTo>
                  <a:lnTo>
                    <a:pt x="586399" y="1268954"/>
                  </a:lnTo>
                  <a:lnTo>
                    <a:pt x="573528" y="1313592"/>
                  </a:lnTo>
                  <a:lnTo>
                    <a:pt x="558234" y="1357740"/>
                  </a:lnTo>
                  <a:lnTo>
                    <a:pt x="540501" y="1401303"/>
                  </a:lnTo>
                  <a:lnTo>
                    <a:pt x="520314" y="1444187"/>
                  </a:lnTo>
                  <a:lnTo>
                    <a:pt x="497658" y="1486297"/>
                  </a:lnTo>
                  <a:lnTo>
                    <a:pt x="472519" y="1527537"/>
                  </a:lnTo>
                  <a:lnTo>
                    <a:pt x="444881" y="1567815"/>
                  </a:lnTo>
                  <a:lnTo>
                    <a:pt x="613791" y="1690497"/>
                  </a:lnTo>
                  <a:lnTo>
                    <a:pt x="641877" y="1649895"/>
                  </a:lnTo>
                  <a:lnTo>
                    <a:pt x="668091" y="1608141"/>
                  </a:lnTo>
                  <a:lnTo>
                    <a:pt x="692394" y="1565293"/>
                  </a:lnTo>
                  <a:lnTo>
                    <a:pt x="714749" y="1521412"/>
                  </a:lnTo>
                  <a:lnTo>
                    <a:pt x="735118" y="1476559"/>
                  </a:lnTo>
                  <a:lnTo>
                    <a:pt x="753463" y="1430792"/>
                  </a:lnTo>
                  <a:lnTo>
                    <a:pt x="769746" y="1384173"/>
                  </a:lnTo>
                  <a:lnTo>
                    <a:pt x="783514" y="1338543"/>
                  </a:lnTo>
                  <a:lnTo>
                    <a:pt x="795216" y="1292787"/>
                  </a:lnTo>
                  <a:lnTo>
                    <a:pt x="804879" y="1246957"/>
                  </a:lnTo>
                  <a:lnTo>
                    <a:pt x="812530" y="1201106"/>
                  </a:lnTo>
                  <a:lnTo>
                    <a:pt x="818195" y="1155284"/>
                  </a:lnTo>
                  <a:lnTo>
                    <a:pt x="821901" y="1109544"/>
                  </a:lnTo>
                  <a:lnTo>
                    <a:pt x="823674" y="1063939"/>
                  </a:lnTo>
                  <a:lnTo>
                    <a:pt x="823541" y="1018518"/>
                  </a:lnTo>
                  <a:lnTo>
                    <a:pt x="821527" y="973336"/>
                  </a:lnTo>
                  <a:lnTo>
                    <a:pt x="817661" y="928444"/>
                  </a:lnTo>
                  <a:lnTo>
                    <a:pt x="811968" y="883893"/>
                  </a:lnTo>
                  <a:lnTo>
                    <a:pt x="804474" y="839736"/>
                  </a:lnTo>
                  <a:lnTo>
                    <a:pt x="795206" y="796024"/>
                  </a:lnTo>
                  <a:lnTo>
                    <a:pt x="784191" y="752810"/>
                  </a:lnTo>
                  <a:lnTo>
                    <a:pt x="771455" y="710145"/>
                  </a:lnTo>
                  <a:lnTo>
                    <a:pt x="757025" y="668082"/>
                  </a:lnTo>
                  <a:lnTo>
                    <a:pt x="740927" y="626672"/>
                  </a:lnTo>
                  <a:lnTo>
                    <a:pt x="723188" y="585967"/>
                  </a:lnTo>
                  <a:lnTo>
                    <a:pt x="703833" y="546020"/>
                  </a:lnTo>
                  <a:lnTo>
                    <a:pt x="682891" y="506882"/>
                  </a:lnTo>
                  <a:lnTo>
                    <a:pt x="660386" y="468605"/>
                  </a:lnTo>
                  <a:lnTo>
                    <a:pt x="636346" y="431242"/>
                  </a:lnTo>
                  <a:lnTo>
                    <a:pt x="610798" y="394843"/>
                  </a:lnTo>
                  <a:lnTo>
                    <a:pt x="583766" y="359461"/>
                  </a:lnTo>
                  <a:lnTo>
                    <a:pt x="555279" y="325149"/>
                  </a:lnTo>
                  <a:lnTo>
                    <a:pt x="525363" y="291957"/>
                  </a:lnTo>
                  <a:lnTo>
                    <a:pt x="494043" y="259938"/>
                  </a:lnTo>
                  <a:lnTo>
                    <a:pt x="461347" y="229144"/>
                  </a:lnTo>
                  <a:lnTo>
                    <a:pt x="427302" y="199627"/>
                  </a:lnTo>
                  <a:lnTo>
                    <a:pt x="391932" y="171439"/>
                  </a:lnTo>
                  <a:lnTo>
                    <a:pt x="355266" y="144631"/>
                  </a:lnTo>
                  <a:lnTo>
                    <a:pt x="317330" y="119256"/>
                  </a:lnTo>
                  <a:lnTo>
                    <a:pt x="278149" y="95365"/>
                  </a:lnTo>
                  <a:lnTo>
                    <a:pt x="237751" y="73011"/>
                  </a:lnTo>
                  <a:lnTo>
                    <a:pt x="196163" y="52246"/>
                  </a:lnTo>
                  <a:lnTo>
                    <a:pt x="153409" y="33121"/>
                  </a:lnTo>
                  <a:lnTo>
                    <a:pt x="109518" y="15688"/>
                  </a:lnTo>
                  <a:lnTo>
                    <a:pt x="64516" y="0"/>
                  </a:lnTo>
                  <a:close/>
                </a:path>
              </a:pathLst>
            </a:custGeom>
            <a:solidFill>
              <a:srgbClr val="AB8D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1451" y="3594734"/>
              <a:ext cx="1987550" cy="2197735"/>
            </a:xfrm>
            <a:custGeom>
              <a:avLst/>
              <a:gdLst/>
              <a:ahLst/>
              <a:cxnLst/>
              <a:rect l="l" t="t" r="r" b="b"/>
              <a:pathLst>
                <a:path w="1987550" h="2197735">
                  <a:moveTo>
                    <a:pt x="1098627" y="0"/>
                  </a:moveTo>
                  <a:lnTo>
                    <a:pt x="1048545" y="1139"/>
                  </a:lnTo>
                  <a:lnTo>
                    <a:pt x="998818" y="4537"/>
                  </a:lnTo>
                  <a:lnTo>
                    <a:pt x="949512" y="10157"/>
                  </a:lnTo>
                  <a:lnTo>
                    <a:pt x="900694" y="17967"/>
                  </a:lnTo>
                  <a:lnTo>
                    <a:pt x="852431" y="27933"/>
                  </a:lnTo>
                  <a:lnTo>
                    <a:pt x="804789" y="40020"/>
                  </a:lnTo>
                  <a:lnTo>
                    <a:pt x="757834" y="54196"/>
                  </a:lnTo>
                  <a:lnTo>
                    <a:pt x="711634" y="70425"/>
                  </a:lnTo>
                  <a:lnTo>
                    <a:pt x="666253" y="88674"/>
                  </a:lnTo>
                  <a:lnTo>
                    <a:pt x="621760" y="108909"/>
                  </a:lnTo>
                  <a:lnTo>
                    <a:pt x="578220" y="131096"/>
                  </a:lnTo>
                  <a:lnTo>
                    <a:pt x="535699" y="155202"/>
                  </a:lnTo>
                  <a:lnTo>
                    <a:pt x="494266" y="181192"/>
                  </a:lnTo>
                  <a:lnTo>
                    <a:pt x="453985" y="209032"/>
                  </a:lnTo>
                  <a:lnTo>
                    <a:pt x="414923" y="238689"/>
                  </a:lnTo>
                  <a:lnTo>
                    <a:pt x="377147" y="270129"/>
                  </a:lnTo>
                  <a:lnTo>
                    <a:pt x="340723" y="303317"/>
                  </a:lnTo>
                  <a:lnTo>
                    <a:pt x="305718" y="338221"/>
                  </a:lnTo>
                  <a:lnTo>
                    <a:pt x="272199" y="374805"/>
                  </a:lnTo>
                  <a:lnTo>
                    <a:pt x="240231" y="413037"/>
                  </a:lnTo>
                  <a:lnTo>
                    <a:pt x="209881" y="452881"/>
                  </a:lnTo>
                  <a:lnTo>
                    <a:pt x="182691" y="492031"/>
                  </a:lnTo>
                  <a:lnTo>
                    <a:pt x="157426" y="531938"/>
                  </a:lnTo>
                  <a:lnTo>
                    <a:pt x="134076" y="572544"/>
                  </a:lnTo>
                  <a:lnTo>
                    <a:pt x="112634" y="613793"/>
                  </a:lnTo>
                  <a:lnTo>
                    <a:pt x="93089" y="655625"/>
                  </a:lnTo>
                  <a:lnTo>
                    <a:pt x="75433" y="697985"/>
                  </a:lnTo>
                  <a:lnTo>
                    <a:pt x="59656" y="740815"/>
                  </a:lnTo>
                  <a:lnTo>
                    <a:pt x="45749" y="784056"/>
                  </a:lnTo>
                  <a:lnTo>
                    <a:pt x="33703" y="827651"/>
                  </a:lnTo>
                  <a:lnTo>
                    <a:pt x="23510" y="871544"/>
                  </a:lnTo>
                  <a:lnTo>
                    <a:pt x="15159" y="915675"/>
                  </a:lnTo>
                  <a:lnTo>
                    <a:pt x="8641" y="959988"/>
                  </a:lnTo>
                  <a:lnTo>
                    <a:pt x="3948" y="1004425"/>
                  </a:lnTo>
                  <a:lnTo>
                    <a:pt x="1071" y="1048928"/>
                  </a:lnTo>
                  <a:lnTo>
                    <a:pt x="0" y="1093441"/>
                  </a:lnTo>
                  <a:lnTo>
                    <a:pt x="725" y="1137904"/>
                  </a:lnTo>
                  <a:lnTo>
                    <a:pt x="3239" y="1182262"/>
                  </a:lnTo>
                  <a:lnTo>
                    <a:pt x="7531" y="1226456"/>
                  </a:lnTo>
                  <a:lnTo>
                    <a:pt x="13593" y="1270428"/>
                  </a:lnTo>
                  <a:lnTo>
                    <a:pt x="21416" y="1314122"/>
                  </a:lnTo>
                  <a:lnTo>
                    <a:pt x="30989" y="1357479"/>
                  </a:lnTo>
                  <a:lnTo>
                    <a:pt x="42305" y="1400442"/>
                  </a:lnTo>
                  <a:lnTo>
                    <a:pt x="55354" y="1442953"/>
                  </a:lnTo>
                  <a:lnTo>
                    <a:pt x="70127" y="1484956"/>
                  </a:lnTo>
                  <a:lnTo>
                    <a:pt x="86615" y="1526391"/>
                  </a:lnTo>
                  <a:lnTo>
                    <a:pt x="104808" y="1567203"/>
                  </a:lnTo>
                  <a:lnTo>
                    <a:pt x="124697" y="1607332"/>
                  </a:lnTo>
                  <a:lnTo>
                    <a:pt x="146274" y="1646723"/>
                  </a:lnTo>
                  <a:lnTo>
                    <a:pt x="169529" y="1685316"/>
                  </a:lnTo>
                  <a:lnTo>
                    <a:pt x="194453" y="1723055"/>
                  </a:lnTo>
                  <a:lnTo>
                    <a:pt x="221037" y="1759881"/>
                  </a:lnTo>
                  <a:lnTo>
                    <a:pt x="249272" y="1795738"/>
                  </a:lnTo>
                  <a:lnTo>
                    <a:pt x="279148" y="1830568"/>
                  </a:lnTo>
                  <a:lnTo>
                    <a:pt x="310657" y="1864314"/>
                  </a:lnTo>
                  <a:lnTo>
                    <a:pt x="343788" y="1896916"/>
                  </a:lnTo>
                  <a:lnTo>
                    <a:pt x="378534" y="1928319"/>
                  </a:lnTo>
                  <a:lnTo>
                    <a:pt x="414885" y="1958465"/>
                  </a:lnTo>
                  <a:lnTo>
                    <a:pt x="452832" y="1987295"/>
                  </a:lnTo>
                  <a:lnTo>
                    <a:pt x="491982" y="2014489"/>
                  </a:lnTo>
                  <a:lnTo>
                    <a:pt x="531889" y="2039757"/>
                  </a:lnTo>
                  <a:lnTo>
                    <a:pt x="572497" y="2063109"/>
                  </a:lnTo>
                  <a:lnTo>
                    <a:pt x="613747" y="2084555"/>
                  </a:lnTo>
                  <a:lnTo>
                    <a:pt x="655582" y="2104103"/>
                  </a:lnTo>
                  <a:lnTo>
                    <a:pt x="697945" y="2121762"/>
                  </a:lnTo>
                  <a:lnTo>
                    <a:pt x="740777" y="2137542"/>
                  </a:lnTo>
                  <a:lnTo>
                    <a:pt x="784021" y="2151452"/>
                  </a:lnTo>
                  <a:lnTo>
                    <a:pt x="827620" y="2163501"/>
                  </a:lnTo>
                  <a:lnTo>
                    <a:pt x="871516" y="2173697"/>
                  </a:lnTo>
                  <a:lnTo>
                    <a:pt x="915651" y="2182051"/>
                  </a:lnTo>
                  <a:lnTo>
                    <a:pt x="959969" y="2188571"/>
                  </a:lnTo>
                  <a:lnTo>
                    <a:pt x="1004410" y="2193266"/>
                  </a:lnTo>
                  <a:lnTo>
                    <a:pt x="1048918" y="2196145"/>
                  </a:lnTo>
                  <a:lnTo>
                    <a:pt x="1093435" y="2197219"/>
                  </a:lnTo>
                  <a:lnTo>
                    <a:pt x="1137904" y="2196495"/>
                  </a:lnTo>
                  <a:lnTo>
                    <a:pt x="1182266" y="2193983"/>
                  </a:lnTo>
                  <a:lnTo>
                    <a:pt x="1226465" y="2189692"/>
                  </a:lnTo>
                  <a:lnTo>
                    <a:pt x="1270442" y="2183631"/>
                  </a:lnTo>
                  <a:lnTo>
                    <a:pt x="1314141" y="2175810"/>
                  </a:lnTo>
                  <a:lnTo>
                    <a:pt x="1357503" y="2166236"/>
                  </a:lnTo>
                  <a:lnTo>
                    <a:pt x="1400471" y="2154921"/>
                  </a:lnTo>
                  <a:lnTo>
                    <a:pt x="1442987" y="2141872"/>
                  </a:lnTo>
                  <a:lnTo>
                    <a:pt x="1484994" y="2127099"/>
                  </a:lnTo>
                  <a:lnTo>
                    <a:pt x="1526435" y="2110610"/>
                  </a:lnTo>
                  <a:lnTo>
                    <a:pt x="1567250" y="2092416"/>
                  </a:lnTo>
                  <a:lnTo>
                    <a:pt x="1607384" y="2072525"/>
                  </a:lnTo>
                  <a:lnTo>
                    <a:pt x="1646778" y="2050946"/>
                  </a:lnTo>
                  <a:lnTo>
                    <a:pt x="1685376" y="2027689"/>
                  </a:lnTo>
                  <a:lnTo>
                    <a:pt x="1723118" y="2002762"/>
                  </a:lnTo>
                  <a:lnTo>
                    <a:pt x="1759948" y="1976175"/>
                  </a:lnTo>
                  <a:lnTo>
                    <a:pt x="1795808" y="1947937"/>
                  </a:lnTo>
                  <a:lnTo>
                    <a:pt x="1830640" y="1918057"/>
                  </a:lnTo>
                  <a:lnTo>
                    <a:pt x="1864387" y="1886544"/>
                  </a:lnTo>
                  <a:lnTo>
                    <a:pt x="1896992" y="1853407"/>
                  </a:lnTo>
                  <a:lnTo>
                    <a:pt x="1928396" y="1818655"/>
                  </a:lnTo>
                  <a:lnTo>
                    <a:pt x="1958542" y="1782298"/>
                  </a:lnTo>
                  <a:lnTo>
                    <a:pt x="1987373" y="1744345"/>
                  </a:lnTo>
                  <a:lnTo>
                    <a:pt x="1818463" y="1621663"/>
                  </a:lnTo>
                  <a:lnTo>
                    <a:pt x="1787901" y="1661333"/>
                  </a:lnTo>
                  <a:lnTo>
                    <a:pt x="1755360" y="1699001"/>
                  </a:lnTo>
                  <a:lnTo>
                    <a:pt x="1720941" y="1734614"/>
                  </a:lnTo>
                  <a:lnTo>
                    <a:pt x="1684746" y="1768121"/>
                  </a:lnTo>
                  <a:lnTo>
                    <a:pt x="1646875" y="1799469"/>
                  </a:lnTo>
                  <a:lnTo>
                    <a:pt x="1607431" y="1828607"/>
                  </a:lnTo>
                  <a:lnTo>
                    <a:pt x="1566514" y="1855483"/>
                  </a:lnTo>
                  <a:lnTo>
                    <a:pt x="1524225" y="1880045"/>
                  </a:lnTo>
                  <a:lnTo>
                    <a:pt x="1480667" y="1902242"/>
                  </a:lnTo>
                  <a:lnTo>
                    <a:pt x="1435939" y="1922021"/>
                  </a:lnTo>
                  <a:lnTo>
                    <a:pt x="1390144" y="1939331"/>
                  </a:lnTo>
                  <a:lnTo>
                    <a:pt x="1343383" y="1954120"/>
                  </a:lnTo>
                  <a:lnTo>
                    <a:pt x="1295756" y="1966337"/>
                  </a:lnTo>
                  <a:lnTo>
                    <a:pt x="1247367" y="1975929"/>
                  </a:lnTo>
                  <a:lnTo>
                    <a:pt x="1198314" y="1982844"/>
                  </a:lnTo>
                  <a:lnTo>
                    <a:pt x="1148701" y="1987031"/>
                  </a:lnTo>
                  <a:lnTo>
                    <a:pt x="1098627" y="1988439"/>
                  </a:lnTo>
                  <a:lnTo>
                    <a:pt x="1049800" y="1987122"/>
                  </a:lnTo>
                  <a:lnTo>
                    <a:pt x="1001661" y="1983217"/>
                  </a:lnTo>
                  <a:lnTo>
                    <a:pt x="954278" y="1976792"/>
                  </a:lnTo>
                  <a:lnTo>
                    <a:pt x="907720" y="1967914"/>
                  </a:lnTo>
                  <a:lnTo>
                    <a:pt x="862053" y="1956652"/>
                  </a:lnTo>
                  <a:lnTo>
                    <a:pt x="817347" y="1943073"/>
                  </a:lnTo>
                  <a:lnTo>
                    <a:pt x="773668" y="1927245"/>
                  </a:lnTo>
                  <a:lnTo>
                    <a:pt x="731084" y="1909236"/>
                  </a:lnTo>
                  <a:lnTo>
                    <a:pt x="689664" y="1889114"/>
                  </a:lnTo>
                  <a:lnTo>
                    <a:pt x="649475" y="1866947"/>
                  </a:lnTo>
                  <a:lnTo>
                    <a:pt x="610585" y="1842801"/>
                  </a:lnTo>
                  <a:lnTo>
                    <a:pt x="573063" y="1816747"/>
                  </a:lnTo>
                  <a:lnTo>
                    <a:pt x="536974" y="1788850"/>
                  </a:lnTo>
                  <a:lnTo>
                    <a:pt x="502389" y="1759179"/>
                  </a:lnTo>
                  <a:lnTo>
                    <a:pt x="469374" y="1727803"/>
                  </a:lnTo>
                  <a:lnTo>
                    <a:pt x="437997" y="1694788"/>
                  </a:lnTo>
                  <a:lnTo>
                    <a:pt x="408327" y="1660202"/>
                  </a:lnTo>
                  <a:lnTo>
                    <a:pt x="380430" y="1624114"/>
                  </a:lnTo>
                  <a:lnTo>
                    <a:pt x="354375" y="1586591"/>
                  </a:lnTo>
                  <a:lnTo>
                    <a:pt x="330230" y="1547701"/>
                  </a:lnTo>
                  <a:lnTo>
                    <a:pt x="308063" y="1507513"/>
                  </a:lnTo>
                  <a:lnTo>
                    <a:pt x="287940" y="1466093"/>
                  </a:lnTo>
                  <a:lnTo>
                    <a:pt x="269931" y="1423509"/>
                  </a:lnTo>
                  <a:lnTo>
                    <a:pt x="254104" y="1379830"/>
                  </a:lnTo>
                  <a:lnTo>
                    <a:pt x="240525" y="1335123"/>
                  </a:lnTo>
                  <a:lnTo>
                    <a:pt x="229262" y="1289457"/>
                  </a:lnTo>
                  <a:lnTo>
                    <a:pt x="220385" y="1242898"/>
                  </a:lnTo>
                  <a:lnTo>
                    <a:pt x="213960" y="1195516"/>
                  </a:lnTo>
                  <a:lnTo>
                    <a:pt x="210055" y="1147377"/>
                  </a:lnTo>
                  <a:lnTo>
                    <a:pt x="208738" y="1098550"/>
                  </a:lnTo>
                  <a:lnTo>
                    <a:pt x="210055" y="1049734"/>
                  </a:lnTo>
                  <a:lnTo>
                    <a:pt x="213960" y="1001607"/>
                  </a:lnTo>
                  <a:lnTo>
                    <a:pt x="220385" y="954235"/>
                  </a:lnTo>
                  <a:lnTo>
                    <a:pt x="229262" y="907686"/>
                  </a:lnTo>
                  <a:lnTo>
                    <a:pt x="240525" y="862029"/>
                  </a:lnTo>
                  <a:lnTo>
                    <a:pt x="254104" y="817331"/>
                  </a:lnTo>
                  <a:lnTo>
                    <a:pt x="269931" y="773660"/>
                  </a:lnTo>
                  <a:lnTo>
                    <a:pt x="287940" y="731083"/>
                  </a:lnTo>
                  <a:lnTo>
                    <a:pt x="308063" y="689670"/>
                  </a:lnTo>
                  <a:lnTo>
                    <a:pt x="330230" y="649487"/>
                  </a:lnTo>
                  <a:lnTo>
                    <a:pt x="354375" y="610602"/>
                  </a:lnTo>
                  <a:lnTo>
                    <a:pt x="380430" y="573084"/>
                  </a:lnTo>
                  <a:lnTo>
                    <a:pt x="408327" y="537001"/>
                  </a:lnTo>
                  <a:lnTo>
                    <a:pt x="437997" y="502419"/>
                  </a:lnTo>
                  <a:lnTo>
                    <a:pt x="469374" y="469407"/>
                  </a:lnTo>
                  <a:lnTo>
                    <a:pt x="502389" y="438034"/>
                  </a:lnTo>
                  <a:lnTo>
                    <a:pt x="536974" y="408366"/>
                  </a:lnTo>
                  <a:lnTo>
                    <a:pt x="573063" y="380471"/>
                  </a:lnTo>
                  <a:lnTo>
                    <a:pt x="610585" y="354418"/>
                  </a:lnTo>
                  <a:lnTo>
                    <a:pt x="649475" y="330275"/>
                  </a:lnTo>
                  <a:lnTo>
                    <a:pt x="689664" y="308108"/>
                  </a:lnTo>
                  <a:lnTo>
                    <a:pt x="731084" y="287987"/>
                  </a:lnTo>
                  <a:lnTo>
                    <a:pt x="773668" y="269979"/>
                  </a:lnTo>
                  <a:lnTo>
                    <a:pt x="817347" y="254152"/>
                  </a:lnTo>
                  <a:lnTo>
                    <a:pt x="862053" y="240573"/>
                  </a:lnTo>
                  <a:lnTo>
                    <a:pt x="907720" y="229311"/>
                  </a:lnTo>
                  <a:lnTo>
                    <a:pt x="954278" y="220434"/>
                  </a:lnTo>
                  <a:lnTo>
                    <a:pt x="1001661" y="214009"/>
                  </a:lnTo>
                  <a:lnTo>
                    <a:pt x="1049800" y="210104"/>
                  </a:lnTo>
                  <a:lnTo>
                    <a:pt x="1098627" y="208787"/>
                  </a:lnTo>
                  <a:lnTo>
                    <a:pt x="1098627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2852" y="3764279"/>
              <a:ext cx="1864360" cy="1864360"/>
            </a:xfrm>
            <a:custGeom>
              <a:avLst/>
              <a:gdLst/>
              <a:ahLst/>
              <a:cxnLst/>
              <a:rect l="l" t="t" r="r" b="b"/>
              <a:pathLst>
                <a:path w="1864360" h="1864360">
                  <a:moveTo>
                    <a:pt x="931925" y="0"/>
                  </a:moveTo>
                  <a:lnTo>
                    <a:pt x="883965" y="1212"/>
                  </a:lnTo>
                  <a:lnTo>
                    <a:pt x="836634" y="4810"/>
                  </a:lnTo>
                  <a:lnTo>
                    <a:pt x="789993" y="10736"/>
                  </a:lnTo>
                  <a:lnTo>
                    <a:pt x="744098" y="18931"/>
                  </a:lnTo>
                  <a:lnTo>
                    <a:pt x="699008" y="29336"/>
                  </a:lnTo>
                  <a:lnTo>
                    <a:pt x="654783" y="41893"/>
                  </a:lnTo>
                  <a:lnTo>
                    <a:pt x="611481" y="56544"/>
                  </a:lnTo>
                  <a:lnTo>
                    <a:pt x="569160" y="73229"/>
                  </a:lnTo>
                  <a:lnTo>
                    <a:pt x="527879" y="91890"/>
                  </a:lnTo>
                  <a:lnTo>
                    <a:pt x="487695" y="112469"/>
                  </a:lnTo>
                  <a:lnTo>
                    <a:pt x="448669" y="134908"/>
                  </a:lnTo>
                  <a:lnTo>
                    <a:pt x="410858" y="159147"/>
                  </a:lnTo>
                  <a:lnTo>
                    <a:pt x="374321" y="185128"/>
                  </a:lnTo>
                  <a:lnTo>
                    <a:pt x="339116" y="212792"/>
                  </a:lnTo>
                  <a:lnTo>
                    <a:pt x="305303" y="242082"/>
                  </a:lnTo>
                  <a:lnTo>
                    <a:pt x="272938" y="272938"/>
                  </a:lnTo>
                  <a:lnTo>
                    <a:pt x="242082" y="305303"/>
                  </a:lnTo>
                  <a:lnTo>
                    <a:pt x="212792" y="339116"/>
                  </a:lnTo>
                  <a:lnTo>
                    <a:pt x="185128" y="374321"/>
                  </a:lnTo>
                  <a:lnTo>
                    <a:pt x="159147" y="410858"/>
                  </a:lnTo>
                  <a:lnTo>
                    <a:pt x="134908" y="448669"/>
                  </a:lnTo>
                  <a:lnTo>
                    <a:pt x="112469" y="487695"/>
                  </a:lnTo>
                  <a:lnTo>
                    <a:pt x="91890" y="527879"/>
                  </a:lnTo>
                  <a:lnTo>
                    <a:pt x="73229" y="569160"/>
                  </a:lnTo>
                  <a:lnTo>
                    <a:pt x="56544" y="611481"/>
                  </a:lnTo>
                  <a:lnTo>
                    <a:pt x="41893" y="654783"/>
                  </a:lnTo>
                  <a:lnTo>
                    <a:pt x="29336" y="699008"/>
                  </a:lnTo>
                  <a:lnTo>
                    <a:pt x="18931" y="744098"/>
                  </a:lnTo>
                  <a:lnTo>
                    <a:pt x="10736" y="789993"/>
                  </a:lnTo>
                  <a:lnTo>
                    <a:pt x="4810" y="836634"/>
                  </a:lnTo>
                  <a:lnTo>
                    <a:pt x="1212" y="883965"/>
                  </a:lnTo>
                  <a:lnTo>
                    <a:pt x="0" y="931926"/>
                  </a:lnTo>
                  <a:lnTo>
                    <a:pt x="1212" y="979886"/>
                  </a:lnTo>
                  <a:lnTo>
                    <a:pt x="4810" y="1027217"/>
                  </a:lnTo>
                  <a:lnTo>
                    <a:pt x="10736" y="1073858"/>
                  </a:lnTo>
                  <a:lnTo>
                    <a:pt x="18931" y="1119753"/>
                  </a:lnTo>
                  <a:lnTo>
                    <a:pt x="29336" y="1164843"/>
                  </a:lnTo>
                  <a:lnTo>
                    <a:pt x="41893" y="1209068"/>
                  </a:lnTo>
                  <a:lnTo>
                    <a:pt x="56544" y="1252370"/>
                  </a:lnTo>
                  <a:lnTo>
                    <a:pt x="73229" y="1294691"/>
                  </a:lnTo>
                  <a:lnTo>
                    <a:pt x="91890" y="1335972"/>
                  </a:lnTo>
                  <a:lnTo>
                    <a:pt x="112469" y="1376156"/>
                  </a:lnTo>
                  <a:lnTo>
                    <a:pt x="134908" y="1415182"/>
                  </a:lnTo>
                  <a:lnTo>
                    <a:pt x="159147" y="1452993"/>
                  </a:lnTo>
                  <a:lnTo>
                    <a:pt x="185128" y="1489530"/>
                  </a:lnTo>
                  <a:lnTo>
                    <a:pt x="212792" y="1524735"/>
                  </a:lnTo>
                  <a:lnTo>
                    <a:pt x="242082" y="1558548"/>
                  </a:lnTo>
                  <a:lnTo>
                    <a:pt x="272938" y="1590913"/>
                  </a:lnTo>
                  <a:lnTo>
                    <a:pt x="305303" y="1621769"/>
                  </a:lnTo>
                  <a:lnTo>
                    <a:pt x="339116" y="1651059"/>
                  </a:lnTo>
                  <a:lnTo>
                    <a:pt x="374321" y="1678723"/>
                  </a:lnTo>
                  <a:lnTo>
                    <a:pt x="410858" y="1704704"/>
                  </a:lnTo>
                  <a:lnTo>
                    <a:pt x="448669" y="1728943"/>
                  </a:lnTo>
                  <a:lnTo>
                    <a:pt x="487695" y="1751382"/>
                  </a:lnTo>
                  <a:lnTo>
                    <a:pt x="527879" y="1771961"/>
                  </a:lnTo>
                  <a:lnTo>
                    <a:pt x="569160" y="1790622"/>
                  </a:lnTo>
                  <a:lnTo>
                    <a:pt x="611481" y="1807307"/>
                  </a:lnTo>
                  <a:lnTo>
                    <a:pt x="654783" y="1821958"/>
                  </a:lnTo>
                  <a:lnTo>
                    <a:pt x="699008" y="1834515"/>
                  </a:lnTo>
                  <a:lnTo>
                    <a:pt x="744098" y="1844920"/>
                  </a:lnTo>
                  <a:lnTo>
                    <a:pt x="789993" y="1853115"/>
                  </a:lnTo>
                  <a:lnTo>
                    <a:pt x="836634" y="1859041"/>
                  </a:lnTo>
                  <a:lnTo>
                    <a:pt x="883965" y="1862639"/>
                  </a:lnTo>
                  <a:lnTo>
                    <a:pt x="931925" y="1863852"/>
                  </a:lnTo>
                  <a:lnTo>
                    <a:pt x="979886" y="1862639"/>
                  </a:lnTo>
                  <a:lnTo>
                    <a:pt x="1027217" y="1859041"/>
                  </a:lnTo>
                  <a:lnTo>
                    <a:pt x="1073858" y="1853115"/>
                  </a:lnTo>
                  <a:lnTo>
                    <a:pt x="1119753" y="1844920"/>
                  </a:lnTo>
                  <a:lnTo>
                    <a:pt x="1164843" y="1834515"/>
                  </a:lnTo>
                  <a:lnTo>
                    <a:pt x="1209068" y="1821958"/>
                  </a:lnTo>
                  <a:lnTo>
                    <a:pt x="1252370" y="1807307"/>
                  </a:lnTo>
                  <a:lnTo>
                    <a:pt x="1294691" y="1790622"/>
                  </a:lnTo>
                  <a:lnTo>
                    <a:pt x="1335972" y="1771961"/>
                  </a:lnTo>
                  <a:lnTo>
                    <a:pt x="1376156" y="1751382"/>
                  </a:lnTo>
                  <a:lnTo>
                    <a:pt x="1415182" y="1728943"/>
                  </a:lnTo>
                  <a:lnTo>
                    <a:pt x="1452993" y="1704704"/>
                  </a:lnTo>
                  <a:lnTo>
                    <a:pt x="1489530" y="1678723"/>
                  </a:lnTo>
                  <a:lnTo>
                    <a:pt x="1524735" y="1651059"/>
                  </a:lnTo>
                  <a:lnTo>
                    <a:pt x="1558548" y="1621769"/>
                  </a:lnTo>
                  <a:lnTo>
                    <a:pt x="1590913" y="1590913"/>
                  </a:lnTo>
                  <a:lnTo>
                    <a:pt x="1621769" y="1558548"/>
                  </a:lnTo>
                  <a:lnTo>
                    <a:pt x="1651059" y="1524735"/>
                  </a:lnTo>
                  <a:lnTo>
                    <a:pt x="1678723" y="1489530"/>
                  </a:lnTo>
                  <a:lnTo>
                    <a:pt x="1704704" y="1452993"/>
                  </a:lnTo>
                  <a:lnTo>
                    <a:pt x="1728943" y="1415182"/>
                  </a:lnTo>
                  <a:lnTo>
                    <a:pt x="1751382" y="1376156"/>
                  </a:lnTo>
                  <a:lnTo>
                    <a:pt x="1771961" y="1335972"/>
                  </a:lnTo>
                  <a:lnTo>
                    <a:pt x="1790622" y="1294691"/>
                  </a:lnTo>
                  <a:lnTo>
                    <a:pt x="1807307" y="1252370"/>
                  </a:lnTo>
                  <a:lnTo>
                    <a:pt x="1821958" y="1209068"/>
                  </a:lnTo>
                  <a:lnTo>
                    <a:pt x="1834515" y="1164843"/>
                  </a:lnTo>
                  <a:lnTo>
                    <a:pt x="1844920" y="1119753"/>
                  </a:lnTo>
                  <a:lnTo>
                    <a:pt x="1853115" y="1073858"/>
                  </a:lnTo>
                  <a:lnTo>
                    <a:pt x="1859041" y="1027217"/>
                  </a:lnTo>
                  <a:lnTo>
                    <a:pt x="1862639" y="979886"/>
                  </a:lnTo>
                  <a:lnTo>
                    <a:pt x="1863852" y="931926"/>
                  </a:lnTo>
                  <a:lnTo>
                    <a:pt x="1862639" y="883965"/>
                  </a:lnTo>
                  <a:lnTo>
                    <a:pt x="1859041" y="836634"/>
                  </a:lnTo>
                  <a:lnTo>
                    <a:pt x="1853115" y="789993"/>
                  </a:lnTo>
                  <a:lnTo>
                    <a:pt x="1844920" y="744098"/>
                  </a:lnTo>
                  <a:lnTo>
                    <a:pt x="1834515" y="699008"/>
                  </a:lnTo>
                  <a:lnTo>
                    <a:pt x="1821958" y="654783"/>
                  </a:lnTo>
                  <a:lnTo>
                    <a:pt x="1807307" y="611481"/>
                  </a:lnTo>
                  <a:lnTo>
                    <a:pt x="1790622" y="569160"/>
                  </a:lnTo>
                  <a:lnTo>
                    <a:pt x="1771961" y="527879"/>
                  </a:lnTo>
                  <a:lnTo>
                    <a:pt x="1751382" y="487695"/>
                  </a:lnTo>
                  <a:lnTo>
                    <a:pt x="1728943" y="448669"/>
                  </a:lnTo>
                  <a:lnTo>
                    <a:pt x="1704704" y="410858"/>
                  </a:lnTo>
                  <a:lnTo>
                    <a:pt x="1678723" y="374321"/>
                  </a:lnTo>
                  <a:lnTo>
                    <a:pt x="1651059" y="339116"/>
                  </a:lnTo>
                  <a:lnTo>
                    <a:pt x="1621769" y="305303"/>
                  </a:lnTo>
                  <a:lnTo>
                    <a:pt x="1590913" y="272938"/>
                  </a:lnTo>
                  <a:lnTo>
                    <a:pt x="1558548" y="242082"/>
                  </a:lnTo>
                  <a:lnTo>
                    <a:pt x="1524735" y="212792"/>
                  </a:lnTo>
                  <a:lnTo>
                    <a:pt x="1489530" y="185128"/>
                  </a:lnTo>
                  <a:lnTo>
                    <a:pt x="1452993" y="159147"/>
                  </a:lnTo>
                  <a:lnTo>
                    <a:pt x="1415182" y="134908"/>
                  </a:lnTo>
                  <a:lnTo>
                    <a:pt x="1376156" y="112469"/>
                  </a:lnTo>
                  <a:lnTo>
                    <a:pt x="1335972" y="91890"/>
                  </a:lnTo>
                  <a:lnTo>
                    <a:pt x="1294691" y="73229"/>
                  </a:lnTo>
                  <a:lnTo>
                    <a:pt x="1252370" y="56544"/>
                  </a:lnTo>
                  <a:lnTo>
                    <a:pt x="1209068" y="41893"/>
                  </a:lnTo>
                  <a:lnTo>
                    <a:pt x="1164843" y="29336"/>
                  </a:lnTo>
                  <a:lnTo>
                    <a:pt x="1119753" y="18931"/>
                  </a:lnTo>
                  <a:lnTo>
                    <a:pt x="1073858" y="10736"/>
                  </a:lnTo>
                  <a:lnTo>
                    <a:pt x="1027217" y="4810"/>
                  </a:lnTo>
                  <a:lnTo>
                    <a:pt x="979886" y="1212"/>
                  </a:lnTo>
                  <a:lnTo>
                    <a:pt x="9319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74926" y="4329884"/>
            <a:ext cx="679450" cy="6565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Sales</a:t>
            </a:r>
            <a:endParaRPr sz="2500">
              <a:latin typeface="Bell MT"/>
              <a:cs typeface="Bell MT"/>
            </a:endParaRPr>
          </a:p>
          <a:p>
            <a:pPr marL="43180">
              <a:lnSpc>
                <a:spcPct val="100000"/>
              </a:lnSpc>
              <a:spcBef>
                <a:spcPts val="170"/>
              </a:spcBef>
            </a:pPr>
            <a:r>
              <a:rPr sz="1200" dirty="0">
                <a:solidFill>
                  <a:srgbClr val="7E7E7E"/>
                </a:solidFill>
                <a:latin typeface="Maiandra GD"/>
                <a:cs typeface="Maiandra GD"/>
              </a:rPr>
              <a:t>in</a:t>
            </a:r>
            <a:r>
              <a:rPr sz="1200" spc="-45" dirty="0">
                <a:solidFill>
                  <a:srgbClr val="7E7E7E"/>
                </a:solidFill>
                <a:latin typeface="Maiandra GD"/>
                <a:cs typeface="Maiandra GD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aiandra GD"/>
                <a:cs typeface="Maiandra GD"/>
              </a:rPr>
              <a:t>bottles</a:t>
            </a:r>
            <a:endParaRPr sz="1200">
              <a:latin typeface="Maiandra GD"/>
              <a:cs typeface="Maiandra G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067" y="6053328"/>
            <a:ext cx="163068" cy="1630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04569" y="6036055"/>
            <a:ext cx="111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7250" algn="l"/>
              </a:tabLst>
            </a:pPr>
            <a:r>
              <a:rPr sz="1200" spc="-10" dirty="0">
                <a:solidFill>
                  <a:srgbClr val="7E7E7E"/>
                </a:solidFill>
                <a:latin typeface="Maiandra GD"/>
                <a:cs typeface="Maiandra GD"/>
              </a:rPr>
              <a:t>Moscow</a:t>
            </a:r>
            <a:r>
              <a:rPr sz="1200" dirty="0">
                <a:solidFill>
                  <a:srgbClr val="7E7E7E"/>
                </a:solidFill>
                <a:latin typeface="Maiandra GD"/>
                <a:cs typeface="Maiandra GD"/>
              </a:rPr>
              <a:t>	</a:t>
            </a:r>
            <a:r>
              <a:rPr sz="1200" spc="-25" dirty="0">
                <a:solidFill>
                  <a:srgbClr val="7E7E7E"/>
                </a:solidFill>
                <a:latin typeface="Maiandra GD"/>
                <a:cs typeface="Maiandra GD"/>
              </a:rPr>
              <a:t>SPB</a:t>
            </a:r>
            <a:endParaRPr sz="1200">
              <a:latin typeface="Maiandra GD"/>
              <a:cs typeface="Maiandra G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4935" y="6050279"/>
            <a:ext cx="161544" cy="1615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934461" y="6029045"/>
            <a:ext cx="542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Maiandra GD"/>
                <a:cs typeface="Maiandra GD"/>
              </a:rPr>
              <a:t>Regions</a:t>
            </a:r>
            <a:endParaRPr sz="1200">
              <a:latin typeface="Maiandra GD"/>
              <a:cs typeface="Maiandra G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5579" y="6057900"/>
            <a:ext cx="163068" cy="1615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00450" y="4296536"/>
            <a:ext cx="405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70" dirty="0">
                <a:solidFill>
                  <a:srgbClr val="0D0D0D"/>
                </a:solidFill>
                <a:latin typeface="Arial"/>
                <a:cs typeface="Arial"/>
              </a:rPr>
              <a:t>30%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7586" y="3234004"/>
            <a:ext cx="3041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85" dirty="0">
                <a:solidFill>
                  <a:srgbClr val="0D0D0D"/>
                </a:solidFill>
                <a:latin typeface="Arial"/>
                <a:cs typeface="Arial"/>
              </a:rPr>
              <a:t>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622" y="5092700"/>
            <a:ext cx="403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75" dirty="0">
                <a:solidFill>
                  <a:srgbClr val="0D0D0D"/>
                </a:solidFill>
                <a:latin typeface="Arial"/>
                <a:cs typeface="Arial"/>
              </a:rPr>
              <a:t>65%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7395" y="5355335"/>
            <a:ext cx="359664" cy="3611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98919" y="5894832"/>
            <a:ext cx="288035" cy="2880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754114" y="5539232"/>
            <a:ext cx="836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Maiandra GD"/>
                <a:cs typeface="Maiandra GD"/>
              </a:rPr>
              <a:t>Head</a:t>
            </a:r>
            <a:r>
              <a:rPr sz="1200" spc="-10" dirty="0">
                <a:solidFill>
                  <a:srgbClr val="0D0D0D"/>
                </a:solidFill>
                <a:latin typeface="Maiandra GD"/>
                <a:cs typeface="Maiandra GD"/>
              </a:rPr>
              <a:t> Office</a:t>
            </a:r>
            <a:endParaRPr sz="1200">
              <a:latin typeface="Maiandra GD"/>
              <a:cs typeface="Maiandra G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28586" y="5994908"/>
            <a:ext cx="1112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Maiandra GD"/>
                <a:cs typeface="Maiandra GD"/>
              </a:rPr>
              <a:t>Regional</a:t>
            </a:r>
            <a:r>
              <a:rPr sz="1200" spc="-8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Maiandra GD"/>
                <a:cs typeface="Maiandra GD"/>
              </a:rPr>
              <a:t>branch</a:t>
            </a:r>
            <a:endParaRPr sz="1200">
              <a:latin typeface="Maiandra GD"/>
              <a:cs typeface="Maiandra G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5001" y="1008633"/>
            <a:ext cx="4017645" cy="908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sz="2000" spc="-335" dirty="0">
                <a:solidFill>
                  <a:srgbClr val="0D0D0D"/>
                </a:solidFill>
                <a:latin typeface="Arial"/>
                <a:cs typeface="Arial"/>
              </a:rPr>
              <a:t>12</a:t>
            </a:r>
            <a:r>
              <a:rPr sz="2000" spc="-1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regional</a:t>
            </a:r>
            <a:r>
              <a:rPr sz="2000" spc="6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branches</a:t>
            </a:r>
            <a:endParaRPr sz="20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Customers</a:t>
            </a:r>
            <a:r>
              <a:rPr sz="2000" spc="-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from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200" dirty="0">
                <a:solidFill>
                  <a:srgbClr val="0D0D0D"/>
                </a:solidFill>
                <a:latin typeface="Arial"/>
                <a:cs typeface="Arial"/>
              </a:rPr>
              <a:t>65</a:t>
            </a:r>
            <a:r>
              <a:rPr sz="2000" spc="-2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regions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of</a:t>
            </a:r>
            <a:r>
              <a:rPr sz="2000" spc="1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Russia</a:t>
            </a:r>
            <a:endParaRPr sz="2000">
              <a:latin typeface="Maiandra GD"/>
              <a:cs typeface="Maiandra G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6947" y="2157222"/>
            <a:ext cx="2574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0D0D0D"/>
                </a:solidFill>
                <a:latin typeface="Arial"/>
                <a:cs typeface="Arial"/>
              </a:rPr>
              <a:t>295</a:t>
            </a:r>
            <a:r>
              <a:rPr sz="2000" spc="-55" dirty="0">
                <a:solidFill>
                  <a:srgbClr val="0D0D0D"/>
                </a:solidFill>
                <a:latin typeface="Maiandra GD"/>
                <a:cs typeface="Maiandra GD"/>
              </a:rPr>
              <a:t>cities</a:t>
            </a:r>
            <a:r>
              <a:rPr sz="2000" spc="-3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all</a:t>
            </a:r>
            <a:r>
              <a:rPr sz="2000" spc="-2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45" dirty="0">
                <a:solidFill>
                  <a:srgbClr val="0D0D0D"/>
                </a:solidFill>
                <a:latin typeface="Maiandra GD"/>
                <a:cs typeface="Maiandra GD"/>
              </a:rPr>
              <a:t>over</a:t>
            </a:r>
            <a:r>
              <a:rPr sz="2000" spc="-3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Russia</a:t>
            </a:r>
            <a:endParaRPr sz="2000">
              <a:latin typeface="Maiandra GD"/>
              <a:cs typeface="Maiandra G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17008" y="201860"/>
            <a:ext cx="7179945" cy="5679440"/>
            <a:chOff x="5017008" y="201860"/>
            <a:chExt cx="7179945" cy="567944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3474" y="201860"/>
              <a:ext cx="119590" cy="846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21224" y="206432"/>
              <a:ext cx="1391979" cy="17900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31741" y="388778"/>
              <a:ext cx="381635" cy="125730"/>
            </a:xfrm>
            <a:custGeom>
              <a:avLst/>
              <a:gdLst/>
              <a:ahLst/>
              <a:cxnLst/>
              <a:rect l="l" t="t" r="r" b="b"/>
              <a:pathLst>
                <a:path w="381634" h="125729">
                  <a:moveTo>
                    <a:pt x="32754" y="66897"/>
                  </a:moveTo>
                  <a:lnTo>
                    <a:pt x="21042" y="69798"/>
                  </a:lnTo>
                  <a:lnTo>
                    <a:pt x="8211" y="77819"/>
                  </a:lnTo>
                  <a:lnTo>
                    <a:pt x="0" y="89935"/>
                  </a:lnTo>
                  <a:lnTo>
                    <a:pt x="2147" y="105124"/>
                  </a:lnTo>
                  <a:lnTo>
                    <a:pt x="8834" y="115363"/>
                  </a:lnTo>
                  <a:lnTo>
                    <a:pt x="18974" y="121507"/>
                  </a:lnTo>
                  <a:lnTo>
                    <a:pt x="31400" y="123555"/>
                  </a:lnTo>
                  <a:lnTo>
                    <a:pt x="44946" y="121507"/>
                  </a:lnTo>
                  <a:lnTo>
                    <a:pt x="58564" y="120739"/>
                  </a:lnTo>
                  <a:lnTo>
                    <a:pt x="71028" y="123555"/>
                  </a:lnTo>
                  <a:lnTo>
                    <a:pt x="81182" y="125347"/>
                  </a:lnTo>
                  <a:lnTo>
                    <a:pt x="87872" y="121507"/>
                  </a:lnTo>
                  <a:lnTo>
                    <a:pt x="97988" y="107172"/>
                  </a:lnTo>
                  <a:lnTo>
                    <a:pt x="109271" y="92836"/>
                  </a:lnTo>
                  <a:lnTo>
                    <a:pt x="120554" y="84645"/>
                  </a:lnTo>
                  <a:lnTo>
                    <a:pt x="130671" y="88741"/>
                  </a:lnTo>
                  <a:lnTo>
                    <a:pt x="143718" y="98468"/>
                  </a:lnTo>
                  <a:lnTo>
                    <a:pt x="161325" y="109220"/>
                  </a:lnTo>
                  <a:lnTo>
                    <a:pt x="178909" y="117923"/>
                  </a:lnTo>
                  <a:lnTo>
                    <a:pt x="191885" y="121507"/>
                  </a:lnTo>
                  <a:lnTo>
                    <a:pt x="204819" y="115448"/>
                  </a:lnTo>
                  <a:lnTo>
                    <a:pt x="217158" y="101711"/>
                  </a:lnTo>
                  <a:lnTo>
                    <a:pt x="230639" y="86949"/>
                  </a:lnTo>
                  <a:lnTo>
                    <a:pt x="247003" y="77819"/>
                  </a:lnTo>
                  <a:lnTo>
                    <a:pt x="262413" y="79867"/>
                  </a:lnTo>
                  <a:lnTo>
                    <a:pt x="273800" y="90106"/>
                  </a:lnTo>
                  <a:lnTo>
                    <a:pt x="284043" y="102393"/>
                  </a:lnTo>
                  <a:lnTo>
                    <a:pt x="296025" y="110585"/>
                  </a:lnTo>
                  <a:lnTo>
                    <a:pt x="314450" y="113998"/>
                  </a:lnTo>
                  <a:lnTo>
                    <a:pt x="338077" y="113315"/>
                  </a:lnTo>
                  <a:lnTo>
                    <a:pt x="360586" y="104441"/>
                  </a:lnTo>
                  <a:lnTo>
                    <a:pt x="375654" y="83280"/>
                  </a:lnTo>
                  <a:lnTo>
                    <a:pt x="381462" y="59388"/>
                  </a:lnTo>
                  <a:lnTo>
                    <a:pt x="380972" y="39592"/>
                  </a:lnTo>
                  <a:lnTo>
                    <a:pt x="374743" y="27987"/>
                  </a:lnTo>
                  <a:lnTo>
                    <a:pt x="363335" y="28670"/>
                  </a:lnTo>
                  <a:lnTo>
                    <a:pt x="342284" y="35240"/>
                  </a:lnTo>
                  <a:lnTo>
                    <a:pt x="318948" y="44370"/>
                  </a:lnTo>
                  <a:lnTo>
                    <a:pt x="297898" y="52476"/>
                  </a:lnTo>
                  <a:lnTo>
                    <a:pt x="283706" y="55975"/>
                  </a:lnTo>
                  <a:lnTo>
                    <a:pt x="273684" y="57425"/>
                  </a:lnTo>
                  <a:lnTo>
                    <a:pt x="263068" y="59388"/>
                  </a:lnTo>
                  <a:lnTo>
                    <a:pt x="253595" y="58279"/>
                  </a:lnTo>
                  <a:lnTo>
                    <a:pt x="247003" y="50514"/>
                  </a:lnTo>
                  <a:lnTo>
                    <a:pt x="250070" y="43858"/>
                  </a:lnTo>
                  <a:lnTo>
                    <a:pt x="262306" y="38226"/>
                  </a:lnTo>
                  <a:lnTo>
                    <a:pt x="274542" y="30547"/>
                  </a:lnTo>
                  <a:lnTo>
                    <a:pt x="277610" y="17748"/>
                  </a:lnTo>
                  <a:lnTo>
                    <a:pt x="265378" y="5290"/>
                  </a:lnTo>
                  <a:lnTo>
                    <a:pt x="243955" y="0"/>
                  </a:lnTo>
                  <a:lnTo>
                    <a:pt x="222531" y="853"/>
                  </a:lnTo>
                  <a:lnTo>
                    <a:pt x="210300" y="6826"/>
                  </a:lnTo>
                  <a:lnTo>
                    <a:pt x="213842" y="18089"/>
                  </a:lnTo>
                  <a:lnTo>
                    <a:pt x="220253" y="27305"/>
                  </a:lnTo>
                  <a:lnTo>
                    <a:pt x="223212" y="34472"/>
                  </a:lnTo>
                  <a:lnTo>
                    <a:pt x="216396" y="39592"/>
                  </a:lnTo>
                  <a:lnTo>
                    <a:pt x="206392" y="41128"/>
                  </a:lnTo>
                  <a:lnTo>
                    <a:pt x="200378" y="39592"/>
                  </a:lnTo>
                  <a:lnTo>
                    <a:pt x="193196" y="38056"/>
                  </a:lnTo>
                  <a:lnTo>
                    <a:pt x="179693" y="39592"/>
                  </a:lnTo>
                  <a:lnTo>
                    <a:pt x="162663" y="47101"/>
                  </a:lnTo>
                  <a:lnTo>
                    <a:pt x="153658" y="58705"/>
                  </a:lnTo>
                  <a:lnTo>
                    <a:pt x="146938" y="70310"/>
                  </a:lnTo>
                  <a:lnTo>
                    <a:pt x="136767" y="77819"/>
                  </a:lnTo>
                  <a:lnTo>
                    <a:pt x="125698" y="76965"/>
                  </a:lnTo>
                  <a:lnTo>
                    <a:pt x="112319" y="75088"/>
                  </a:lnTo>
                  <a:lnTo>
                    <a:pt x="98940" y="73211"/>
                  </a:lnTo>
                  <a:lnTo>
                    <a:pt x="87872" y="72358"/>
                  </a:lnTo>
                  <a:lnTo>
                    <a:pt x="74062" y="71504"/>
                  </a:lnTo>
                  <a:lnTo>
                    <a:pt x="55693" y="69627"/>
                  </a:lnTo>
                  <a:lnTo>
                    <a:pt x="39633" y="67750"/>
                  </a:lnTo>
                  <a:lnTo>
                    <a:pt x="32754" y="6689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36766" y="262699"/>
              <a:ext cx="205827" cy="1593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53365" y="267307"/>
              <a:ext cx="211562" cy="11307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021224" y="1176400"/>
              <a:ext cx="1233805" cy="820419"/>
            </a:xfrm>
            <a:custGeom>
              <a:avLst/>
              <a:gdLst/>
              <a:ahLst/>
              <a:cxnLst/>
              <a:rect l="l" t="t" r="r" b="b"/>
              <a:pathLst>
                <a:path w="1233804" h="820419">
                  <a:moveTo>
                    <a:pt x="161637" y="404113"/>
                  </a:moveTo>
                  <a:lnTo>
                    <a:pt x="151560" y="417169"/>
                  </a:lnTo>
                  <a:lnTo>
                    <a:pt x="145508" y="430736"/>
                  </a:lnTo>
                  <a:lnTo>
                    <a:pt x="138312" y="443279"/>
                  </a:lnTo>
                  <a:lnTo>
                    <a:pt x="124807" y="453263"/>
                  </a:lnTo>
                  <a:lnTo>
                    <a:pt x="106634" y="459406"/>
                  </a:lnTo>
                  <a:lnTo>
                    <a:pt x="94200" y="461454"/>
                  </a:lnTo>
                  <a:lnTo>
                    <a:pt x="81766" y="459406"/>
                  </a:lnTo>
                  <a:lnTo>
                    <a:pt x="63593" y="453263"/>
                  </a:lnTo>
                  <a:lnTo>
                    <a:pt x="45420" y="454030"/>
                  </a:lnTo>
                  <a:lnTo>
                    <a:pt x="28414" y="467598"/>
                  </a:lnTo>
                  <a:lnTo>
                    <a:pt x="13694" y="486284"/>
                  </a:lnTo>
                  <a:lnTo>
                    <a:pt x="2379" y="502412"/>
                  </a:lnTo>
                  <a:lnTo>
                    <a:pt x="0" y="519306"/>
                  </a:lnTo>
                  <a:lnTo>
                    <a:pt x="1633" y="535177"/>
                  </a:lnTo>
                  <a:lnTo>
                    <a:pt x="6719" y="546953"/>
                  </a:lnTo>
                  <a:lnTo>
                    <a:pt x="14698" y="551561"/>
                  </a:lnTo>
                  <a:lnTo>
                    <a:pt x="29100" y="554206"/>
                  </a:lnTo>
                  <a:lnTo>
                    <a:pt x="42955" y="560435"/>
                  </a:lnTo>
                  <a:lnTo>
                    <a:pt x="53381" y="567688"/>
                  </a:lnTo>
                  <a:lnTo>
                    <a:pt x="57497" y="573404"/>
                  </a:lnTo>
                  <a:lnTo>
                    <a:pt x="56905" y="573490"/>
                  </a:lnTo>
                  <a:lnTo>
                    <a:pt x="48289" y="569991"/>
                  </a:lnTo>
                  <a:lnTo>
                    <a:pt x="35101" y="569565"/>
                  </a:lnTo>
                  <a:lnTo>
                    <a:pt x="20794" y="578865"/>
                  </a:lnTo>
                  <a:lnTo>
                    <a:pt x="11197" y="599003"/>
                  </a:lnTo>
                  <a:lnTo>
                    <a:pt x="8507" y="617092"/>
                  </a:lnTo>
                  <a:lnTo>
                    <a:pt x="10435" y="631086"/>
                  </a:lnTo>
                  <a:lnTo>
                    <a:pt x="14698" y="638937"/>
                  </a:lnTo>
                  <a:lnTo>
                    <a:pt x="24052" y="639875"/>
                  </a:lnTo>
                  <a:lnTo>
                    <a:pt x="39145" y="630062"/>
                  </a:lnTo>
                  <a:lnTo>
                    <a:pt x="54238" y="615130"/>
                  </a:lnTo>
                  <a:lnTo>
                    <a:pt x="63593" y="600710"/>
                  </a:lnTo>
                  <a:lnTo>
                    <a:pt x="65613" y="591494"/>
                  </a:lnTo>
                  <a:lnTo>
                    <a:pt x="70514" y="588422"/>
                  </a:lnTo>
                  <a:lnTo>
                    <a:pt x="76559" y="591494"/>
                  </a:lnTo>
                  <a:lnTo>
                    <a:pt x="82008" y="600710"/>
                  </a:lnTo>
                  <a:lnTo>
                    <a:pt x="82675" y="615471"/>
                  </a:lnTo>
                  <a:lnTo>
                    <a:pt x="82770" y="632793"/>
                  </a:lnTo>
                  <a:lnTo>
                    <a:pt x="79436" y="649091"/>
                  </a:lnTo>
                  <a:lnTo>
                    <a:pt x="69816" y="660781"/>
                  </a:lnTo>
                  <a:lnTo>
                    <a:pt x="56292" y="665815"/>
                  </a:lnTo>
                  <a:lnTo>
                    <a:pt x="44495" y="672385"/>
                  </a:lnTo>
                  <a:lnTo>
                    <a:pt x="36151" y="679979"/>
                  </a:lnTo>
                  <a:lnTo>
                    <a:pt x="32986" y="688086"/>
                  </a:lnTo>
                  <a:lnTo>
                    <a:pt x="39483" y="701909"/>
                  </a:lnTo>
                  <a:lnTo>
                    <a:pt x="48289" y="716756"/>
                  </a:lnTo>
                  <a:lnTo>
                    <a:pt x="57096" y="729555"/>
                  </a:lnTo>
                  <a:lnTo>
                    <a:pt x="63593" y="737235"/>
                  </a:lnTo>
                  <a:lnTo>
                    <a:pt x="75783" y="744061"/>
                  </a:lnTo>
                  <a:lnTo>
                    <a:pt x="91961" y="754983"/>
                  </a:lnTo>
                  <a:lnTo>
                    <a:pt x="109259" y="767953"/>
                  </a:lnTo>
                  <a:lnTo>
                    <a:pt x="124807" y="780923"/>
                  </a:lnTo>
                  <a:lnTo>
                    <a:pt x="144905" y="792271"/>
                  </a:lnTo>
                  <a:lnTo>
                    <a:pt x="166145" y="802084"/>
                  </a:lnTo>
                  <a:lnTo>
                    <a:pt x="185100" y="810873"/>
                  </a:lnTo>
                  <a:lnTo>
                    <a:pt x="198340" y="819150"/>
                  </a:lnTo>
                  <a:lnTo>
                    <a:pt x="216243" y="820088"/>
                  </a:lnTo>
                  <a:lnTo>
                    <a:pt x="235837" y="814371"/>
                  </a:lnTo>
                  <a:lnTo>
                    <a:pt x="247382" y="801487"/>
                  </a:lnTo>
                  <a:lnTo>
                    <a:pt x="241139" y="780923"/>
                  </a:lnTo>
                  <a:lnTo>
                    <a:pt x="227137" y="757969"/>
                  </a:lnTo>
                  <a:lnTo>
                    <a:pt x="220565" y="732456"/>
                  </a:lnTo>
                  <a:lnTo>
                    <a:pt x="219708" y="707967"/>
                  </a:lnTo>
                  <a:lnTo>
                    <a:pt x="222851" y="688086"/>
                  </a:lnTo>
                  <a:lnTo>
                    <a:pt x="223899" y="673836"/>
                  </a:lnTo>
                  <a:lnTo>
                    <a:pt x="226661" y="656002"/>
                  </a:lnTo>
                  <a:lnTo>
                    <a:pt x="230566" y="635097"/>
                  </a:lnTo>
                  <a:lnTo>
                    <a:pt x="235043" y="611632"/>
                  </a:lnTo>
                  <a:lnTo>
                    <a:pt x="235426" y="591153"/>
                  </a:lnTo>
                  <a:lnTo>
                    <a:pt x="238107" y="570674"/>
                  </a:lnTo>
                  <a:lnTo>
                    <a:pt x="245383" y="550195"/>
                  </a:lnTo>
                  <a:lnTo>
                    <a:pt x="259554" y="529716"/>
                  </a:lnTo>
                  <a:lnTo>
                    <a:pt x="277062" y="513334"/>
                  </a:lnTo>
                  <a:lnTo>
                    <a:pt x="293987" y="496950"/>
                  </a:lnTo>
                  <a:lnTo>
                    <a:pt x="312078" y="480567"/>
                  </a:lnTo>
                  <a:lnTo>
                    <a:pt x="333087" y="464185"/>
                  </a:lnTo>
                  <a:lnTo>
                    <a:pt x="351206" y="447290"/>
                  </a:lnTo>
                  <a:lnTo>
                    <a:pt x="368218" y="435514"/>
                  </a:lnTo>
                  <a:lnTo>
                    <a:pt x="382968" y="425787"/>
                  </a:lnTo>
                  <a:lnTo>
                    <a:pt x="394301" y="415036"/>
                  </a:lnTo>
                  <a:lnTo>
                    <a:pt x="408247" y="409404"/>
                  </a:lnTo>
                  <a:lnTo>
                    <a:pt x="427956" y="406844"/>
                  </a:lnTo>
                  <a:lnTo>
                    <a:pt x="447665" y="404284"/>
                  </a:lnTo>
                  <a:lnTo>
                    <a:pt x="461611" y="398652"/>
                  </a:lnTo>
                  <a:lnTo>
                    <a:pt x="477863" y="383635"/>
                  </a:lnTo>
                  <a:lnTo>
                    <a:pt x="509045" y="360425"/>
                  </a:lnTo>
                  <a:lnTo>
                    <a:pt x="542514" y="337216"/>
                  </a:lnTo>
                  <a:lnTo>
                    <a:pt x="565624" y="322199"/>
                  </a:lnTo>
                  <a:lnTo>
                    <a:pt x="583168" y="311532"/>
                  </a:lnTo>
                  <a:lnTo>
                    <a:pt x="604724" y="298307"/>
                  </a:lnTo>
                  <a:lnTo>
                    <a:pt x="625113" y="286105"/>
                  </a:lnTo>
                  <a:lnTo>
                    <a:pt x="639157" y="278511"/>
                  </a:lnTo>
                  <a:lnTo>
                    <a:pt x="658701" y="272538"/>
                  </a:lnTo>
                  <a:lnTo>
                    <a:pt x="685115" y="263493"/>
                  </a:lnTo>
                  <a:lnTo>
                    <a:pt x="711505" y="252400"/>
                  </a:lnTo>
                  <a:lnTo>
                    <a:pt x="730978" y="240284"/>
                  </a:lnTo>
                  <a:lnTo>
                    <a:pt x="740943" y="229447"/>
                  </a:lnTo>
                  <a:lnTo>
                    <a:pt x="750885" y="215026"/>
                  </a:lnTo>
                  <a:lnTo>
                    <a:pt x="772304" y="199582"/>
                  </a:lnTo>
                  <a:lnTo>
                    <a:pt x="816703" y="185674"/>
                  </a:lnTo>
                  <a:lnTo>
                    <a:pt x="871144" y="173130"/>
                  </a:lnTo>
                  <a:lnTo>
                    <a:pt x="916953" y="167243"/>
                  </a:lnTo>
                  <a:lnTo>
                    <a:pt x="957024" y="166475"/>
                  </a:lnTo>
                  <a:lnTo>
                    <a:pt x="994249" y="169290"/>
                  </a:lnTo>
                  <a:lnTo>
                    <a:pt x="1036270" y="163318"/>
                  </a:lnTo>
                  <a:lnTo>
                    <a:pt x="1082292" y="150177"/>
                  </a:lnTo>
                  <a:lnTo>
                    <a:pt x="1122551" y="137036"/>
                  </a:lnTo>
                  <a:lnTo>
                    <a:pt x="1147284" y="131063"/>
                  </a:lnTo>
                  <a:lnTo>
                    <a:pt x="1189432" y="118776"/>
                  </a:lnTo>
                  <a:lnTo>
                    <a:pt x="1226913" y="81914"/>
                  </a:lnTo>
                  <a:lnTo>
                    <a:pt x="1233269" y="52220"/>
                  </a:lnTo>
                  <a:lnTo>
                    <a:pt x="1231564" y="24574"/>
                  </a:lnTo>
                  <a:lnTo>
                    <a:pt x="1218358" y="5119"/>
                  </a:lnTo>
                  <a:lnTo>
                    <a:pt x="1190210" y="0"/>
                  </a:lnTo>
                  <a:lnTo>
                    <a:pt x="1159103" y="6058"/>
                  </a:lnTo>
                  <a:lnTo>
                    <a:pt x="1134330" y="15700"/>
                  </a:lnTo>
                  <a:lnTo>
                    <a:pt x="1108414" y="28414"/>
                  </a:lnTo>
                  <a:lnTo>
                    <a:pt x="1073878" y="43687"/>
                  </a:lnTo>
                  <a:lnTo>
                    <a:pt x="1039419" y="56913"/>
                  </a:lnTo>
                  <a:lnTo>
                    <a:pt x="1009568" y="63484"/>
                  </a:lnTo>
                  <a:lnTo>
                    <a:pt x="984313" y="62886"/>
                  </a:lnTo>
                  <a:lnTo>
                    <a:pt x="963642" y="54610"/>
                  </a:lnTo>
                  <a:lnTo>
                    <a:pt x="938782" y="38653"/>
                  </a:lnTo>
                  <a:lnTo>
                    <a:pt x="911635" y="21161"/>
                  </a:lnTo>
                  <a:lnTo>
                    <a:pt x="884489" y="10836"/>
                  </a:lnTo>
                  <a:lnTo>
                    <a:pt x="859629" y="16383"/>
                  </a:lnTo>
                  <a:lnTo>
                    <a:pt x="834713" y="29864"/>
                  </a:lnTo>
                  <a:lnTo>
                    <a:pt x="812131" y="38226"/>
                  </a:lnTo>
                  <a:lnTo>
                    <a:pt x="787263" y="42493"/>
                  </a:lnTo>
                  <a:lnTo>
                    <a:pt x="755489" y="43687"/>
                  </a:lnTo>
                  <a:lnTo>
                    <a:pt x="718058" y="46589"/>
                  </a:lnTo>
                  <a:lnTo>
                    <a:pt x="681210" y="54610"/>
                  </a:lnTo>
                  <a:lnTo>
                    <a:pt x="647815" y="66726"/>
                  </a:lnTo>
                  <a:lnTo>
                    <a:pt x="620742" y="81914"/>
                  </a:lnTo>
                  <a:lnTo>
                    <a:pt x="604432" y="96932"/>
                  </a:lnTo>
                  <a:lnTo>
                    <a:pt x="590944" y="107854"/>
                  </a:lnTo>
                  <a:lnTo>
                    <a:pt x="578576" y="112633"/>
                  </a:lnTo>
                  <a:lnTo>
                    <a:pt x="565624" y="109220"/>
                  </a:lnTo>
                  <a:lnTo>
                    <a:pt x="554001" y="106745"/>
                  </a:lnTo>
                  <a:lnTo>
                    <a:pt x="545796" y="113998"/>
                  </a:lnTo>
                  <a:lnTo>
                    <a:pt x="539853" y="128418"/>
                  </a:lnTo>
                  <a:lnTo>
                    <a:pt x="535017" y="147447"/>
                  </a:lnTo>
                  <a:lnTo>
                    <a:pt x="528157" y="165707"/>
                  </a:lnTo>
                  <a:lnTo>
                    <a:pt x="516713" y="174751"/>
                  </a:lnTo>
                  <a:lnTo>
                    <a:pt x="500673" y="179701"/>
                  </a:lnTo>
                  <a:lnTo>
                    <a:pt x="480026" y="185674"/>
                  </a:lnTo>
                  <a:lnTo>
                    <a:pt x="460785" y="198729"/>
                  </a:lnTo>
                  <a:lnTo>
                    <a:pt x="429162" y="224839"/>
                  </a:lnTo>
                  <a:lnTo>
                    <a:pt x="381918" y="240539"/>
                  </a:lnTo>
                  <a:lnTo>
                    <a:pt x="356772" y="243697"/>
                  </a:lnTo>
                  <a:lnTo>
                    <a:pt x="335055" y="247878"/>
                  </a:lnTo>
                  <a:lnTo>
                    <a:pt x="320768" y="256666"/>
                  </a:lnTo>
                  <a:lnTo>
                    <a:pt x="320786" y="272026"/>
                  </a:lnTo>
                  <a:lnTo>
                    <a:pt x="325387" y="285337"/>
                  </a:lnTo>
                  <a:lnTo>
                    <a:pt x="327679" y="296600"/>
                  </a:lnTo>
                  <a:lnTo>
                    <a:pt x="320768" y="305815"/>
                  </a:lnTo>
                  <a:lnTo>
                    <a:pt x="312539" y="314775"/>
                  </a:lnTo>
                  <a:lnTo>
                    <a:pt x="314656" y="324246"/>
                  </a:lnTo>
                  <a:lnTo>
                    <a:pt x="312177" y="332694"/>
                  </a:lnTo>
                  <a:lnTo>
                    <a:pt x="290161" y="338582"/>
                  </a:lnTo>
                  <a:lnTo>
                    <a:pt x="258867" y="339520"/>
                  </a:lnTo>
                  <a:lnTo>
                    <a:pt x="237361" y="341995"/>
                  </a:lnTo>
                  <a:lnTo>
                    <a:pt x="223902" y="345493"/>
                  </a:lnTo>
                  <a:lnTo>
                    <a:pt x="216755" y="349503"/>
                  </a:lnTo>
                  <a:lnTo>
                    <a:pt x="210107" y="355903"/>
                  </a:lnTo>
                  <a:lnTo>
                    <a:pt x="200626" y="359743"/>
                  </a:lnTo>
                  <a:lnTo>
                    <a:pt x="166209" y="389096"/>
                  </a:lnTo>
                  <a:lnTo>
                    <a:pt x="162780" y="399676"/>
                  </a:lnTo>
                  <a:lnTo>
                    <a:pt x="161637" y="40411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10472" y="1778396"/>
              <a:ext cx="1804416" cy="20011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94420" y="2857500"/>
              <a:ext cx="2165604" cy="13914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94420" y="2857500"/>
              <a:ext cx="2165985" cy="1391920"/>
            </a:xfrm>
            <a:custGeom>
              <a:avLst/>
              <a:gdLst/>
              <a:ahLst/>
              <a:cxnLst/>
              <a:rect l="l" t="t" r="r" b="b"/>
              <a:pathLst>
                <a:path w="2165984" h="1391920">
                  <a:moveTo>
                    <a:pt x="2062733" y="917067"/>
                  </a:moveTo>
                  <a:lnTo>
                    <a:pt x="2062733" y="977392"/>
                  </a:lnTo>
                  <a:lnTo>
                    <a:pt x="2165604" y="1037717"/>
                  </a:lnTo>
                  <a:lnTo>
                    <a:pt x="2124455" y="1092708"/>
                  </a:lnTo>
                  <a:lnTo>
                    <a:pt x="2080386" y="1103122"/>
                  </a:lnTo>
                  <a:lnTo>
                    <a:pt x="2018664" y="1145158"/>
                  </a:lnTo>
                  <a:lnTo>
                    <a:pt x="1933448" y="1103122"/>
                  </a:lnTo>
                  <a:lnTo>
                    <a:pt x="1854073" y="1139825"/>
                  </a:lnTo>
                  <a:lnTo>
                    <a:pt x="1842388" y="1179195"/>
                  </a:lnTo>
                  <a:lnTo>
                    <a:pt x="1786508" y="1145158"/>
                  </a:lnTo>
                  <a:lnTo>
                    <a:pt x="1751329" y="1158239"/>
                  </a:lnTo>
                  <a:lnTo>
                    <a:pt x="1701291" y="1113663"/>
                  </a:lnTo>
                  <a:lnTo>
                    <a:pt x="1657223" y="1129411"/>
                  </a:lnTo>
                  <a:lnTo>
                    <a:pt x="1583816" y="1124077"/>
                  </a:lnTo>
                  <a:lnTo>
                    <a:pt x="1566163" y="1103122"/>
                  </a:lnTo>
                  <a:lnTo>
                    <a:pt x="1492757" y="1103122"/>
                  </a:lnTo>
                  <a:lnTo>
                    <a:pt x="1457452" y="1084833"/>
                  </a:lnTo>
                  <a:lnTo>
                    <a:pt x="1378077" y="1097914"/>
                  </a:lnTo>
                  <a:lnTo>
                    <a:pt x="1334007" y="1189608"/>
                  </a:lnTo>
                  <a:lnTo>
                    <a:pt x="1334007" y="1249933"/>
                  </a:lnTo>
                  <a:lnTo>
                    <a:pt x="1278254" y="1260348"/>
                  </a:lnTo>
                  <a:lnTo>
                    <a:pt x="1210563" y="1304925"/>
                  </a:lnTo>
                  <a:lnTo>
                    <a:pt x="1204722" y="1336420"/>
                  </a:lnTo>
                  <a:lnTo>
                    <a:pt x="1143000" y="1380870"/>
                  </a:lnTo>
                  <a:lnTo>
                    <a:pt x="1125347" y="1391412"/>
                  </a:lnTo>
                  <a:lnTo>
                    <a:pt x="1125347" y="1375664"/>
                  </a:lnTo>
                  <a:lnTo>
                    <a:pt x="1084326" y="1354708"/>
                  </a:lnTo>
                  <a:lnTo>
                    <a:pt x="1040256" y="1341627"/>
                  </a:lnTo>
                  <a:lnTo>
                    <a:pt x="972565" y="1310132"/>
                  </a:lnTo>
                  <a:lnTo>
                    <a:pt x="972565" y="1270889"/>
                  </a:lnTo>
                  <a:lnTo>
                    <a:pt x="922654" y="1270889"/>
                  </a:lnTo>
                  <a:lnTo>
                    <a:pt x="922654" y="1234186"/>
                  </a:lnTo>
                  <a:lnTo>
                    <a:pt x="899159" y="1179195"/>
                  </a:lnTo>
                  <a:lnTo>
                    <a:pt x="825753" y="1118870"/>
                  </a:lnTo>
                  <a:lnTo>
                    <a:pt x="758062" y="1108456"/>
                  </a:lnTo>
                  <a:lnTo>
                    <a:pt x="702309" y="1063879"/>
                  </a:lnTo>
                  <a:lnTo>
                    <a:pt x="667003" y="1058672"/>
                  </a:lnTo>
                  <a:lnTo>
                    <a:pt x="667003" y="1103122"/>
                  </a:lnTo>
                  <a:lnTo>
                    <a:pt x="611251" y="1113663"/>
                  </a:lnTo>
                  <a:lnTo>
                    <a:pt x="575945" y="1139825"/>
                  </a:lnTo>
                  <a:lnTo>
                    <a:pt x="508380" y="1139825"/>
                  </a:lnTo>
                  <a:lnTo>
                    <a:pt x="475996" y="1163447"/>
                  </a:lnTo>
                  <a:lnTo>
                    <a:pt x="434848" y="1145158"/>
                  </a:lnTo>
                  <a:lnTo>
                    <a:pt x="414274" y="1150366"/>
                  </a:lnTo>
                  <a:lnTo>
                    <a:pt x="408431" y="1189608"/>
                  </a:lnTo>
                  <a:lnTo>
                    <a:pt x="335025" y="1189608"/>
                  </a:lnTo>
                  <a:lnTo>
                    <a:pt x="299720" y="1179195"/>
                  </a:lnTo>
                  <a:lnTo>
                    <a:pt x="282066" y="1163447"/>
                  </a:lnTo>
                  <a:lnTo>
                    <a:pt x="273303" y="1118870"/>
                  </a:lnTo>
                  <a:lnTo>
                    <a:pt x="282066" y="1079627"/>
                  </a:lnTo>
                  <a:lnTo>
                    <a:pt x="243839" y="1069086"/>
                  </a:lnTo>
                  <a:lnTo>
                    <a:pt x="232155" y="1014094"/>
                  </a:lnTo>
                  <a:lnTo>
                    <a:pt x="182118" y="998347"/>
                  </a:lnTo>
                  <a:lnTo>
                    <a:pt x="170433" y="961644"/>
                  </a:lnTo>
                  <a:lnTo>
                    <a:pt x="193928" y="932814"/>
                  </a:lnTo>
                  <a:lnTo>
                    <a:pt x="199771" y="906652"/>
                  </a:lnTo>
                  <a:lnTo>
                    <a:pt x="170433" y="867282"/>
                  </a:lnTo>
                  <a:lnTo>
                    <a:pt x="176275" y="822832"/>
                  </a:lnTo>
                  <a:lnTo>
                    <a:pt x="176275" y="770382"/>
                  </a:lnTo>
                  <a:lnTo>
                    <a:pt x="193928" y="741552"/>
                  </a:lnTo>
                  <a:lnTo>
                    <a:pt x="193928" y="686562"/>
                  </a:lnTo>
                  <a:lnTo>
                    <a:pt x="158623" y="660273"/>
                  </a:lnTo>
                  <a:lnTo>
                    <a:pt x="141097" y="615823"/>
                  </a:lnTo>
                  <a:lnTo>
                    <a:pt x="29336" y="534542"/>
                  </a:lnTo>
                  <a:lnTo>
                    <a:pt x="35305" y="508380"/>
                  </a:lnTo>
                  <a:lnTo>
                    <a:pt x="0" y="484759"/>
                  </a:lnTo>
                  <a:lnTo>
                    <a:pt x="5841" y="484759"/>
                  </a:lnTo>
                  <a:lnTo>
                    <a:pt x="0" y="458597"/>
                  </a:lnTo>
                  <a:lnTo>
                    <a:pt x="52831" y="408813"/>
                  </a:lnTo>
                  <a:lnTo>
                    <a:pt x="67563" y="369442"/>
                  </a:lnTo>
                  <a:lnTo>
                    <a:pt x="73405" y="359028"/>
                  </a:lnTo>
                  <a:lnTo>
                    <a:pt x="67563" y="322325"/>
                  </a:lnTo>
                  <a:lnTo>
                    <a:pt x="85216" y="272541"/>
                  </a:lnTo>
                  <a:lnTo>
                    <a:pt x="146938" y="251587"/>
                  </a:lnTo>
                  <a:lnTo>
                    <a:pt x="146938" y="201802"/>
                  </a:lnTo>
                  <a:lnTo>
                    <a:pt x="193928" y="186054"/>
                  </a:lnTo>
                  <a:lnTo>
                    <a:pt x="188086" y="136271"/>
                  </a:lnTo>
                  <a:lnTo>
                    <a:pt x="282066" y="54990"/>
                  </a:lnTo>
                  <a:lnTo>
                    <a:pt x="317373" y="65532"/>
                  </a:lnTo>
                  <a:lnTo>
                    <a:pt x="305561" y="86487"/>
                  </a:lnTo>
                  <a:lnTo>
                    <a:pt x="346709" y="81279"/>
                  </a:lnTo>
                  <a:lnTo>
                    <a:pt x="446658" y="0"/>
                  </a:lnTo>
                  <a:lnTo>
                    <a:pt x="481837" y="0"/>
                  </a:lnTo>
                  <a:lnTo>
                    <a:pt x="475996" y="96900"/>
                  </a:lnTo>
                  <a:lnTo>
                    <a:pt x="420243" y="180848"/>
                  </a:lnTo>
                  <a:lnTo>
                    <a:pt x="493649" y="262000"/>
                  </a:lnTo>
                  <a:lnTo>
                    <a:pt x="575945" y="267335"/>
                  </a:lnTo>
                  <a:lnTo>
                    <a:pt x="611251" y="288289"/>
                  </a:lnTo>
                  <a:lnTo>
                    <a:pt x="690499" y="262000"/>
                  </a:lnTo>
                  <a:lnTo>
                    <a:pt x="752221" y="317119"/>
                  </a:lnTo>
                  <a:lnTo>
                    <a:pt x="728726" y="353695"/>
                  </a:lnTo>
                  <a:lnTo>
                    <a:pt x="764031" y="403478"/>
                  </a:lnTo>
                  <a:lnTo>
                    <a:pt x="813943" y="403478"/>
                  </a:lnTo>
                  <a:lnTo>
                    <a:pt x="837437" y="369442"/>
                  </a:lnTo>
                  <a:lnTo>
                    <a:pt x="869823" y="403478"/>
                  </a:lnTo>
                  <a:lnTo>
                    <a:pt x="905001" y="377316"/>
                  </a:lnTo>
                  <a:lnTo>
                    <a:pt x="960881" y="382524"/>
                  </a:lnTo>
                  <a:lnTo>
                    <a:pt x="1002029" y="429767"/>
                  </a:lnTo>
                  <a:lnTo>
                    <a:pt x="1016634" y="508380"/>
                  </a:lnTo>
                  <a:lnTo>
                    <a:pt x="1057782" y="545084"/>
                  </a:lnTo>
                  <a:lnTo>
                    <a:pt x="1046099" y="573913"/>
                  </a:lnTo>
                  <a:lnTo>
                    <a:pt x="1069594" y="626237"/>
                  </a:lnTo>
                  <a:lnTo>
                    <a:pt x="1175384" y="615823"/>
                  </a:lnTo>
                  <a:lnTo>
                    <a:pt x="1198879" y="660273"/>
                  </a:lnTo>
                  <a:lnTo>
                    <a:pt x="1231137" y="660273"/>
                  </a:lnTo>
                  <a:lnTo>
                    <a:pt x="1284097" y="704850"/>
                  </a:lnTo>
                  <a:lnTo>
                    <a:pt x="1316354" y="686562"/>
                  </a:lnTo>
                  <a:lnTo>
                    <a:pt x="1339850" y="699642"/>
                  </a:lnTo>
                  <a:lnTo>
                    <a:pt x="1401572" y="736346"/>
                  </a:lnTo>
                  <a:lnTo>
                    <a:pt x="1413382" y="720598"/>
                  </a:lnTo>
                  <a:lnTo>
                    <a:pt x="1475104" y="741552"/>
                  </a:lnTo>
                  <a:lnTo>
                    <a:pt x="1469262" y="775588"/>
                  </a:lnTo>
                  <a:lnTo>
                    <a:pt x="1542669" y="822832"/>
                  </a:lnTo>
                  <a:lnTo>
                    <a:pt x="1701291" y="817499"/>
                  </a:lnTo>
                  <a:lnTo>
                    <a:pt x="1718945" y="791337"/>
                  </a:lnTo>
                  <a:lnTo>
                    <a:pt x="1792477" y="752094"/>
                  </a:lnTo>
                  <a:lnTo>
                    <a:pt x="1804161" y="791337"/>
                  </a:lnTo>
                  <a:lnTo>
                    <a:pt x="1848230" y="841120"/>
                  </a:lnTo>
                  <a:lnTo>
                    <a:pt x="1877695" y="817499"/>
                  </a:lnTo>
                  <a:lnTo>
                    <a:pt x="1921763" y="841120"/>
                  </a:lnTo>
                  <a:lnTo>
                    <a:pt x="1959863" y="888364"/>
                  </a:lnTo>
                  <a:lnTo>
                    <a:pt x="1995170" y="872617"/>
                  </a:lnTo>
                  <a:lnTo>
                    <a:pt x="2039238" y="888364"/>
                  </a:lnTo>
                  <a:lnTo>
                    <a:pt x="2062733" y="91706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0248" y="1831467"/>
              <a:ext cx="1525524" cy="8294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080248" y="1831467"/>
              <a:ext cx="1525905" cy="829944"/>
            </a:xfrm>
            <a:custGeom>
              <a:avLst/>
              <a:gdLst/>
              <a:ahLst/>
              <a:cxnLst/>
              <a:rect l="l" t="t" r="r" b="b"/>
              <a:pathLst>
                <a:path w="1525904" h="829944">
                  <a:moveTo>
                    <a:pt x="0" y="327405"/>
                  </a:moveTo>
                  <a:lnTo>
                    <a:pt x="20780" y="310937"/>
                  </a:lnTo>
                  <a:lnTo>
                    <a:pt x="42132" y="293957"/>
                  </a:lnTo>
                  <a:lnTo>
                    <a:pt x="57721" y="275953"/>
                  </a:lnTo>
                  <a:lnTo>
                    <a:pt x="61213" y="256412"/>
                  </a:lnTo>
                  <a:lnTo>
                    <a:pt x="59691" y="240871"/>
                  </a:lnTo>
                  <a:lnTo>
                    <a:pt x="58181" y="225805"/>
                  </a:lnTo>
                  <a:lnTo>
                    <a:pt x="61267" y="209692"/>
                  </a:lnTo>
                  <a:lnTo>
                    <a:pt x="73532" y="191007"/>
                  </a:lnTo>
                  <a:lnTo>
                    <a:pt x="102147" y="171297"/>
                  </a:lnTo>
                  <a:lnTo>
                    <a:pt x="141668" y="148002"/>
                  </a:lnTo>
                  <a:lnTo>
                    <a:pt x="177760" y="125731"/>
                  </a:lnTo>
                  <a:lnTo>
                    <a:pt x="196087" y="109092"/>
                  </a:lnTo>
                  <a:lnTo>
                    <a:pt x="201134" y="84453"/>
                  </a:lnTo>
                  <a:lnTo>
                    <a:pt x="199882" y="51133"/>
                  </a:lnTo>
                  <a:lnTo>
                    <a:pt x="195177" y="20885"/>
                  </a:lnTo>
                  <a:lnTo>
                    <a:pt x="189865" y="5460"/>
                  </a:lnTo>
                  <a:lnTo>
                    <a:pt x="190648" y="2730"/>
                  </a:lnTo>
                  <a:lnTo>
                    <a:pt x="200612" y="0"/>
                  </a:lnTo>
                  <a:lnTo>
                    <a:pt x="217457" y="5461"/>
                  </a:lnTo>
                  <a:lnTo>
                    <a:pt x="238886" y="27304"/>
                  </a:lnTo>
                  <a:lnTo>
                    <a:pt x="258337" y="54451"/>
                  </a:lnTo>
                  <a:lnTo>
                    <a:pt x="279526" y="72929"/>
                  </a:lnTo>
                  <a:lnTo>
                    <a:pt x="301859" y="86312"/>
                  </a:lnTo>
                  <a:lnTo>
                    <a:pt x="324738" y="98170"/>
                  </a:lnTo>
                  <a:lnTo>
                    <a:pt x="339270" y="112676"/>
                  </a:lnTo>
                  <a:lnTo>
                    <a:pt x="340026" y="136398"/>
                  </a:lnTo>
                  <a:lnTo>
                    <a:pt x="331614" y="164214"/>
                  </a:lnTo>
                  <a:lnTo>
                    <a:pt x="318643" y="191007"/>
                  </a:lnTo>
                  <a:lnTo>
                    <a:pt x="311138" y="215479"/>
                  </a:lnTo>
                  <a:lnTo>
                    <a:pt x="304800" y="231235"/>
                  </a:lnTo>
                  <a:lnTo>
                    <a:pt x="296175" y="237799"/>
                  </a:lnTo>
                  <a:lnTo>
                    <a:pt x="281812" y="234695"/>
                  </a:lnTo>
                  <a:lnTo>
                    <a:pt x="256170" y="224456"/>
                  </a:lnTo>
                  <a:lnTo>
                    <a:pt x="228218" y="218312"/>
                  </a:lnTo>
                  <a:lnTo>
                    <a:pt x="202553" y="216265"/>
                  </a:lnTo>
                  <a:lnTo>
                    <a:pt x="183769" y="218312"/>
                  </a:lnTo>
                  <a:lnTo>
                    <a:pt x="166931" y="225819"/>
                  </a:lnTo>
                  <a:lnTo>
                    <a:pt x="154701" y="233314"/>
                  </a:lnTo>
                  <a:lnTo>
                    <a:pt x="149353" y="242833"/>
                  </a:lnTo>
                  <a:lnTo>
                    <a:pt x="153161" y="256412"/>
                  </a:lnTo>
                  <a:lnTo>
                    <a:pt x="157466" y="268700"/>
                  </a:lnTo>
                  <a:lnTo>
                    <a:pt x="160067" y="280987"/>
                  </a:lnTo>
                  <a:lnTo>
                    <a:pt x="159216" y="293274"/>
                  </a:lnTo>
                  <a:lnTo>
                    <a:pt x="153161" y="305561"/>
                  </a:lnTo>
                  <a:lnTo>
                    <a:pt x="149353" y="322627"/>
                  </a:lnTo>
                  <a:lnTo>
                    <a:pt x="183769" y="365632"/>
                  </a:lnTo>
                  <a:lnTo>
                    <a:pt x="235124" y="375872"/>
                  </a:lnTo>
                  <a:lnTo>
                    <a:pt x="263939" y="374080"/>
                  </a:lnTo>
                  <a:lnTo>
                    <a:pt x="281812" y="365632"/>
                  </a:lnTo>
                  <a:lnTo>
                    <a:pt x="294100" y="347031"/>
                  </a:lnTo>
                  <a:lnTo>
                    <a:pt x="310959" y="323310"/>
                  </a:lnTo>
                  <a:lnTo>
                    <a:pt x="330104" y="305732"/>
                  </a:lnTo>
                  <a:lnTo>
                    <a:pt x="349250" y="305561"/>
                  </a:lnTo>
                  <a:lnTo>
                    <a:pt x="367536" y="317337"/>
                  </a:lnTo>
                  <a:lnTo>
                    <a:pt x="385238" y="326040"/>
                  </a:lnTo>
                  <a:lnTo>
                    <a:pt x="401774" y="328600"/>
                  </a:lnTo>
                  <a:lnTo>
                    <a:pt x="416559" y="321944"/>
                  </a:lnTo>
                  <a:lnTo>
                    <a:pt x="434391" y="316483"/>
                  </a:lnTo>
                  <a:lnTo>
                    <a:pt x="457961" y="319214"/>
                  </a:lnTo>
                  <a:lnTo>
                    <a:pt x="483818" y="321945"/>
                  </a:lnTo>
                  <a:lnTo>
                    <a:pt x="508507" y="316483"/>
                  </a:lnTo>
                  <a:lnTo>
                    <a:pt x="538057" y="305732"/>
                  </a:lnTo>
                  <a:lnTo>
                    <a:pt x="570499" y="300100"/>
                  </a:lnTo>
                  <a:lnTo>
                    <a:pt x="604109" y="302660"/>
                  </a:lnTo>
                  <a:lnTo>
                    <a:pt x="637158" y="316483"/>
                  </a:lnTo>
                  <a:lnTo>
                    <a:pt x="661542" y="334658"/>
                  </a:lnTo>
                  <a:lnTo>
                    <a:pt x="680783" y="351297"/>
                  </a:lnTo>
                  <a:lnTo>
                    <a:pt x="696594" y="358721"/>
                  </a:lnTo>
                  <a:lnTo>
                    <a:pt x="710692" y="349249"/>
                  </a:lnTo>
                  <a:lnTo>
                    <a:pt x="719953" y="329368"/>
                  </a:lnTo>
                  <a:lnTo>
                    <a:pt x="729821" y="317166"/>
                  </a:lnTo>
                  <a:lnTo>
                    <a:pt x="740856" y="310084"/>
                  </a:lnTo>
                  <a:lnTo>
                    <a:pt x="753618" y="305561"/>
                  </a:lnTo>
                  <a:lnTo>
                    <a:pt x="770346" y="303428"/>
                  </a:lnTo>
                  <a:lnTo>
                    <a:pt x="795718" y="304879"/>
                  </a:lnTo>
                  <a:lnTo>
                    <a:pt x="819947" y="309401"/>
                  </a:lnTo>
                  <a:lnTo>
                    <a:pt x="833247" y="316483"/>
                  </a:lnTo>
                  <a:lnTo>
                    <a:pt x="833703" y="324675"/>
                  </a:lnTo>
                  <a:lnTo>
                    <a:pt x="827849" y="332866"/>
                  </a:lnTo>
                  <a:lnTo>
                    <a:pt x="818566" y="341058"/>
                  </a:lnTo>
                  <a:lnTo>
                    <a:pt x="808735" y="349249"/>
                  </a:lnTo>
                  <a:lnTo>
                    <a:pt x="799613" y="360598"/>
                  </a:lnTo>
                  <a:lnTo>
                    <a:pt x="791098" y="370411"/>
                  </a:lnTo>
                  <a:lnTo>
                    <a:pt x="783750" y="379200"/>
                  </a:lnTo>
                  <a:lnTo>
                    <a:pt x="778128" y="387476"/>
                  </a:lnTo>
                  <a:lnTo>
                    <a:pt x="773424" y="392255"/>
                  </a:lnTo>
                  <a:lnTo>
                    <a:pt x="763539" y="392937"/>
                  </a:lnTo>
                  <a:lnTo>
                    <a:pt x="754822" y="393620"/>
                  </a:lnTo>
                  <a:lnTo>
                    <a:pt x="753618" y="398398"/>
                  </a:lnTo>
                  <a:lnTo>
                    <a:pt x="762307" y="412063"/>
                  </a:lnTo>
                  <a:lnTo>
                    <a:pt x="777319" y="430371"/>
                  </a:lnTo>
                  <a:lnTo>
                    <a:pt x="795783" y="443583"/>
                  </a:lnTo>
                  <a:lnTo>
                    <a:pt x="814831" y="441959"/>
                  </a:lnTo>
                  <a:lnTo>
                    <a:pt x="833102" y="430782"/>
                  </a:lnTo>
                  <a:lnTo>
                    <a:pt x="846216" y="422163"/>
                  </a:lnTo>
                  <a:lnTo>
                    <a:pt x="860498" y="416617"/>
                  </a:lnTo>
                  <a:lnTo>
                    <a:pt x="882269" y="414654"/>
                  </a:lnTo>
                  <a:lnTo>
                    <a:pt x="910081" y="415764"/>
                  </a:lnTo>
                  <a:lnTo>
                    <a:pt x="930465" y="419433"/>
                  </a:lnTo>
                  <a:lnTo>
                    <a:pt x="945133" y="426174"/>
                  </a:lnTo>
                  <a:lnTo>
                    <a:pt x="955801" y="436498"/>
                  </a:lnTo>
                  <a:lnTo>
                    <a:pt x="961614" y="449212"/>
                  </a:lnTo>
                  <a:lnTo>
                    <a:pt x="970295" y="460390"/>
                  </a:lnTo>
                  <a:lnTo>
                    <a:pt x="982430" y="466449"/>
                  </a:lnTo>
                  <a:lnTo>
                    <a:pt x="998601" y="463803"/>
                  </a:lnTo>
                  <a:lnTo>
                    <a:pt x="1017841" y="457404"/>
                  </a:lnTo>
                  <a:lnTo>
                    <a:pt x="1037653" y="453564"/>
                  </a:lnTo>
                  <a:lnTo>
                    <a:pt x="1056322" y="450748"/>
                  </a:lnTo>
                  <a:lnTo>
                    <a:pt x="1072133" y="447420"/>
                  </a:lnTo>
                  <a:lnTo>
                    <a:pt x="1080686" y="441959"/>
                  </a:lnTo>
                  <a:lnTo>
                    <a:pt x="1089786" y="436498"/>
                  </a:lnTo>
                  <a:lnTo>
                    <a:pt x="1102316" y="435133"/>
                  </a:lnTo>
                  <a:lnTo>
                    <a:pt x="1121155" y="441959"/>
                  </a:lnTo>
                  <a:lnTo>
                    <a:pt x="1135705" y="457489"/>
                  </a:lnTo>
                  <a:lnTo>
                    <a:pt x="1136491" y="471995"/>
                  </a:lnTo>
                  <a:lnTo>
                    <a:pt x="1128085" y="486501"/>
                  </a:lnTo>
                  <a:lnTo>
                    <a:pt x="1115059" y="502030"/>
                  </a:lnTo>
                  <a:lnTo>
                    <a:pt x="1102987" y="515086"/>
                  </a:lnTo>
                  <a:lnTo>
                    <a:pt x="1101248" y="528653"/>
                  </a:lnTo>
                  <a:lnTo>
                    <a:pt x="1106416" y="541196"/>
                  </a:lnTo>
                  <a:lnTo>
                    <a:pt x="1115059" y="551179"/>
                  </a:lnTo>
                  <a:lnTo>
                    <a:pt x="1125938" y="549814"/>
                  </a:lnTo>
                  <a:lnTo>
                    <a:pt x="1137983" y="540257"/>
                  </a:lnTo>
                  <a:lnTo>
                    <a:pt x="1147742" y="526605"/>
                  </a:lnTo>
                  <a:lnTo>
                    <a:pt x="1151762" y="512952"/>
                  </a:lnTo>
                  <a:lnTo>
                    <a:pt x="1156088" y="505358"/>
                  </a:lnTo>
                  <a:lnTo>
                    <a:pt x="1172463" y="505444"/>
                  </a:lnTo>
                  <a:lnTo>
                    <a:pt x="1192268" y="510649"/>
                  </a:lnTo>
                  <a:lnTo>
                    <a:pt x="1206880" y="518413"/>
                  </a:lnTo>
                  <a:lnTo>
                    <a:pt x="1221166" y="517560"/>
                  </a:lnTo>
                  <a:lnTo>
                    <a:pt x="1233725" y="503396"/>
                  </a:lnTo>
                  <a:lnTo>
                    <a:pt x="1240545" y="483088"/>
                  </a:lnTo>
                  <a:lnTo>
                    <a:pt x="1237615" y="463803"/>
                  </a:lnTo>
                  <a:lnTo>
                    <a:pt x="1232513" y="443497"/>
                  </a:lnTo>
                  <a:lnTo>
                    <a:pt x="1233757" y="424227"/>
                  </a:lnTo>
                  <a:lnTo>
                    <a:pt x="1238454" y="407029"/>
                  </a:lnTo>
                  <a:lnTo>
                    <a:pt x="1243710" y="392937"/>
                  </a:lnTo>
                  <a:lnTo>
                    <a:pt x="1244947" y="377408"/>
                  </a:lnTo>
                  <a:lnTo>
                    <a:pt x="1239885" y="362902"/>
                  </a:lnTo>
                  <a:lnTo>
                    <a:pt x="1229084" y="348396"/>
                  </a:lnTo>
                  <a:lnTo>
                    <a:pt x="1213103" y="332866"/>
                  </a:lnTo>
                  <a:lnTo>
                    <a:pt x="1198818" y="320323"/>
                  </a:lnTo>
                  <a:lnTo>
                    <a:pt x="1186259" y="306244"/>
                  </a:lnTo>
                  <a:lnTo>
                    <a:pt x="1179439" y="289093"/>
                  </a:lnTo>
                  <a:lnTo>
                    <a:pt x="1182370" y="267334"/>
                  </a:lnTo>
                  <a:lnTo>
                    <a:pt x="1194561" y="246022"/>
                  </a:lnTo>
                  <a:lnTo>
                    <a:pt x="1210754" y="227806"/>
                  </a:lnTo>
                  <a:lnTo>
                    <a:pt x="1228089" y="219829"/>
                  </a:lnTo>
                  <a:lnTo>
                    <a:pt x="1243710" y="229234"/>
                  </a:lnTo>
                  <a:lnTo>
                    <a:pt x="1258187" y="254589"/>
                  </a:lnTo>
                  <a:lnTo>
                    <a:pt x="1272079" y="285099"/>
                  </a:lnTo>
                  <a:lnTo>
                    <a:pt x="1282519" y="313584"/>
                  </a:lnTo>
                  <a:lnTo>
                    <a:pt x="1286636" y="332866"/>
                  </a:lnTo>
                  <a:lnTo>
                    <a:pt x="1284297" y="348823"/>
                  </a:lnTo>
                  <a:lnTo>
                    <a:pt x="1286589" y="362219"/>
                  </a:lnTo>
                  <a:lnTo>
                    <a:pt x="1293477" y="370496"/>
                  </a:lnTo>
                  <a:lnTo>
                    <a:pt x="1304925" y="371093"/>
                  </a:lnTo>
                  <a:lnTo>
                    <a:pt x="1319688" y="373909"/>
                  </a:lnTo>
                  <a:lnTo>
                    <a:pt x="1335595" y="381333"/>
                  </a:lnTo>
                  <a:lnTo>
                    <a:pt x="1351502" y="391828"/>
                  </a:lnTo>
                  <a:lnTo>
                    <a:pt x="1366266" y="403859"/>
                  </a:lnTo>
                  <a:lnTo>
                    <a:pt x="1380595" y="413087"/>
                  </a:lnTo>
                  <a:lnTo>
                    <a:pt x="1429970" y="433685"/>
                  </a:lnTo>
                  <a:lnTo>
                    <a:pt x="1478809" y="482661"/>
                  </a:lnTo>
                  <a:lnTo>
                    <a:pt x="1499538" y="519011"/>
                  </a:lnTo>
                  <a:lnTo>
                    <a:pt x="1513331" y="540257"/>
                  </a:lnTo>
                  <a:lnTo>
                    <a:pt x="1513331" y="545718"/>
                  </a:lnTo>
                  <a:lnTo>
                    <a:pt x="1519427" y="551179"/>
                  </a:lnTo>
                  <a:lnTo>
                    <a:pt x="1525524" y="556640"/>
                  </a:lnTo>
                  <a:lnTo>
                    <a:pt x="1497183" y="591296"/>
                  </a:lnTo>
                  <a:lnTo>
                    <a:pt x="1482629" y="609091"/>
                  </a:lnTo>
                  <a:lnTo>
                    <a:pt x="1477267" y="615648"/>
                  </a:lnTo>
                  <a:lnTo>
                    <a:pt x="1514062" y="640476"/>
                  </a:lnTo>
                  <a:lnTo>
                    <a:pt x="1519427" y="643889"/>
                  </a:lnTo>
                  <a:lnTo>
                    <a:pt x="1515903" y="675461"/>
                  </a:lnTo>
                  <a:lnTo>
                    <a:pt x="1514093" y="691673"/>
                  </a:lnTo>
                  <a:lnTo>
                    <a:pt x="1513427" y="697646"/>
                  </a:lnTo>
                  <a:lnTo>
                    <a:pt x="1513331" y="698499"/>
                  </a:lnTo>
                  <a:lnTo>
                    <a:pt x="1507108" y="703960"/>
                  </a:lnTo>
                  <a:lnTo>
                    <a:pt x="1478768" y="691332"/>
                  </a:lnTo>
                  <a:lnTo>
                    <a:pt x="1464214" y="684847"/>
                  </a:lnTo>
                  <a:lnTo>
                    <a:pt x="1458852" y="682458"/>
                  </a:lnTo>
                  <a:lnTo>
                    <a:pt x="1458086" y="682116"/>
                  </a:lnTo>
                  <a:lnTo>
                    <a:pt x="1429746" y="701059"/>
                  </a:lnTo>
                  <a:lnTo>
                    <a:pt x="1415192" y="710787"/>
                  </a:lnTo>
                  <a:lnTo>
                    <a:pt x="1409830" y="714371"/>
                  </a:lnTo>
                  <a:lnTo>
                    <a:pt x="1409065" y="714882"/>
                  </a:lnTo>
                  <a:lnTo>
                    <a:pt x="1384321" y="718040"/>
                  </a:lnTo>
                  <a:lnTo>
                    <a:pt x="1371615" y="719661"/>
                  </a:lnTo>
                  <a:lnTo>
                    <a:pt x="1366934" y="720258"/>
                  </a:lnTo>
                  <a:lnTo>
                    <a:pt x="1366266" y="720343"/>
                  </a:lnTo>
                  <a:lnTo>
                    <a:pt x="1355619" y="742370"/>
                  </a:lnTo>
                  <a:lnTo>
                    <a:pt x="1350152" y="753681"/>
                  </a:lnTo>
                  <a:lnTo>
                    <a:pt x="1348138" y="757848"/>
                  </a:lnTo>
                  <a:lnTo>
                    <a:pt x="1347851" y="758443"/>
                  </a:lnTo>
                  <a:lnTo>
                    <a:pt x="1312461" y="752129"/>
                  </a:lnTo>
                  <a:lnTo>
                    <a:pt x="1294288" y="748887"/>
                  </a:lnTo>
                  <a:lnTo>
                    <a:pt x="1287593" y="747692"/>
                  </a:lnTo>
                  <a:lnTo>
                    <a:pt x="1286636" y="747521"/>
                  </a:lnTo>
                  <a:lnTo>
                    <a:pt x="1254698" y="782250"/>
                  </a:lnTo>
                  <a:lnTo>
                    <a:pt x="1238297" y="800084"/>
                  </a:lnTo>
                  <a:lnTo>
                    <a:pt x="1232255" y="806654"/>
                  </a:lnTo>
                  <a:lnTo>
                    <a:pt x="1231392" y="807592"/>
                  </a:lnTo>
                  <a:lnTo>
                    <a:pt x="1174783" y="820221"/>
                  </a:lnTo>
                  <a:lnTo>
                    <a:pt x="1145714" y="826706"/>
                  </a:lnTo>
                  <a:lnTo>
                    <a:pt x="1135004" y="829095"/>
                  </a:lnTo>
                  <a:lnTo>
                    <a:pt x="1133475" y="829436"/>
                  </a:lnTo>
                  <a:lnTo>
                    <a:pt x="1119304" y="819965"/>
                  </a:lnTo>
                  <a:lnTo>
                    <a:pt x="1112027" y="815101"/>
                  </a:lnTo>
                  <a:lnTo>
                    <a:pt x="1109346" y="813309"/>
                  </a:lnTo>
                  <a:lnTo>
                    <a:pt x="1108963" y="813053"/>
                  </a:lnTo>
                  <a:lnTo>
                    <a:pt x="1077025" y="813053"/>
                  </a:lnTo>
                  <a:lnTo>
                    <a:pt x="1060624" y="813053"/>
                  </a:lnTo>
                  <a:lnTo>
                    <a:pt x="1054582" y="813053"/>
                  </a:lnTo>
                  <a:lnTo>
                    <a:pt x="1053719" y="813053"/>
                  </a:lnTo>
                  <a:lnTo>
                    <a:pt x="972294" y="762613"/>
                  </a:lnTo>
                  <a:lnTo>
                    <a:pt x="930481" y="736711"/>
                  </a:lnTo>
                  <a:lnTo>
                    <a:pt x="915076" y="727168"/>
                  </a:lnTo>
                  <a:lnTo>
                    <a:pt x="912876" y="725804"/>
                  </a:lnTo>
                  <a:lnTo>
                    <a:pt x="866840" y="719490"/>
                  </a:lnTo>
                  <a:lnTo>
                    <a:pt x="843200" y="716248"/>
                  </a:lnTo>
                  <a:lnTo>
                    <a:pt x="834491" y="715053"/>
                  </a:lnTo>
                  <a:lnTo>
                    <a:pt x="833247" y="714882"/>
                  </a:lnTo>
                  <a:lnTo>
                    <a:pt x="811954" y="692783"/>
                  </a:lnTo>
                  <a:lnTo>
                    <a:pt x="801020" y="681434"/>
                  </a:lnTo>
                  <a:lnTo>
                    <a:pt x="796992" y="677253"/>
                  </a:lnTo>
                  <a:lnTo>
                    <a:pt x="796417" y="676655"/>
                  </a:lnTo>
                  <a:lnTo>
                    <a:pt x="768076" y="667184"/>
                  </a:lnTo>
                  <a:lnTo>
                    <a:pt x="753522" y="662320"/>
                  </a:lnTo>
                  <a:lnTo>
                    <a:pt x="748160" y="660528"/>
                  </a:lnTo>
                  <a:lnTo>
                    <a:pt x="747395" y="660272"/>
                  </a:lnTo>
                  <a:lnTo>
                    <a:pt x="694310" y="625544"/>
                  </a:lnTo>
                  <a:lnTo>
                    <a:pt x="667051" y="607710"/>
                  </a:lnTo>
                  <a:lnTo>
                    <a:pt x="657008" y="601140"/>
                  </a:lnTo>
                  <a:lnTo>
                    <a:pt x="655574" y="600201"/>
                  </a:lnTo>
                  <a:lnTo>
                    <a:pt x="627233" y="593887"/>
                  </a:lnTo>
                  <a:lnTo>
                    <a:pt x="612679" y="590645"/>
                  </a:lnTo>
                  <a:lnTo>
                    <a:pt x="607317" y="589450"/>
                  </a:lnTo>
                  <a:lnTo>
                    <a:pt x="606551" y="589279"/>
                  </a:lnTo>
                  <a:lnTo>
                    <a:pt x="585259" y="567253"/>
                  </a:lnTo>
                  <a:lnTo>
                    <a:pt x="574325" y="555942"/>
                  </a:lnTo>
                  <a:lnTo>
                    <a:pt x="570297" y="551775"/>
                  </a:lnTo>
                  <a:lnTo>
                    <a:pt x="569722" y="551179"/>
                  </a:lnTo>
                  <a:lnTo>
                    <a:pt x="523686" y="548022"/>
                  </a:lnTo>
                  <a:lnTo>
                    <a:pt x="500046" y="546401"/>
                  </a:lnTo>
                  <a:lnTo>
                    <a:pt x="491337" y="545804"/>
                  </a:lnTo>
                  <a:lnTo>
                    <a:pt x="490093" y="545718"/>
                  </a:lnTo>
                  <a:lnTo>
                    <a:pt x="479520" y="558347"/>
                  </a:lnTo>
                  <a:lnTo>
                    <a:pt x="474091" y="564832"/>
                  </a:lnTo>
                  <a:lnTo>
                    <a:pt x="472090" y="567221"/>
                  </a:lnTo>
                  <a:lnTo>
                    <a:pt x="471804" y="567562"/>
                  </a:lnTo>
                  <a:lnTo>
                    <a:pt x="344271" y="564405"/>
                  </a:lnTo>
                  <a:lnTo>
                    <a:pt x="278780" y="562784"/>
                  </a:lnTo>
                  <a:lnTo>
                    <a:pt x="219340" y="543159"/>
                  </a:lnTo>
                  <a:lnTo>
                    <a:pt x="196949" y="529847"/>
                  </a:lnTo>
                  <a:lnTo>
                    <a:pt x="196087" y="529335"/>
                  </a:lnTo>
                  <a:lnTo>
                    <a:pt x="188966" y="545121"/>
                  </a:lnTo>
                  <a:lnTo>
                    <a:pt x="185308" y="553227"/>
                  </a:lnTo>
                  <a:lnTo>
                    <a:pt x="183961" y="556214"/>
                  </a:lnTo>
                  <a:lnTo>
                    <a:pt x="183769" y="556640"/>
                  </a:lnTo>
                  <a:lnTo>
                    <a:pt x="162550" y="556640"/>
                  </a:lnTo>
                  <a:lnTo>
                    <a:pt x="151653" y="556640"/>
                  </a:lnTo>
                  <a:lnTo>
                    <a:pt x="147639" y="556640"/>
                  </a:lnTo>
                  <a:lnTo>
                    <a:pt x="147066" y="556640"/>
                  </a:lnTo>
                  <a:lnTo>
                    <a:pt x="118725" y="534541"/>
                  </a:lnTo>
                  <a:lnTo>
                    <a:pt x="104171" y="523192"/>
                  </a:lnTo>
                  <a:lnTo>
                    <a:pt x="98809" y="519011"/>
                  </a:lnTo>
                  <a:lnTo>
                    <a:pt x="98044" y="518413"/>
                  </a:lnTo>
                  <a:lnTo>
                    <a:pt x="94519" y="499471"/>
                  </a:lnTo>
                  <a:lnTo>
                    <a:pt x="92709" y="489743"/>
                  </a:lnTo>
                  <a:lnTo>
                    <a:pt x="92043" y="486159"/>
                  </a:lnTo>
                  <a:lnTo>
                    <a:pt x="91948" y="485647"/>
                  </a:lnTo>
                  <a:lnTo>
                    <a:pt x="60009" y="457233"/>
                  </a:lnTo>
                  <a:lnTo>
                    <a:pt x="43608" y="442642"/>
                  </a:lnTo>
                  <a:lnTo>
                    <a:pt x="37566" y="437266"/>
                  </a:lnTo>
                  <a:lnTo>
                    <a:pt x="36702" y="436498"/>
                  </a:lnTo>
                  <a:lnTo>
                    <a:pt x="33178" y="417629"/>
                  </a:lnTo>
                  <a:lnTo>
                    <a:pt x="31368" y="407939"/>
                  </a:lnTo>
                  <a:lnTo>
                    <a:pt x="30702" y="404369"/>
                  </a:lnTo>
                  <a:lnTo>
                    <a:pt x="30606" y="403859"/>
                  </a:lnTo>
                  <a:lnTo>
                    <a:pt x="12912" y="359660"/>
                  </a:lnTo>
                  <a:lnTo>
                    <a:pt x="3825" y="336962"/>
                  </a:lnTo>
                  <a:lnTo>
                    <a:pt x="478" y="328600"/>
                  </a:lnTo>
                  <a:lnTo>
                    <a:pt x="0" y="3274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78088" y="1914144"/>
              <a:ext cx="150989" cy="1109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84036" y="2168651"/>
              <a:ext cx="91439" cy="807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9464" y="2164079"/>
              <a:ext cx="100584" cy="899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29172" y="3096767"/>
              <a:ext cx="117348" cy="1097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4600" y="3092195"/>
              <a:ext cx="126492" cy="1188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44056" y="2828544"/>
              <a:ext cx="428244" cy="3169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44056" y="2828544"/>
              <a:ext cx="428625" cy="317500"/>
            </a:xfrm>
            <a:custGeom>
              <a:avLst/>
              <a:gdLst/>
              <a:ahLst/>
              <a:cxnLst/>
              <a:rect l="l" t="t" r="r" b="b"/>
              <a:pathLst>
                <a:path w="428625" h="317500">
                  <a:moveTo>
                    <a:pt x="184785" y="0"/>
                  </a:moveTo>
                  <a:lnTo>
                    <a:pt x="258064" y="0"/>
                  </a:lnTo>
                  <a:lnTo>
                    <a:pt x="325627" y="54990"/>
                  </a:lnTo>
                  <a:lnTo>
                    <a:pt x="348996" y="39242"/>
                  </a:lnTo>
                  <a:lnTo>
                    <a:pt x="372491" y="65531"/>
                  </a:lnTo>
                  <a:lnTo>
                    <a:pt x="372491" y="136270"/>
                  </a:lnTo>
                  <a:lnTo>
                    <a:pt x="428244" y="186054"/>
                  </a:lnTo>
                  <a:lnTo>
                    <a:pt x="422401" y="220090"/>
                  </a:lnTo>
                  <a:lnTo>
                    <a:pt x="378333" y="220090"/>
                  </a:lnTo>
                  <a:lnTo>
                    <a:pt x="366649" y="246252"/>
                  </a:lnTo>
                  <a:lnTo>
                    <a:pt x="343153" y="241045"/>
                  </a:lnTo>
                  <a:lnTo>
                    <a:pt x="299212" y="285495"/>
                  </a:lnTo>
                  <a:lnTo>
                    <a:pt x="269875" y="285495"/>
                  </a:lnTo>
                  <a:lnTo>
                    <a:pt x="264033" y="306450"/>
                  </a:lnTo>
                  <a:lnTo>
                    <a:pt x="219964" y="301243"/>
                  </a:lnTo>
                  <a:lnTo>
                    <a:pt x="208279" y="285495"/>
                  </a:lnTo>
                  <a:lnTo>
                    <a:pt x="146685" y="285495"/>
                  </a:lnTo>
                  <a:lnTo>
                    <a:pt x="117348" y="306450"/>
                  </a:lnTo>
                  <a:lnTo>
                    <a:pt x="67437" y="316991"/>
                  </a:lnTo>
                  <a:lnTo>
                    <a:pt x="0" y="275081"/>
                  </a:lnTo>
                  <a:lnTo>
                    <a:pt x="5842" y="262000"/>
                  </a:lnTo>
                  <a:lnTo>
                    <a:pt x="17652" y="225297"/>
                  </a:lnTo>
                  <a:lnTo>
                    <a:pt x="85090" y="186054"/>
                  </a:lnTo>
                  <a:lnTo>
                    <a:pt x="67437" y="144144"/>
                  </a:lnTo>
                  <a:lnTo>
                    <a:pt x="90932" y="125729"/>
                  </a:lnTo>
                  <a:lnTo>
                    <a:pt x="85090" y="78612"/>
                  </a:lnTo>
                  <a:lnTo>
                    <a:pt x="117348" y="60197"/>
                  </a:lnTo>
                  <a:lnTo>
                    <a:pt x="129032" y="60197"/>
                  </a:lnTo>
                  <a:lnTo>
                    <a:pt x="146685" y="23621"/>
                  </a:lnTo>
                  <a:lnTo>
                    <a:pt x="184785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71460" y="4152985"/>
              <a:ext cx="638556" cy="65502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1460" y="4152900"/>
              <a:ext cx="638810" cy="655320"/>
            </a:xfrm>
            <a:custGeom>
              <a:avLst/>
              <a:gdLst/>
              <a:ahLst/>
              <a:cxnLst/>
              <a:rect l="l" t="t" r="r" b="b"/>
              <a:pathLst>
                <a:path w="638809" h="655320">
                  <a:moveTo>
                    <a:pt x="607822" y="452627"/>
                  </a:moveTo>
                  <a:lnTo>
                    <a:pt x="590486" y="452627"/>
                  </a:lnTo>
                  <a:lnTo>
                    <a:pt x="574865" y="452627"/>
                  </a:lnTo>
                  <a:lnTo>
                    <a:pt x="560387" y="452627"/>
                  </a:lnTo>
                  <a:lnTo>
                    <a:pt x="546481" y="452627"/>
                  </a:lnTo>
                  <a:lnTo>
                    <a:pt x="530804" y="452372"/>
                  </a:lnTo>
                  <a:lnTo>
                    <a:pt x="518033" y="450580"/>
                  </a:lnTo>
                  <a:lnTo>
                    <a:pt x="504118" y="445716"/>
                  </a:lnTo>
                  <a:lnTo>
                    <a:pt x="485013" y="436244"/>
                  </a:lnTo>
                  <a:lnTo>
                    <a:pt x="461142" y="422068"/>
                  </a:lnTo>
                  <a:lnTo>
                    <a:pt x="432069" y="412464"/>
                  </a:lnTo>
                  <a:lnTo>
                    <a:pt x="406449" y="407955"/>
                  </a:lnTo>
                  <a:lnTo>
                    <a:pt x="392938" y="409067"/>
                  </a:lnTo>
                  <a:lnTo>
                    <a:pt x="388153" y="414166"/>
                  </a:lnTo>
                  <a:lnTo>
                    <a:pt x="382190" y="421290"/>
                  </a:lnTo>
                  <a:lnTo>
                    <a:pt x="373917" y="430462"/>
                  </a:lnTo>
                  <a:lnTo>
                    <a:pt x="362204" y="441706"/>
                  </a:lnTo>
                  <a:lnTo>
                    <a:pt x="353577" y="455358"/>
                  </a:lnTo>
                  <a:lnTo>
                    <a:pt x="353012" y="464915"/>
                  </a:lnTo>
                  <a:lnTo>
                    <a:pt x="357042" y="472424"/>
                  </a:lnTo>
                  <a:lnTo>
                    <a:pt x="362204" y="479932"/>
                  </a:lnTo>
                  <a:lnTo>
                    <a:pt x="363684" y="486503"/>
                  </a:lnTo>
                  <a:lnTo>
                    <a:pt x="359949" y="491537"/>
                  </a:lnTo>
                  <a:lnTo>
                    <a:pt x="352738" y="497595"/>
                  </a:lnTo>
                  <a:lnTo>
                    <a:pt x="343789" y="507238"/>
                  </a:lnTo>
                  <a:lnTo>
                    <a:pt x="342195" y="515665"/>
                  </a:lnTo>
                  <a:lnTo>
                    <a:pt x="353806" y="525605"/>
                  </a:lnTo>
                  <a:lnTo>
                    <a:pt x="375775" y="538616"/>
                  </a:lnTo>
                  <a:lnTo>
                    <a:pt x="405257" y="556260"/>
                  </a:lnTo>
                  <a:lnTo>
                    <a:pt x="425001" y="575288"/>
                  </a:lnTo>
                  <a:lnTo>
                    <a:pt x="425196" y="585612"/>
                  </a:lnTo>
                  <a:lnTo>
                    <a:pt x="413865" y="590817"/>
                  </a:lnTo>
                  <a:lnTo>
                    <a:pt x="399034" y="594487"/>
                  </a:lnTo>
                  <a:lnTo>
                    <a:pt x="383317" y="593121"/>
                  </a:lnTo>
                  <a:lnTo>
                    <a:pt x="365315" y="583565"/>
                  </a:lnTo>
                  <a:lnTo>
                    <a:pt x="347313" y="569912"/>
                  </a:lnTo>
                  <a:lnTo>
                    <a:pt x="331597" y="556260"/>
                  </a:lnTo>
                  <a:lnTo>
                    <a:pt x="316718" y="550372"/>
                  </a:lnTo>
                  <a:lnTo>
                    <a:pt x="264033" y="572643"/>
                  </a:lnTo>
                  <a:lnTo>
                    <a:pt x="249412" y="608076"/>
                  </a:lnTo>
                  <a:lnTo>
                    <a:pt x="252799" y="627828"/>
                  </a:lnTo>
                  <a:lnTo>
                    <a:pt x="257937" y="643508"/>
                  </a:lnTo>
                  <a:lnTo>
                    <a:pt x="256389" y="652127"/>
                  </a:lnTo>
                  <a:lnTo>
                    <a:pt x="250221" y="655113"/>
                  </a:lnTo>
                  <a:lnTo>
                    <a:pt x="237148" y="655028"/>
                  </a:lnTo>
                  <a:lnTo>
                    <a:pt x="214884" y="654431"/>
                  </a:lnTo>
                  <a:lnTo>
                    <a:pt x="192045" y="652895"/>
                  </a:lnTo>
                  <a:lnTo>
                    <a:pt x="170386" y="650335"/>
                  </a:lnTo>
                  <a:lnTo>
                    <a:pt x="151036" y="649823"/>
                  </a:lnTo>
                  <a:lnTo>
                    <a:pt x="135128" y="654431"/>
                  </a:lnTo>
                  <a:lnTo>
                    <a:pt x="116713" y="643508"/>
                  </a:lnTo>
                  <a:lnTo>
                    <a:pt x="135128" y="632587"/>
                  </a:lnTo>
                  <a:lnTo>
                    <a:pt x="145774" y="613717"/>
                  </a:lnTo>
                  <a:lnTo>
                    <a:pt x="151241" y="604027"/>
                  </a:lnTo>
                  <a:lnTo>
                    <a:pt x="153255" y="600457"/>
                  </a:lnTo>
                  <a:lnTo>
                    <a:pt x="153543" y="599948"/>
                  </a:lnTo>
                  <a:lnTo>
                    <a:pt x="141224" y="578104"/>
                  </a:lnTo>
                  <a:lnTo>
                    <a:pt x="116407" y="571789"/>
                  </a:lnTo>
                  <a:lnTo>
                    <a:pt x="103663" y="568547"/>
                  </a:lnTo>
                  <a:lnTo>
                    <a:pt x="98968" y="567352"/>
                  </a:lnTo>
                  <a:lnTo>
                    <a:pt x="98298" y="567182"/>
                  </a:lnTo>
                  <a:lnTo>
                    <a:pt x="76932" y="573496"/>
                  </a:lnTo>
                  <a:lnTo>
                    <a:pt x="65960" y="576738"/>
                  </a:lnTo>
                  <a:lnTo>
                    <a:pt x="61918" y="577933"/>
                  </a:lnTo>
                  <a:lnTo>
                    <a:pt x="61341" y="578104"/>
                  </a:lnTo>
                  <a:lnTo>
                    <a:pt x="25878" y="571789"/>
                  </a:lnTo>
                  <a:lnTo>
                    <a:pt x="7667" y="568547"/>
                  </a:lnTo>
                  <a:lnTo>
                    <a:pt x="958" y="567352"/>
                  </a:lnTo>
                  <a:lnTo>
                    <a:pt x="0" y="567182"/>
                  </a:lnTo>
                  <a:lnTo>
                    <a:pt x="14170" y="554468"/>
                  </a:lnTo>
                  <a:lnTo>
                    <a:pt x="21447" y="547385"/>
                  </a:lnTo>
                  <a:lnTo>
                    <a:pt x="24128" y="543375"/>
                  </a:lnTo>
                  <a:lnTo>
                    <a:pt x="24511" y="539876"/>
                  </a:lnTo>
                  <a:lnTo>
                    <a:pt x="31938" y="534777"/>
                  </a:lnTo>
                  <a:lnTo>
                    <a:pt x="42211" y="523557"/>
                  </a:lnTo>
                  <a:lnTo>
                    <a:pt x="51317" y="512337"/>
                  </a:lnTo>
                  <a:lnTo>
                    <a:pt x="55245" y="507238"/>
                  </a:lnTo>
                  <a:lnTo>
                    <a:pt x="65891" y="481980"/>
                  </a:lnTo>
                  <a:lnTo>
                    <a:pt x="71358" y="469010"/>
                  </a:lnTo>
                  <a:lnTo>
                    <a:pt x="73372" y="464232"/>
                  </a:lnTo>
                  <a:lnTo>
                    <a:pt x="73660" y="463550"/>
                  </a:lnTo>
                  <a:lnTo>
                    <a:pt x="92075" y="463550"/>
                  </a:lnTo>
                  <a:lnTo>
                    <a:pt x="92075" y="441706"/>
                  </a:lnTo>
                  <a:lnTo>
                    <a:pt x="109843" y="422836"/>
                  </a:lnTo>
                  <a:lnTo>
                    <a:pt x="118967" y="413146"/>
                  </a:lnTo>
                  <a:lnTo>
                    <a:pt x="122328" y="409576"/>
                  </a:lnTo>
                  <a:lnTo>
                    <a:pt x="122809" y="409067"/>
                  </a:lnTo>
                  <a:lnTo>
                    <a:pt x="126333" y="386967"/>
                  </a:lnTo>
                  <a:lnTo>
                    <a:pt x="128143" y="375618"/>
                  </a:lnTo>
                  <a:lnTo>
                    <a:pt x="128809" y="371437"/>
                  </a:lnTo>
                  <a:lnTo>
                    <a:pt x="128905" y="370839"/>
                  </a:lnTo>
                  <a:lnTo>
                    <a:pt x="153795" y="351897"/>
                  </a:lnTo>
                  <a:lnTo>
                    <a:pt x="166576" y="342169"/>
                  </a:lnTo>
                  <a:lnTo>
                    <a:pt x="171285" y="338585"/>
                  </a:lnTo>
                  <a:lnTo>
                    <a:pt x="171958" y="338074"/>
                  </a:lnTo>
                  <a:lnTo>
                    <a:pt x="182604" y="325518"/>
                  </a:lnTo>
                  <a:lnTo>
                    <a:pt x="188071" y="319071"/>
                  </a:lnTo>
                  <a:lnTo>
                    <a:pt x="190085" y="316696"/>
                  </a:lnTo>
                  <a:lnTo>
                    <a:pt x="190373" y="316356"/>
                  </a:lnTo>
                  <a:lnTo>
                    <a:pt x="208067" y="313199"/>
                  </a:lnTo>
                  <a:lnTo>
                    <a:pt x="217154" y="311578"/>
                  </a:lnTo>
                  <a:lnTo>
                    <a:pt x="220501" y="310981"/>
                  </a:lnTo>
                  <a:lnTo>
                    <a:pt x="220980" y="310895"/>
                  </a:lnTo>
                  <a:lnTo>
                    <a:pt x="231626" y="323451"/>
                  </a:lnTo>
                  <a:lnTo>
                    <a:pt x="269648" y="337988"/>
                  </a:lnTo>
                  <a:lnTo>
                    <a:pt x="270129" y="338074"/>
                  </a:lnTo>
                  <a:lnTo>
                    <a:pt x="273726" y="319204"/>
                  </a:lnTo>
                  <a:lnTo>
                    <a:pt x="275574" y="309514"/>
                  </a:lnTo>
                  <a:lnTo>
                    <a:pt x="276254" y="305944"/>
                  </a:lnTo>
                  <a:lnTo>
                    <a:pt x="276351" y="305435"/>
                  </a:lnTo>
                  <a:lnTo>
                    <a:pt x="269230" y="286492"/>
                  </a:lnTo>
                  <a:lnTo>
                    <a:pt x="265572" y="276764"/>
                  </a:lnTo>
                  <a:lnTo>
                    <a:pt x="264225" y="273180"/>
                  </a:lnTo>
                  <a:lnTo>
                    <a:pt x="264033" y="272669"/>
                  </a:lnTo>
                  <a:lnTo>
                    <a:pt x="253386" y="260040"/>
                  </a:lnTo>
                  <a:lnTo>
                    <a:pt x="247919" y="253555"/>
                  </a:lnTo>
                  <a:lnTo>
                    <a:pt x="245905" y="251166"/>
                  </a:lnTo>
                  <a:lnTo>
                    <a:pt x="245618" y="250825"/>
                  </a:lnTo>
                  <a:lnTo>
                    <a:pt x="220727" y="247667"/>
                  </a:lnTo>
                  <a:lnTo>
                    <a:pt x="207946" y="246046"/>
                  </a:lnTo>
                  <a:lnTo>
                    <a:pt x="203237" y="245449"/>
                  </a:lnTo>
                  <a:lnTo>
                    <a:pt x="202565" y="245363"/>
                  </a:lnTo>
                  <a:lnTo>
                    <a:pt x="190373" y="256286"/>
                  </a:lnTo>
                  <a:lnTo>
                    <a:pt x="172604" y="256286"/>
                  </a:lnTo>
                  <a:lnTo>
                    <a:pt x="163480" y="256286"/>
                  </a:lnTo>
                  <a:lnTo>
                    <a:pt x="160119" y="256286"/>
                  </a:lnTo>
                  <a:lnTo>
                    <a:pt x="159639" y="256286"/>
                  </a:lnTo>
                  <a:lnTo>
                    <a:pt x="138346" y="249971"/>
                  </a:lnTo>
                  <a:lnTo>
                    <a:pt x="127412" y="246729"/>
                  </a:lnTo>
                  <a:lnTo>
                    <a:pt x="123384" y="245534"/>
                  </a:lnTo>
                  <a:lnTo>
                    <a:pt x="122809" y="245363"/>
                  </a:lnTo>
                  <a:lnTo>
                    <a:pt x="108638" y="226494"/>
                  </a:lnTo>
                  <a:lnTo>
                    <a:pt x="101361" y="216804"/>
                  </a:lnTo>
                  <a:lnTo>
                    <a:pt x="98680" y="213234"/>
                  </a:lnTo>
                  <a:lnTo>
                    <a:pt x="98298" y="212725"/>
                  </a:lnTo>
                  <a:lnTo>
                    <a:pt x="98298" y="187467"/>
                  </a:lnTo>
                  <a:lnTo>
                    <a:pt x="98298" y="174497"/>
                  </a:lnTo>
                  <a:lnTo>
                    <a:pt x="98298" y="169719"/>
                  </a:lnTo>
                  <a:lnTo>
                    <a:pt x="98298" y="169037"/>
                  </a:lnTo>
                  <a:lnTo>
                    <a:pt x="84054" y="140696"/>
                  </a:lnTo>
                  <a:lnTo>
                    <a:pt x="76739" y="126142"/>
                  </a:lnTo>
                  <a:lnTo>
                    <a:pt x="74044" y="120780"/>
                  </a:lnTo>
                  <a:lnTo>
                    <a:pt x="73660" y="120014"/>
                  </a:lnTo>
                  <a:lnTo>
                    <a:pt x="87903" y="104229"/>
                  </a:lnTo>
                  <a:lnTo>
                    <a:pt x="95218" y="96123"/>
                  </a:lnTo>
                  <a:lnTo>
                    <a:pt x="97913" y="93136"/>
                  </a:lnTo>
                  <a:lnTo>
                    <a:pt x="98298" y="92710"/>
                  </a:lnTo>
                  <a:lnTo>
                    <a:pt x="119590" y="86395"/>
                  </a:lnTo>
                  <a:lnTo>
                    <a:pt x="130524" y="83153"/>
                  </a:lnTo>
                  <a:lnTo>
                    <a:pt x="134552" y="81958"/>
                  </a:lnTo>
                  <a:lnTo>
                    <a:pt x="135128" y="81787"/>
                  </a:lnTo>
                  <a:lnTo>
                    <a:pt x="156420" y="94416"/>
                  </a:lnTo>
                  <a:lnTo>
                    <a:pt x="167354" y="100901"/>
                  </a:lnTo>
                  <a:lnTo>
                    <a:pt x="171382" y="103290"/>
                  </a:lnTo>
                  <a:lnTo>
                    <a:pt x="171958" y="103631"/>
                  </a:lnTo>
                  <a:lnTo>
                    <a:pt x="193250" y="116260"/>
                  </a:lnTo>
                  <a:lnTo>
                    <a:pt x="204184" y="122745"/>
                  </a:lnTo>
                  <a:lnTo>
                    <a:pt x="208212" y="125134"/>
                  </a:lnTo>
                  <a:lnTo>
                    <a:pt x="208788" y="125475"/>
                  </a:lnTo>
                  <a:lnTo>
                    <a:pt x="208788" y="144345"/>
                  </a:lnTo>
                  <a:lnTo>
                    <a:pt x="208788" y="154035"/>
                  </a:lnTo>
                  <a:lnTo>
                    <a:pt x="208788" y="157605"/>
                  </a:lnTo>
                  <a:lnTo>
                    <a:pt x="208788" y="158114"/>
                  </a:lnTo>
                  <a:lnTo>
                    <a:pt x="233604" y="164429"/>
                  </a:lnTo>
                  <a:lnTo>
                    <a:pt x="246348" y="167671"/>
                  </a:lnTo>
                  <a:lnTo>
                    <a:pt x="251043" y="168866"/>
                  </a:lnTo>
                  <a:lnTo>
                    <a:pt x="251714" y="169037"/>
                  </a:lnTo>
                  <a:lnTo>
                    <a:pt x="262360" y="153251"/>
                  </a:lnTo>
                  <a:lnTo>
                    <a:pt x="267827" y="145145"/>
                  </a:lnTo>
                  <a:lnTo>
                    <a:pt x="269841" y="142158"/>
                  </a:lnTo>
                  <a:lnTo>
                    <a:pt x="270129" y="141731"/>
                  </a:lnTo>
                  <a:lnTo>
                    <a:pt x="298543" y="135491"/>
                  </a:lnTo>
                  <a:lnTo>
                    <a:pt x="313134" y="132286"/>
                  </a:lnTo>
                  <a:lnTo>
                    <a:pt x="318510" y="131105"/>
                  </a:lnTo>
                  <a:lnTo>
                    <a:pt x="319278" y="130937"/>
                  </a:lnTo>
                  <a:lnTo>
                    <a:pt x="326399" y="111994"/>
                  </a:lnTo>
                  <a:lnTo>
                    <a:pt x="330057" y="102266"/>
                  </a:lnTo>
                  <a:lnTo>
                    <a:pt x="331404" y="98682"/>
                  </a:lnTo>
                  <a:lnTo>
                    <a:pt x="331597" y="98170"/>
                  </a:lnTo>
                  <a:lnTo>
                    <a:pt x="337998" y="89894"/>
                  </a:lnTo>
                  <a:lnTo>
                    <a:pt x="346138" y="77009"/>
                  </a:lnTo>
                  <a:lnTo>
                    <a:pt x="353135" y="65149"/>
                  </a:lnTo>
                  <a:lnTo>
                    <a:pt x="356108" y="59943"/>
                  </a:lnTo>
                  <a:lnTo>
                    <a:pt x="356108" y="28446"/>
                  </a:lnTo>
                  <a:lnTo>
                    <a:pt x="356108" y="12271"/>
                  </a:lnTo>
                  <a:lnTo>
                    <a:pt x="356108" y="6312"/>
                  </a:lnTo>
                  <a:lnTo>
                    <a:pt x="356108" y="5461"/>
                  </a:lnTo>
                  <a:lnTo>
                    <a:pt x="373876" y="2303"/>
                  </a:lnTo>
                  <a:lnTo>
                    <a:pt x="383000" y="682"/>
                  </a:lnTo>
                  <a:lnTo>
                    <a:pt x="386361" y="85"/>
                  </a:lnTo>
                  <a:lnTo>
                    <a:pt x="386842" y="0"/>
                  </a:lnTo>
                  <a:lnTo>
                    <a:pt x="404610" y="18942"/>
                  </a:lnTo>
                  <a:lnTo>
                    <a:pt x="413734" y="28670"/>
                  </a:lnTo>
                  <a:lnTo>
                    <a:pt x="417095" y="32254"/>
                  </a:lnTo>
                  <a:lnTo>
                    <a:pt x="417575" y="32766"/>
                  </a:lnTo>
                  <a:lnTo>
                    <a:pt x="453038" y="48478"/>
                  </a:lnTo>
                  <a:lnTo>
                    <a:pt x="471249" y="56546"/>
                  </a:lnTo>
                  <a:lnTo>
                    <a:pt x="477958" y="59519"/>
                  </a:lnTo>
                  <a:lnTo>
                    <a:pt x="510855" y="78886"/>
                  </a:lnTo>
                  <a:lnTo>
                    <a:pt x="534162" y="92710"/>
                  </a:lnTo>
                  <a:lnTo>
                    <a:pt x="551930" y="76924"/>
                  </a:lnTo>
                  <a:lnTo>
                    <a:pt x="561054" y="68818"/>
                  </a:lnTo>
                  <a:lnTo>
                    <a:pt x="564415" y="65831"/>
                  </a:lnTo>
                  <a:lnTo>
                    <a:pt x="564896" y="65405"/>
                  </a:lnTo>
                  <a:lnTo>
                    <a:pt x="603956" y="100133"/>
                  </a:lnTo>
                  <a:lnTo>
                    <a:pt x="624014" y="117967"/>
                  </a:lnTo>
                  <a:lnTo>
                    <a:pt x="631404" y="124537"/>
                  </a:lnTo>
                  <a:lnTo>
                    <a:pt x="632460" y="125475"/>
                  </a:lnTo>
                  <a:lnTo>
                    <a:pt x="635984" y="172759"/>
                  </a:lnTo>
                  <a:lnTo>
                    <a:pt x="637794" y="197040"/>
                  </a:lnTo>
                  <a:lnTo>
                    <a:pt x="638460" y="205986"/>
                  </a:lnTo>
                  <a:lnTo>
                    <a:pt x="638556" y="207263"/>
                  </a:lnTo>
                  <a:lnTo>
                    <a:pt x="631434" y="226133"/>
                  </a:lnTo>
                  <a:lnTo>
                    <a:pt x="627776" y="235823"/>
                  </a:lnTo>
                  <a:lnTo>
                    <a:pt x="626429" y="239393"/>
                  </a:lnTo>
                  <a:lnTo>
                    <a:pt x="626237" y="239902"/>
                  </a:lnTo>
                  <a:lnTo>
                    <a:pt x="597896" y="239902"/>
                  </a:lnTo>
                  <a:lnTo>
                    <a:pt x="583342" y="239902"/>
                  </a:lnTo>
                  <a:lnTo>
                    <a:pt x="577980" y="239902"/>
                  </a:lnTo>
                  <a:lnTo>
                    <a:pt x="577215" y="239902"/>
                  </a:lnTo>
                  <a:lnTo>
                    <a:pt x="566495" y="255688"/>
                  </a:lnTo>
                  <a:lnTo>
                    <a:pt x="560990" y="263794"/>
                  </a:lnTo>
                  <a:lnTo>
                    <a:pt x="558962" y="266781"/>
                  </a:lnTo>
                  <a:lnTo>
                    <a:pt x="558673" y="267207"/>
                  </a:lnTo>
                  <a:lnTo>
                    <a:pt x="570992" y="289051"/>
                  </a:lnTo>
                  <a:lnTo>
                    <a:pt x="556821" y="304837"/>
                  </a:lnTo>
                  <a:lnTo>
                    <a:pt x="549544" y="312943"/>
                  </a:lnTo>
                  <a:lnTo>
                    <a:pt x="546863" y="315930"/>
                  </a:lnTo>
                  <a:lnTo>
                    <a:pt x="546481" y="316356"/>
                  </a:lnTo>
                  <a:lnTo>
                    <a:pt x="521843" y="316356"/>
                  </a:lnTo>
                  <a:lnTo>
                    <a:pt x="525440" y="338383"/>
                  </a:lnTo>
                  <a:lnTo>
                    <a:pt x="527288" y="349694"/>
                  </a:lnTo>
                  <a:lnTo>
                    <a:pt x="527968" y="353861"/>
                  </a:lnTo>
                  <a:lnTo>
                    <a:pt x="528066" y="354456"/>
                  </a:lnTo>
                  <a:lnTo>
                    <a:pt x="549358" y="360771"/>
                  </a:lnTo>
                  <a:lnTo>
                    <a:pt x="560292" y="364013"/>
                  </a:lnTo>
                  <a:lnTo>
                    <a:pt x="564320" y="365208"/>
                  </a:lnTo>
                  <a:lnTo>
                    <a:pt x="564896" y="365379"/>
                  </a:lnTo>
                  <a:lnTo>
                    <a:pt x="589712" y="371693"/>
                  </a:lnTo>
                  <a:lnTo>
                    <a:pt x="602456" y="374935"/>
                  </a:lnTo>
                  <a:lnTo>
                    <a:pt x="607151" y="376130"/>
                  </a:lnTo>
                  <a:lnTo>
                    <a:pt x="607822" y="376300"/>
                  </a:lnTo>
                  <a:lnTo>
                    <a:pt x="622065" y="398400"/>
                  </a:lnTo>
                  <a:lnTo>
                    <a:pt x="629380" y="409749"/>
                  </a:lnTo>
                  <a:lnTo>
                    <a:pt x="632075" y="413930"/>
                  </a:lnTo>
                  <a:lnTo>
                    <a:pt x="632460" y="414527"/>
                  </a:lnTo>
                  <a:lnTo>
                    <a:pt x="607822" y="45262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1612" y="3806952"/>
              <a:ext cx="470916" cy="34594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801612" y="3806952"/>
              <a:ext cx="471170" cy="346075"/>
            </a:xfrm>
            <a:custGeom>
              <a:avLst/>
              <a:gdLst/>
              <a:ahLst/>
              <a:cxnLst/>
              <a:rect l="l" t="t" r="r" b="b"/>
              <a:pathLst>
                <a:path w="471170" h="346075">
                  <a:moveTo>
                    <a:pt x="42799" y="49403"/>
                  </a:moveTo>
                  <a:lnTo>
                    <a:pt x="60493" y="33543"/>
                  </a:lnTo>
                  <a:lnTo>
                    <a:pt x="69580" y="25400"/>
                  </a:lnTo>
                  <a:lnTo>
                    <a:pt x="72927" y="22399"/>
                  </a:lnTo>
                  <a:lnTo>
                    <a:pt x="73406" y="21971"/>
                  </a:lnTo>
                  <a:lnTo>
                    <a:pt x="94624" y="37830"/>
                  </a:lnTo>
                  <a:lnTo>
                    <a:pt x="105521" y="45974"/>
                  </a:lnTo>
                  <a:lnTo>
                    <a:pt x="109535" y="48974"/>
                  </a:lnTo>
                  <a:lnTo>
                    <a:pt x="163560" y="44624"/>
                  </a:lnTo>
                  <a:lnTo>
                    <a:pt x="171196" y="43942"/>
                  </a:lnTo>
                  <a:lnTo>
                    <a:pt x="167671" y="24852"/>
                  </a:lnTo>
                  <a:lnTo>
                    <a:pt x="165861" y="15049"/>
                  </a:lnTo>
                  <a:lnTo>
                    <a:pt x="165195" y="11437"/>
                  </a:lnTo>
                  <a:lnTo>
                    <a:pt x="165100" y="10922"/>
                  </a:lnTo>
                  <a:lnTo>
                    <a:pt x="183515" y="0"/>
                  </a:lnTo>
                  <a:lnTo>
                    <a:pt x="215306" y="19016"/>
                  </a:lnTo>
                  <a:lnTo>
                    <a:pt x="231632" y="28781"/>
                  </a:lnTo>
                  <a:lnTo>
                    <a:pt x="237646" y="32379"/>
                  </a:lnTo>
                  <a:lnTo>
                    <a:pt x="238506" y="32893"/>
                  </a:lnTo>
                  <a:lnTo>
                    <a:pt x="238506" y="48825"/>
                  </a:lnTo>
                  <a:lnTo>
                    <a:pt x="238506" y="57007"/>
                  </a:lnTo>
                  <a:lnTo>
                    <a:pt x="238506" y="60021"/>
                  </a:lnTo>
                  <a:lnTo>
                    <a:pt x="238506" y="60452"/>
                  </a:lnTo>
                  <a:lnTo>
                    <a:pt x="259724" y="57221"/>
                  </a:lnTo>
                  <a:lnTo>
                    <a:pt x="270621" y="55562"/>
                  </a:lnTo>
                  <a:lnTo>
                    <a:pt x="274635" y="54951"/>
                  </a:lnTo>
                  <a:lnTo>
                    <a:pt x="275209" y="54864"/>
                  </a:lnTo>
                  <a:lnTo>
                    <a:pt x="299720" y="60452"/>
                  </a:lnTo>
                  <a:lnTo>
                    <a:pt x="342157" y="95327"/>
                  </a:lnTo>
                  <a:lnTo>
                    <a:pt x="363950" y="113236"/>
                  </a:lnTo>
                  <a:lnTo>
                    <a:pt x="371979" y="119834"/>
                  </a:lnTo>
                  <a:lnTo>
                    <a:pt x="373126" y="120777"/>
                  </a:lnTo>
                  <a:lnTo>
                    <a:pt x="391414" y="115316"/>
                  </a:lnTo>
                  <a:lnTo>
                    <a:pt x="409702" y="104393"/>
                  </a:lnTo>
                  <a:lnTo>
                    <a:pt x="420348" y="120253"/>
                  </a:lnTo>
                  <a:lnTo>
                    <a:pt x="425815" y="128396"/>
                  </a:lnTo>
                  <a:lnTo>
                    <a:pt x="427829" y="131397"/>
                  </a:lnTo>
                  <a:lnTo>
                    <a:pt x="428117" y="131825"/>
                  </a:lnTo>
                  <a:lnTo>
                    <a:pt x="431641" y="150842"/>
                  </a:lnTo>
                  <a:lnTo>
                    <a:pt x="433451" y="160607"/>
                  </a:lnTo>
                  <a:lnTo>
                    <a:pt x="434117" y="164205"/>
                  </a:lnTo>
                  <a:lnTo>
                    <a:pt x="434213" y="164719"/>
                  </a:lnTo>
                  <a:lnTo>
                    <a:pt x="455431" y="186965"/>
                  </a:lnTo>
                  <a:lnTo>
                    <a:pt x="466328" y="198389"/>
                  </a:lnTo>
                  <a:lnTo>
                    <a:pt x="470342" y="202598"/>
                  </a:lnTo>
                  <a:lnTo>
                    <a:pt x="470916" y="203200"/>
                  </a:lnTo>
                  <a:lnTo>
                    <a:pt x="470916" y="219710"/>
                  </a:lnTo>
                  <a:lnTo>
                    <a:pt x="470916" y="214122"/>
                  </a:lnTo>
                  <a:lnTo>
                    <a:pt x="453221" y="239525"/>
                  </a:lnTo>
                  <a:lnTo>
                    <a:pt x="444134" y="252571"/>
                  </a:lnTo>
                  <a:lnTo>
                    <a:pt x="440787" y="257377"/>
                  </a:lnTo>
                  <a:lnTo>
                    <a:pt x="440309" y="258064"/>
                  </a:lnTo>
                  <a:lnTo>
                    <a:pt x="408517" y="277153"/>
                  </a:lnTo>
                  <a:lnTo>
                    <a:pt x="392191" y="286956"/>
                  </a:lnTo>
                  <a:lnTo>
                    <a:pt x="386177" y="290568"/>
                  </a:lnTo>
                  <a:lnTo>
                    <a:pt x="385318" y="291084"/>
                  </a:lnTo>
                  <a:lnTo>
                    <a:pt x="367623" y="265680"/>
                  </a:lnTo>
                  <a:lnTo>
                    <a:pt x="358536" y="252634"/>
                  </a:lnTo>
                  <a:lnTo>
                    <a:pt x="355189" y="247828"/>
                  </a:lnTo>
                  <a:lnTo>
                    <a:pt x="354711" y="247142"/>
                  </a:lnTo>
                  <a:lnTo>
                    <a:pt x="333492" y="237597"/>
                  </a:lnTo>
                  <a:lnTo>
                    <a:pt x="322595" y="232695"/>
                  </a:lnTo>
                  <a:lnTo>
                    <a:pt x="318581" y="230889"/>
                  </a:lnTo>
                  <a:lnTo>
                    <a:pt x="318008" y="230631"/>
                  </a:lnTo>
                  <a:lnTo>
                    <a:pt x="296789" y="240176"/>
                  </a:lnTo>
                  <a:lnTo>
                    <a:pt x="285892" y="245078"/>
                  </a:lnTo>
                  <a:lnTo>
                    <a:pt x="281878" y="246884"/>
                  </a:lnTo>
                  <a:lnTo>
                    <a:pt x="281305" y="247142"/>
                  </a:lnTo>
                  <a:lnTo>
                    <a:pt x="267208" y="228052"/>
                  </a:lnTo>
                  <a:lnTo>
                    <a:pt x="259969" y="218249"/>
                  </a:lnTo>
                  <a:lnTo>
                    <a:pt x="257301" y="214637"/>
                  </a:lnTo>
                  <a:lnTo>
                    <a:pt x="256921" y="214122"/>
                  </a:lnTo>
                  <a:lnTo>
                    <a:pt x="232104" y="226823"/>
                  </a:lnTo>
                  <a:lnTo>
                    <a:pt x="219360" y="233346"/>
                  </a:lnTo>
                  <a:lnTo>
                    <a:pt x="214665" y="235749"/>
                  </a:lnTo>
                  <a:lnTo>
                    <a:pt x="213995" y="236093"/>
                  </a:lnTo>
                  <a:lnTo>
                    <a:pt x="192849" y="239250"/>
                  </a:lnTo>
                  <a:lnTo>
                    <a:pt x="181991" y="240871"/>
                  </a:lnTo>
                  <a:lnTo>
                    <a:pt x="177990" y="241468"/>
                  </a:lnTo>
                  <a:lnTo>
                    <a:pt x="177419" y="241554"/>
                  </a:lnTo>
                  <a:lnTo>
                    <a:pt x="166772" y="257571"/>
                  </a:lnTo>
                  <a:lnTo>
                    <a:pt x="161305" y="266350"/>
                  </a:lnTo>
                  <a:lnTo>
                    <a:pt x="159291" y="270986"/>
                  </a:lnTo>
                  <a:lnTo>
                    <a:pt x="159004" y="274574"/>
                  </a:lnTo>
                  <a:lnTo>
                    <a:pt x="161881" y="282017"/>
                  </a:lnTo>
                  <a:lnTo>
                    <a:pt x="168211" y="293068"/>
                  </a:lnTo>
                  <a:lnTo>
                    <a:pt x="174541" y="303095"/>
                  </a:lnTo>
                  <a:lnTo>
                    <a:pt x="177419" y="307467"/>
                  </a:lnTo>
                  <a:lnTo>
                    <a:pt x="180943" y="323399"/>
                  </a:lnTo>
                  <a:lnTo>
                    <a:pt x="182753" y="331581"/>
                  </a:lnTo>
                  <a:lnTo>
                    <a:pt x="183419" y="334595"/>
                  </a:lnTo>
                  <a:lnTo>
                    <a:pt x="183515" y="335025"/>
                  </a:lnTo>
                  <a:lnTo>
                    <a:pt x="155174" y="341340"/>
                  </a:lnTo>
                  <a:lnTo>
                    <a:pt x="140620" y="344582"/>
                  </a:lnTo>
                  <a:lnTo>
                    <a:pt x="135258" y="345777"/>
                  </a:lnTo>
                  <a:lnTo>
                    <a:pt x="134493" y="345948"/>
                  </a:lnTo>
                  <a:lnTo>
                    <a:pt x="116205" y="329438"/>
                  </a:lnTo>
                  <a:lnTo>
                    <a:pt x="73767" y="329438"/>
                  </a:lnTo>
                  <a:lnTo>
                    <a:pt x="51974" y="329438"/>
                  </a:lnTo>
                  <a:lnTo>
                    <a:pt x="43945" y="329438"/>
                  </a:lnTo>
                  <a:lnTo>
                    <a:pt x="42799" y="329438"/>
                  </a:lnTo>
                  <a:lnTo>
                    <a:pt x="18055" y="294562"/>
                  </a:lnTo>
                  <a:lnTo>
                    <a:pt x="5349" y="276653"/>
                  </a:lnTo>
                  <a:lnTo>
                    <a:pt x="668" y="270055"/>
                  </a:lnTo>
                  <a:lnTo>
                    <a:pt x="0" y="269113"/>
                  </a:lnTo>
                  <a:lnTo>
                    <a:pt x="31791" y="234164"/>
                  </a:lnTo>
                  <a:lnTo>
                    <a:pt x="48117" y="216217"/>
                  </a:lnTo>
                  <a:lnTo>
                    <a:pt x="54131" y="209605"/>
                  </a:lnTo>
                  <a:lnTo>
                    <a:pt x="54991" y="208661"/>
                  </a:lnTo>
                  <a:lnTo>
                    <a:pt x="65637" y="189644"/>
                  </a:lnTo>
                  <a:lnTo>
                    <a:pt x="71104" y="179879"/>
                  </a:lnTo>
                  <a:lnTo>
                    <a:pt x="73118" y="176281"/>
                  </a:lnTo>
                  <a:lnTo>
                    <a:pt x="73406" y="175768"/>
                  </a:lnTo>
                  <a:lnTo>
                    <a:pt x="59235" y="166223"/>
                  </a:lnTo>
                  <a:lnTo>
                    <a:pt x="51958" y="161321"/>
                  </a:lnTo>
                  <a:lnTo>
                    <a:pt x="49277" y="159515"/>
                  </a:lnTo>
                  <a:lnTo>
                    <a:pt x="61214" y="126237"/>
                  </a:lnTo>
                  <a:lnTo>
                    <a:pt x="68262" y="107221"/>
                  </a:lnTo>
                  <a:lnTo>
                    <a:pt x="71882" y="97456"/>
                  </a:lnTo>
                  <a:lnTo>
                    <a:pt x="73215" y="93858"/>
                  </a:lnTo>
                  <a:lnTo>
                    <a:pt x="73406" y="93345"/>
                  </a:lnTo>
                  <a:lnTo>
                    <a:pt x="71501" y="85028"/>
                  </a:lnTo>
                  <a:lnTo>
                    <a:pt x="67310" y="72056"/>
                  </a:lnTo>
                  <a:lnTo>
                    <a:pt x="63119" y="60108"/>
                  </a:lnTo>
                  <a:lnTo>
                    <a:pt x="61214" y="54864"/>
                  </a:lnTo>
                  <a:lnTo>
                    <a:pt x="42799" y="4940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79764" y="3916679"/>
              <a:ext cx="1040891" cy="75152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779764" y="3916679"/>
              <a:ext cx="1041400" cy="751840"/>
            </a:xfrm>
            <a:custGeom>
              <a:avLst/>
              <a:gdLst/>
              <a:ahLst/>
              <a:cxnLst/>
              <a:rect l="l" t="t" r="r" b="b"/>
              <a:pathLst>
                <a:path w="1041400" h="751839">
                  <a:moveTo>
                    <a:pt x="1040891" y="333121"/>
                  </a:moveTo>
                  <a:lnTo>
                    <a:pt x="1001978" y="361461"/>
                  </a:lnTo>
                  <a:lnTo>
                    <a:pt x="981995" y="376015"/>
                  </a:lnTo>
                  <a:lnTo>
                    <a:pt x="974633" y="381377"/>
                  </a:lnTo>
                  <a:lnTo>
                    <a:pt x="973581" y="382143"/>
                  </a:lnTo>
                  <a:lnTo>
                    <a:pt x="924022" y="378985"/>
                  </a:lnTo>
                  <a:lnTo>
                    <a:pt x="866564" y="364126"/>
                  </a:lnTo>
                  <a:lnTo>
                    <a:pt x="855630" y="357679"/>
                  </a:lnTo>
                  <a:lnTo>
                    <a:pt x="851602" y="355304"/>
                  </a:lnTo>
                  <a:lnTo>
                    <a:pt x="851026" y="354965"/>
                  </a:lnTo>
                  <a:lnTo>
                    <a:pt x="840454" y="367520"/>
                  </a:lnTo>
                  <a:lnTo>
                    <a:pt x="835025" y="373967"/>
                  </a:lnTo>
                  <a:lnTo>
                    <a:pt x="833024" y="376342"/>
                  </a:lnTo>
                  <a:lnTo>
                    <a:pt x="832738" y="376682"/>
                  </a:lnTo>
                  <a:lnTo>
                    <a:pt x="808227" y="382143"/>
                  </a:lnTo>
                  <a:lnTo>
                    <a:pt x="787009" y="372745"/>
                  </a:lnTo>
                  <a:lnTo>
                    <a:pt x="776112" y="367919"/>
                  </a:lnTo>
                  <a:lnTo>
                    <a:pt x="772098" y="366141"/>
                  </a:lnTo>
                  <a:lnTo>
                    <a:pt x="771525" y="365887"/>
                  </a:lnTo>
                  <a:lnTo>
                    <a:pt x="739659" y="353258"/>
                  </a:lnTo>
                  <a:lnTo>
                    <a:pt x="723296" y="346773"/>
                  </a:lnTo>
                  <a:lnTo>
                    <a:pt x="717268" y="344384"/>
                  </a:lnTo>
                  <a:lnTo>
                    <a:pt x="716406" y="344043"/>
                  </a:lnTo>
                  <a:lnTo>
                    <a:pt x="695188" y="340885"/>
                  </a:lnTo>
                  <a:lnTo>
                    <a:pt x="684291" y="339264"/>
                  </a:lnTo>
                  <a:lnTo>
                    <a:pt x="680277" y="338667"/>
                  </a:lnTo>
                  <a:lnTo>
                    <a:pt x="679703" y="338582"/>
                  </a:lnTo>
                  <a:lnTo>
                    <a:pt x="673480" y="316738"/>
                  </a:lnTo>
                  <a:lnTo>
                    <a:pt x="687651" y="300952"/>
                  </a:lnTo>
                  <a:lnTo>
                    <a:pt x="694928" y="292846"/>
                  </a:lnTo>
                  <a:lnTo>
                    <a:pt x="697609" y="289859"/>
                  </a:lnTo>
                  <a:lnTo>
                    <a:pt x="697991" y="289433"/>
                  </a:lnTo>
                  <a:lnTo>
                    <a:pt x="669651" y="279961"/>
                  </a:lnTo>
                  <a:lnTo>
                    <a:pt x="655097" y="275097"/>
                  </a:lnTo>
                  <a:lnTo>
                    <a:pt x="649735" y="273305"/>
                  </a:lnTo>
                  <a:lnTo>
                    <a:pt x="648969" y="273050"/>
                  </a:lnTo>
                  <a:lnTo>
                    <a:pt x="617178" y="310935"/>
                  </a:lnTo>
                  <a:lnTo>
                    <a:pt x="600852" y="330390"/>
                  </a:lnTo>
                  <a:lnTo>
                    <a:pt x="594838" y="337558"/>
                  </a:lnTo>
                  <a:lnTo>
                    <a:pt x="593978" y="338582"/>
                  </a:lnTo>
                  <a:lnTo>
                    <a:pt x="593978" y="354367"/>
                  </a:lnTo>
                  <a:lnTo>
                    <a:pt x="593978" y="362473"/>
                  </a:lnTo>
                  <a:lnTo>
                    <a:pt x="593978" y="365460"/>
                  </a:lnTo>
                  <a:lnTo>
                    <a:pt x="593978" y="365887"/>
                  </a:lnTo>
                  <a:lnTo>
                    <a:pt x="597503" y="384756"/>
                  </a:lnTo>
                  <a:lnTo>
                    <a:pt x="599313" y="394446"/>
                  </a:lnTo>
                  <a:lnTo>
                    <a:pt x="599979" y="398016"/>
                  </a:lnTo>
                  <a:lnTo>
                    <a:pt x="600075" y="398526"/>
                  </a:lnTo>
                  <a:lnTo>
                    <a:pt x="585904" y="411154"/>
                  </a:lnTo>
                  <a:lnTo>
                    <a:pt x="578627" y="417639"/>
                  </a:lnTo>
                  <a:lnTo>
                    <a:pt x="575946" y="420028"/>
                  </a:lnTo>
                  <a:lnTo>
                    <a:pt x="575563" y="420370"/>
                  </a:lnTo>
                  <a:lnTo>
                    <a:pt x="569467" y="431292"/>
                  </a:lnTo>
                  <a:lnTo>
                    <a:pt x="597735" y="447077"/>
                  </a:lnTo>
                  <a:lnTo>
                    <a:pt x="612251" y="455183"/>
                  </a:lnTo>
                  <a:lnTo>
                    <a:pt x="617599" y="458170"/>
                  </a:lnTo>
                  <a:lnTo>
                    <a:pt x="618362" y="458597"/>
                  </a:lnTo>
                  <a:lnTo>
                    <a:pt x="629009" y="474382"/>
                  </a:lnTo>
                  <a:lnTo>
                    <a:pt x="634476" y="482488"/>
                  </a:lnTo>
                  <a:lnTo>
                    <a:pt x="636490" y="485475"/>
                  </a:lnTo>
                  <a:lnTo>
                    <a:pt x="636777" y="485902"/>
                  </a:lnTo>
                  <a:lnTo>
                    <a:pt x="654472" y="504844"/>
                  </a:lnTo>
                  <a:lnTo>
                    <a:pt x="663559" y="514572"/>
                  </a:lnTo>
                  <a:lnTo>
                    <a:pt x="666906" y="518156"/>
                  </a:lnTo>
                  <a:lnTo>
                    <a:pt x="667384" y="518668"/>
                  </a:lnTo>
                  <a:lnTo>
                    <a:pt x="648969" y="535051"/>
                  </a:lnTo>
                  <a:lnTo>
                    <a:pt x="634872" y="541365"/>
                  </a:lnTo>
                  <a:lnTo>
                    <a:pt x="627633" y="544607"/>
                  </a:lnTo>
                  <a:lnTo>
                    <a:pt x="624966" y="545802"/>
                  </a:lnTo>
                  <a:lnTo>
                    <a:pt x="624585" y="545973"/>
                  </a:lnTo>
                  <a:lnTo>
                    <a:pt x="600075" y="551434"/>
                  </a:lnTo>
                  <a:lnTo>
                    <a:pt x="571734" y="570376"/>
                  </a:lnTo>
                  <a:lnTo>
                    <a:pt x="557180" y="580104"/>
                  </a:lnTo>
                  <a:lnTo>
                    <a:pt x="551818" y="583688"/>
                  </a:lnTo>
                  <a:lnTo>
                    <a:pt x="551052" y="584200"/>
                  </a:lnTo>
                  <a:lnTo>
                    <a:pt x="551052" y="612614"/>
                  </a:lnTo>
                  <a:lnTo>
                    <a:pt x="551052" y="627205"/>
                  </a:lnTo>
                  <a:lnTo>
                    <a:pt x="551052" y="632581"/>
                  </a:lnTo>
                  <a:lnTo>
                    <a:pt x="551052" y="633349"/>
                  </a:lnTo>
                  <a:lnTo>
                    <a:pt x="538860" y="649732"/>
                  </a:lnTo>
                  <a:lnTo>
                    <a:pt x="517568" y="659203"/>
                  </a:lnTo>
                  <a:lnTo>
                    <a:pt x="506634" y="664067"/>
                  </a:lnTo>
                  <a:lnTo>
                    <a:pt x="502606" y="665859"/>
                  </a:lnTo>
                  <a:lnTo>
                    <a:pt x="502030" y="666115"/>
                  </a:lnTo>
                  <a:lnTo>
                    <a:pt x="498506" y="685057"/>
                  </a:lnTo>
                  <a:lnTo>
                    <a:pt x="496696" y="694785"/>
                  </a:lnTo>
                  <a:lnTo>
                    <a:pt x="496030" y="698369"/>
                  </a:lnTo>
                  <a:lnTo>
                    <a:pt x="495934" y="698881"/>
                  </a:lnTo>
                  <a:lnTo>
                    <a:pt x="481764" y="708352"/>
                  </a:lnTo>
                  <a:lnTo>
                    <a:pt x="474487" y="713216"/>
                  </a:lnTo>
                  <a:lnTo>
                    <a:pt x="471806" y="715008"/>
                  </a:lnTo>
                  <a:lnTo>
                    <a:pt x="471424" y="715264"/>
                  </a:lnTo>
                  <a:lnTo>
                    <a:pt x="471424" y="731049"/>
                  </a:lnTo>
                  <a:lnTo>
                    <a:pt x="471424" y="739155"/>
                  </a:lnTo>
                  <a:lnTo>
                    <a:pt x="471424" y="742142"/>
                  </a:lnTo>
                  <a:lnTo>
                    <a:pt x="471424" y="742569"/>
                  </a:lnTo>
                  <a:lnTo>
                    <a:pt x="463230" y="742654"/>
                  </a:lnTo>
                  <a:lnTo>
                    <a:pt x="456168" y="743251"/>
                  </a:lnTo>
                  <a:lnTo>
                    <a:pt x="449081" y="744872"/>
                  </a:lnTo>
                  <a:lnTo>
                    <a:pt x="440816" y="748030"/>
                  </a:lnTo>
                  <a:lnTo>
                    <a:pt x="428224" y="751528"/>
                  </a:lnTo>
                  <a:lnTo>
                    <a:pt x="417893" y="747347"/>
                  </a:lnTo>
                  <a:lnTo>
                    <a:pt x="409848" y="738046"/>
                  </a:lnTo>
                  <a:lnTo>
                    <a:pt x="404113" y="726186"/>
                  </a:lnTo>
                  <a:lnTo>
                    <a:pt x="393309" y="713898"/>
                  </a:lnTo>
                  <a:lnTo>
                    <a:pt x="372729" y="697515"/>
                  </a:lnTo>
                  <a:lnTo>
                    <a:pt x="346410" y="683180"/>
                  </a:lnTo>
                  <a:lnTo>
                    <a:pt x="318388" y="677037"/>
                  </a:lnTo>
                  <a:lnTo>
                    <a:pt x="302978" y="679596"/>
                  </a:lnTo>
                  <a:lnTo>
                    <a:pt x="291592" y="685228"/>
                  </a:lnTo>
                  <a:lnTo>
                    <a:pt x="281348" y="690860"/>
                  </a:lnTo>
                  <a:lnTo>
                    <a:pt x="269366" y="693420"/>
                  </a:lnTo>
                  <a:lnTo>
                    <a:pt x="272964" y="661848"/>
                  </a:lnTo>
                  <a:lnTo>
                    <a:pt x="274812" y="645636"/>
                  </a:lnTo>
                  <a:lnTo>
                    <a:pt x="275492" y="639663"/>
                  </a:lnTo>
                  <a:lnTo>
                    <a:pt x="275589" y="638810"/>
                  </a:lnTo>
                  <a:lnTo>
                    <a:pt x="229554" y="623024"/>
                  </a:lnTo>
                  <a:lnTo>
                    <a:pt x="205914" y="614918"/>
                  </a:lnTo>
                  <a:lnTo>
                    <a:pt x="197205" y="611931"/>
                  </a:lnTo>
                  <a:lnTo>
                    <a:pt x="195960" y="611505"/>
                  </a:lnTo>
                  <a:lnTo>
                    <a:pt x="195960" y="586247"/>
                  </a:lnTo>
                  <a:lnTo>
                    <a:pt x="195960" y="573278"/>
                  </a:lnTo>
                  <a:lnTo>
                    <a:pt x="195960" y="568499"/>
                  </a:lnTo>
                  <a:lnTo>
                    <a:pt x="195960" y="567817"/>
                  </a:lnTo>
                  <a:lnTo>
                    <a:pt x="174668" y="548874"/>
                  </a:lnTo>
                  <a:lnTo>
                    <a:pt x="163734" y="539146"/>
                  </a:lnTo>
                  <a:lnTo>
                    <a:pt x="159706" y="535562"/>
                  </a:lnTo>
                  <a:lnTo>
                    <a:pt x="159130" y="535051"/>
                  </a:lnTo>
                  <a:lnTo>
                    <a:pt x="130863" y="528736"/>
                  </a:lnTo>
                  <a:lnTo>
                    <a:pt x="116347" y="525494"/>
                  </a:lnTo>
                  <a:lnTo>
                    <a:pt x="110999" y="524299"/>
                  </a:lnTo>
                  <a:lnTo>
                    <a:pt x="110235" y="524129"/>
                  </a:lnTo>
                  <a:lnTo>
                    <a:pt x="81895" y="514657"/>
                  </a:lnTo>
                  <a:lnTo>
                    <a:pt x="67341" y="509793"/>
                  </a:lnTo>
                  <a:lnTo>
                    <a:pt x="61979" y="508001"/>
                  </a:lnTo>
                  <a:lnTo>
                    <a:pt x="61213" y="507746"/>
                  </a:lnTo>
                  <a:lnTo>
                    <a:pt x="54165" y="479331"/>
                  </a:lnTo>
                  <a:lnTo>
                    <a:pt x="50545" y="464740"/>
                  </a:lnTo>
                  <a:lnTo>
                    <a:pt x="49212" y="459364"/>
                  </a:lnTo>
                  <a:lnTo>
                    <a:pt x="49021" y="458597"/>
                  </a:lnTo>
                  <a:lnTo>
                    <a:pt x="20681" y="430182"/>
                  </a:lnTo>
                  <a:lnTo>
                    <a:pt x="6127" y="415591"/>
                  </a:lnTo>
                  <a:lnTo>
                    <a:pt x="765" y="410215"/>
                  </a:lnTo>
                  <a:lnTo>
                    <a:pt x="0" y="409448"/>
                  </a:lnTo>
                  <a:lnTo>
                    <a:pt x="17694" y="384264"/>
                  </a:lnTo>
                  <a:lnTo>
                    <a:pt x="26781" y="371332"/>
                  </a:lnTo>
                  <a:lnTo>
                    <a:pt x="30128" y="366567"/>
                  </a:lnTo>
                  <a:lnTo>
                    <a:pt x="30606" y="365887"/>
                  </a:lnTo>
                  <a:lnTo>
                    <a:pt x="37655" y="340629"/>
                  </a:lnTo>
                  <a:lnTo>
                    <a:pt x="41275" y="327660"/>
                  </a:lnTo>
                  <a:lnTo>
                    <a:pt x="42608" y="322881"/>
                  </a:lnTo>
                  <a:lnTo>
                    <a:pt x="42799" y="322199"/>
                  </a:lnTo>
                  <a:lnTo>
                    <a:pt x="49920" y="300099"/>
                  </a:lnTo>
                  <a:lnTo>
                    <a:pt x="53578" y="288750"/>
                  </a:lnTo>
                  <a:lnTo>
                    <a:pt x="54925" y="284569"/>
                  </a:lnTo>
                  <a:lnTo>
                    <a:pt x="55117" y="283972"/>
                  </a:lnTo>
                  <a:lnTo>
                    <a:pt x="55117" y="268186"/>
                  </a:lnTo>
                  <a:lnTo>
                    <a:pt x="55117" y="260080"/>
                  </a:lnTo>
                  <a:lnTo>
                    <a:pt x="55117" y="257093"/>
                  </a:lnTo>
                  <a:lnTo>
                    <a:pt x="55117" y="256667"/>
                  </a:lnTo>
                  <a:lnTo>
                    <a:pt x="72812" y="240881"/>
                  </a:lnTo>
                  <a:lnTo>
                    <a:pt x="81899" y="232775"/>
                  </a:lnTo>
                  <a:lnTo>
                    <a:pt x="85246" y="229788"/>
                  </a:lnTo>
                  <a:lnTo>
                    <a:pt x="85725" y="229362"/>
                  </a:lnTo>
                  <a:lnTo>
                    <a:pt x="106943" y="235676"/>
                  </a:lnTo>
                  <a:lnTo>
                    <a:pt x="117840" y="238918"/>
                  </a:lnTo>
                  <a:lnTo>
                    <a:pt x="121854" y="240113"/>
                  </a:lnTo>
                  <a:lnTo>
                    <a:pt x="122427" y="240284"/>
                  </a:lnTo>
                  <a:lnTo>
                    <a:pt x="134746" y="218440"/>
                  </a:lnTo>
                  <a:lnTo>
                    <a:pt x="155965" y="227911"/>
                  </a:lnTo>
                  <a:lnTo>
                    <a:pt x="166862" y="232775"/>
                  </a:lnTo>
                  <a:lnTo>
                    <a:pt x="170876" y="234567"/>
                  </a:lnTo>
                  <a:lnTo>
                    <a:pt x="171450" y="234823"/>
                  </a:lnTo>
                  <a:lnTo>
                    <a:pt x="196193" y="222194"/>
                  </a:lnTo>
                  <a:lnTo>
                    <a:pt x="208899" y="215709"/>
                  </a:lnTo>
                  <a:lnTo>
                    <a:pt x="213580" y="213320"/>
                  </a:lnTo>
                  <a:lnTo>
                    <a:pt x="214249" y="212979"/>
                  </a:lnTo>
                  <a:lnTo>
                    <a:pt x="207200" y="194036"/>
                  </a:lnTo>
                  <a:lnTo>
                    <a:pt x="203580" y="184308"/>
                  </a:lnTo>
                  <a:lnTo>
                    <a:pt x="202247" y="180724"/>
                  </a:lnTo>
                  <a:lnTo>
                    <a:pt x="202056" y="180213"/>
                  </a:lnTo>
                  <a:lnTo>
                    <a:pt x="209105" y="145484"/>
                  </a:lnTo>
                  <a:lnTo>
                    <a:pt x="212725" y="127650"/>
                  </a:lnTo>
                  <a:lnTo>
                    <a:pt x="214058" y="121080"/>
                  </a:lnTo>
                  <a:lnTo>
                    <a:pt x="214249" y="120142"/>
                  </a:lnTo>
                  <a:lnTo>
                    <a:pt x="235541" y="126456"/>
                  </a:lnTo>
                  <a:lnTo>
                    <a:pt x="246475" y="129698"/>
                  </a:lnTo>
                  <a:lnTo>
                    <a:pt x="250503" y="130893"/>
                  </a:lnTo>
                  <a:lnTo>
                    <a:pt x="251078" y="131064"/>
                  </a:lnTo>
                  <a:lnTo>
                    <a:pt x="293516" y="131064"/>
                  </a:lnTo>
                  <a:lnTo>
                    <a:pt x="315309" y="131064"/>
                  </a:lnTo>
                  <a:lnTo>
                    <a:pt x="323338" y="131064"/>
                  </a:lnTo>
                  <a:lnTo>
                    <a:pt x="324484" y="131064"/>
                  </a:lnTo>
                  <a:lnTo>
                    <a:pt x="328009" y="108964"/>
                  </a:lnTo>
                  <a:lnTo>
                    <a:pt x="329819" y="97615"/>
                  </a:lnTo>
                  <a:lnTo>
                    <a:pt x="330485" y="93434"/>
                  </a:lnTo>
                  <a:lnTo>
                    <a:pt x="330580" y="92837"/>
                  </a:lnTo>
                  <a:lnTo>
                    <a:pt x="348995" y="87376"/>
                  </a:lnTo>
                  <a:lnTo>
                    <a:pt x="373812" y="96847"/>
                  </a:lnTo>
                  <a:lnTo>
                    <a:pt x="386556" y="101711"/>
                  </a:lnTo>
                  <a:lnTo>
                    <a:pt x="391251" y="103503"/>
                  </a:lnTo>
                  <a:lnTo>
                    <a:pt x="391921" y="103759"/>
                  </a:lnTo>
                  <a:lnTo>
                    <a:pt x="409616" y="91130"/>
                  </a:lnTo>
                  <a:lnTo>
                    <a:pt x="418703" y="84645"/>
                  </a:lnTo>
                  <a:lnTo>
                    <a:pt x="422050" y="82256"/>
                  </a:lnTo>
                  <a:lnTo>
                    <a:pt x="422528" y="81915"/>
                  </a:lnTo>
                  <a:lnTo>
                    <a:pt x="461442" y="81915"/>
                  </a:lnTo>
                  <a:lnTo>
                    <a:pt x="481425" y="81915"/>
                  </a:lnTo>
                  <a:lnTo>
                    <a:pt x="488787" y="81915"/>
                  </a:lnTo>
                  <a:lnTo>
                    <a:pt x="489838" y="81915"/>
                  </a:lnTo>
                  <a:lnTo>
                    <a:pt x="511057" y="66129"/>
                  </a:lnTo>
                  <a:lnTo>
                    <a:pt x="521954" y="58023"/>
                  </a:lnTo>
                  <a:lnTo>
                    <a:pt x="525968" y="55036"/>
                  </a:lnTo>
                  <a:lnTo>
                    <a:pt x="526541" y="54610"/>
                  </a:lnTo>
                  <a:lnTo>
                    <a:pt x="558407" y="48295"/>
                  </a:lnTo>
                  <a:lnTo>
                    <a:pt x="574770" y="45053"/>
                  </a:lnTo>
                  <a:lnTo>
                    <a:pt x="580798" y="43858"/>
                  </a:lnTo>
                  <a:lnTo>
                    <a:pt x="581659" y="43688"/>
                  </a:lnTo>
                  <a:lnTo>
                    <a:pt x="581659" y="18430"/>
                  </a:lnTo>
                  <a:lnTo>
                    <a:pt x="581659" y="5461"/>
                  </a:lnTo>
                  <a:lnTo>
                    <a:pt x="581659" y="682"/>
                  </a:lnTo>
                  <a:lnTo>
                    <a:pt x="581659" y="0"/>
                  </a:lnTo>
                  <a:lnTo>
                    <a:pt x="602878" y="3157"/>
                  </a:lnTo>
                  <a:lnTo>
                    <a:pt x="613775" y="4778"/>
                  </a:lnTo>
                  <a:lnTo>
                    <a:pt x="617789" y="5375"/>
                  </a:lnTo>
                  <a:lnTo>
                    <a:pt x="618362" y="5461"/>
                  </a:lnTo>
                  <a:lnTo>
                    <a:pt x="650228" y="30718"/>
                  </a:lnTo>
                  <a:lnTo>
                    <a:pt x="666591" y="43688"/>
                  </a:lnTo>
                  <a:lnTo>
                    <a:pt x="672619" y="48466"/>
                  </a:lnTo>
                  <a:lnTo>
                    <a:pt x="673480" y="49149"/>
                  </a:lnTo>
                  <a:lnTo>
                    <a:pt x="712468" y="55463"/>
                  </a:lnTo>
                  <a:lnTo>
                    <a:pt x="732488" y="58705"/>
                  </a:lnTo>
                  <a:lnTo>
                    <a:pt x="739864" y="59900"/>
                  </a:lnTo>
                  <a:lnTo>
                    <a:pt x="740917" y="60071"/>
                  </a:lnTo>
                  <a:lnTo>
                    <a:pt x="783355" y="94799"/>
                  </a:lnTo>
                  <a:lnTo>
                    <a:pt x="805148" y="112633"/>
                  </a:lnTo>
                  <a:lnTo>
                    <a:pt x="813177" y="119203"/>
                  </a:lnTo>
                  <a:lnTo>
                    <a:pt x="814324" y="120142"/>
                  </a:lnTo>
                  <a:lnTo>
                    <a:pt x="828494" y="151713"/>
                  </a:lnTo>
                  <a:lnTo>
                    <a:pt x="835771" y="167925"/>
                  </a:lnTo>
                  <a:lnTo>
                    <a:pt x="838452" y="173898"/>
                  </a:lnTo>
                  <a:lnTo>
                    <a:pt x="838834" y="174752"/>
                  </a:lnTo>
                  <a:lnTo>
                    <a:pt x="838834" y="196851"/>
                  </a:lnTo>
                  <a:lnTo>
                    <a:pt x="838834" y="208200"/>
                  </a:lnTo>
                  <a:lnTo>
                    <a:pt x="838834" y="212381"/>
                  </a:lnTo>
                  <a:lnTo>
                    <a:pt x="838834" y="212979"/>
                  </a:lnTo>
                  <a:lnTo>
                    <a:pt x="867175" y="212979"/>
                  </a:lnTo>
                  <a:lnTo>
                    <a:pt x="881729" y="212979"/>
                  </a:lnTo>
                  <a:lnTo>
                    <a:pt x="887091" y="212979"/>
                  </a:lnTo>
                  <a:lnTo>
                    <a:pt x="887856" y="212979"/>
                  </a:lnTo>
                  <a:lnTo>
                    <a:pt x="887856" y="235078"/>
                  </a:lnTo>
                  <a:lnTo>
                    <a:pt x="887856" y="246427"/>
                  </a:lnTo>
                  <a:lnTo>
                    <a:pt x="887856" y="250608"/>
                  </a:lnTo>
                  <a:lnTo>
                    <a:pt x="887856" y="251206"/>
                  </a:lnTo>
                  <a:lnTo>
                    <a:pt x="926770" y="270148"/>
                  </a:lnTo>
                  <a:lnTo>
                    <a:pt x="979983" y="290286"/>
                  </a:lnTo>
                  <a:lnTo>
                    <a:pt x="997422" y="294723"/>
                  </a:lnTo>
                  <a:lnTo>
                    <a:pt x="998092" y="294894"/>
                  </a:lnTo>
                  <a:lnTo>
                    <a:pt x="1022836" y="307522"/>
                  </a:lnTo>
                  <a:lnTo>
                    <a:pt x="1035542" y="314007"/>
                  </a:lnTo>
                  <a:lnTo>
                    <a:pt x="1040223" y="316396"/>
                  </a:lnTo>
                  <a:lnTo>
                    <a:pt x="1040891" y="316738"/>
                  </a:lnTo>
                  <a:lnTo>
                    <a:pt x="1040891" y="33312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99988" y="3240023"/>
              <a:ext cx="304800" cy="28892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999988" y="3240023"/>
              <a:ext cx="304800" cy="294640"/>
            </a:xfrm>
            <a:custGeom>
              <a:avLst/>
              <a:gdLst/>
              <a:ahLst/>
              <a:cxnLst/>
              <a:rect l="l" t="t" r="r" b="b"/>
              <a:pathLst>
                <a:path w="304800" h="294639">
                  <a:moveTo>
                    <a:pt x="0" y="60451"/>
                  </a:moveTo>
                  <a:lnTo>
                    <a:pt x="29337" y="26288"/>
                  </a:lnTo>
                  <a:lnTo>
                    <a:pt x="67437" y="31496"/>
                  </a:lnTo>
                  <a:lnTo>
                    <a:pt x="79121" y="10540"/>
                  </a:lnTo>
                  <a:lnTo>
                    <a:pt x="108458" y="5206"/>
                  </a:lnTo>
                  <a:lnTo>
                    <a:pt x="158241" y="36702"/>
                  </a:lnTo>
                  <a:lnTo>
                    <a:pt x="175895" y="36702"/>
                  </a:lnTo>
                  <a:lnTo>
                    <a:pt x="175895" y="5206"/>
                  </a:lnTo>
                  <a:lnTo>
                    <a:pt x="199262" y="0"/>
                  </a:lnTo>
                  <a:lnTo>
                    <a:pt x="231521" y="26288"/>
                  </a:lnTo>
                  <a:lnTo>
                    <a:pt x="243204" y="10540"/>
                  </a:lnTo>
                  <a:lnTo>
                    <a:pt x="266700" y="26288"/>
                  </a:lnTo>
                  <a:lnTo>
                    <a:pt x="304800" y="36702"/>
                  </a:lnTo>
                  <a:lnTo>
                    <a:pt x="293115" y="91948"/>
                  </a:lnTo>
                  <a:lnTo>
                    <a:pt x="293115" y="126111"/>
                  </a:lnTo>
                  <a:lnTo>
                    <a:pt x="298958" y="162813"/>
                  </a:lnTo>
                  <a:lnTo>
                    <a:pt x="281304" y="173354"/>
                  </a:lnTo>
                  <a:lnTo>
                    <a:pt x="281304" y="207517"/>
                  </a:lnTo>
                  <a:lnTo>
                    <a:pt x="237362" y="233679"/>
                  </a:lnTo>
                  <a:lnTo>
                    <a:pt x="225678" y="252095"/>
                  </a:lnTo>
                  <a:lnTo>
                    <a:pt x="219837" y="252095"/>
                  </a:lnTo>
                  <a:lnTo>
                    <a:pt x="199262" y="262636"/>
                  </a:lnTo>
                  <a:lnTo>
                    <a:pt x="164084" y="262636"/>
                  </a:lnTo>
                  <a:lnTo>
                    <a:pt x="152400" y="288925"/>
                  </a:lnTo>
                  <a:lnTo>
                    <a:pt x="120141" y="288925"/>
                  </a:lnTo>
                  <a:lnTo>
                    <a:pt x="96774" y="252095"/>
                  </a:lnTo>
                  <a:lnTo>
                    <a:pt x="52704" y="257301"/>
                  </a:lnTo>
                  <a:lnTo>
                    <a:pt x="90804" y="252095"/>
                  </a:lnTo>
                  <a:lnTo>
                    <a:pt x="90804" y="191770"/>
                  </a:lnTo>
                  <a:lnTo>
                    <a:pt x="52704" y="168021"/>
                  </a:lnTo>
                  <a:lnTo>
                    <a:pt x="11684" y="107696"/>
                  </a:lnTo>
                  <a:lnTo>
                    <a:pt x="5841" y="65659"/>
                  </a:lnTo>
                  <a:lnTo>
                    <a:pt x="0" y="60451"/>
                  </a:lnTo>
                  <a:close/>
                </a:path>
                <a:path w="304800" h="294639">
                  <a:moveTo>
                    <a:pt x="29337" y="294131"/>
                  </a:moveTo>
                  <a:lnTo>
                    <a:pt x="35178" y="288925"/>
                  </a:lnTo>
                  <a:lnTo>
                    <a:pt x="29337" y="29413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20655" y="3942588"/>
              <a:ext cx="1339596" cy="87477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820655" y="3942588"/>
              <a:ext cx="1339850" cy="875030"/>
            </a:xfrm>
            <a:custGeom>
              <a:avLst/>
              <a:gdLst/>
              <a:ahLst/>
              <a:cxnLst/>
              <a:rect l="l" t="t" r="r" b="b"/>
              <a:pathLst>
                <a:path w="1339850" h="875029">
                  <a:moveTo>
                    <a:pt x="55752" y="536956"/>
                  </a:moveTo>
                  <a:lnTo>
                    <a:pt x="91059" y="542163"/>
                  </a:lnTo>
                  <a:lnTo>
                    <a:pt x="129286" y="573532"/>
                  </a:lnTo>
                  <a:lnTo>
                    <a:pt x="202692" y="573532"/>
                  </a:lnTo>
                  <a:lnTo>
                    <a:pt x="326136" y="612901"/>
                  </a:lnTo>
                  <a:lnTo>
                    <a:pt x="428878" y="728091"/>
                  </a:lnTo>
                  <a:lnTo>
                    <a:pt x="519938" y="728091"/>
                  </a:lnTo>
                  <a:lnTo>
                    <a:pt x="564007" y="764794"/>
                  </a:lnTo>
                  <a:lnTo>
                    <a:pt x="649224" y="759587"/>
                  </a:lnTo>
                  <a:lnTo>
                    <a:pt x="678561" y="728091"/>
                  </a:lnTo>
                  <a:lnTo>
                    <a:pt x="722629" y="743838"/>
                  </a:lnTo>
                  <a:lnTo>
                    <a:pt x="716788" y="819785"/>
                  </a:lnTo>
                  <a:lnTo>
                    <a:pt x="728599" y="835532"/>
                  </a:lnTo>
                  <a:lnTo>
                    <a:pt x="716788" y="853820"/>
                  </a:lnTo>
                  <a:lnTo>
                    <a:pt x="734441" y="874776"/>
                  </a:lnTo>
                  <a:lnTo>
                    <a:pt x="790194" y="819785"/>
                  </a:lnTo>
                  <a:lnTo>
                    <a:pt x="846074" y="830199"/>
                  </a:lnTo>
                  <a:lnTo>
                    <a:pt x="881252" y="804037"/>
                  </a:lnTo>
                  <a:lnTo>
                    <a:pt x="960627" y="809244"/>
                  </a:lnTo>
                  <a:lnTo>
                    <a:pt x="1034034" y="759587"/>
                  </a:lnTo>
                  <a:lnTo>
                    <a:pt x="1095755" y="759587"/>
                  </a:lnTo>
                  <a:lnTo>
                    <a:pt x="1107567" y="770001"/>
                  </a:lnTo>
                  <a:lnTo>
                    <a:pt x="1145667" y="743838"/>
                  </a:lnTo>
                  <a:lnTo>
                    <a:pt x="1169162" y="759587"/>
                  </a:lnTo>
                  <a:lnTo>
                    <a:pt x="1242695" y="709803"/>
                  </a:lnTo>
                  <a:lnTo>
                    <a:pt x="1254378" y="709803"/>
                  </a:lnTo>
                  <a:lnTo>
                    <a:pt x="1266190" y="649478"/>
                  </a:lnTo>
                  <a:lnTo>
                    <a:pt x="1298448" y="607568"/>
                  </a:lnTo>
                  <a:lnTo>
                    <a:pt x="1339596" y="597154"/>
                  </a:lnTo>
                  <a:lnTo>
                    <a:pt x="1327785" y="557911"/>
                  </a:lnTo>
                  <a:lnTo>
                    <a:pt x="1292605" y="536956"/>
                  </a:lnTo>
                  <a:lnTo>
                    <a:pt x="1236726" y="536956"/>
                  </a:lnTo>
                  <a:lnTo>
                    <a:pt x="1225042" y="508126"/>
                  </a:lnTo>
                  <a:lnTo>
                    <a:pt x="1207389" y="447801"/>
                  </a:lnTo>
                  <a:lnTo>
                    <a:pt x="1286764" y="356235"/>
                  </a:lnTo>
                  <a:lnTo>
                    <a:pt x="1260221" y="335280"/>
                  </a:lnTo>
                  <a:lnTo>
                    <a:pt x="1201547" y="335280"/>
                  </a:lnTo>
                  <a:lnTo>
                    <a:pt x="1192657" y="290703"/>
                  </a:lnTo>
                  <a:lnTo>
                    <a:pt x="1119251" y="209550"/>
                  </a:lnTo>
                  <a:lnTo>
                    <a:pt x="992886" y="214756"/>
                  </a:lnTo>
                  <a:lnTo>
                    <a:pt x="960627" y="225298"/>
                  </a:lnTo>
                  <a:lnTo>
                    <a:pt x="919479" y="214756"/>
                  </a:lnTo>
                  <a:lnTo>
                    <a:pt x="898905" y="175513"/>
                  </a:lnTo>
                  <a:lnTo>
                    <a:pt x="937133" y="144018"/>
                  </a:lnTo>
                  <a:lnTo>
                    <a:pt x="893064" y="60198"/>
                  </a:lnTo>
                  <a:lnTo>
                    <a:pt x="807847" y="18287"/>
                  </a:lnTo>
                  <a:lnTo>
                    <a:pt x="728599" y="54991"/>
                  </a:lnTo>
                  <a:lnTo>
                    <a:pt x="716788" y="94234"/>
                  </a:lnTo>
                  <a:lnTo>
                    <a:pt x="661035" y="60198"/>
                  </a:lnTo>
                  <a:lnTo>
                    <a:pt x="625728" y="73279"/>
                  </a:lnTo>
                  <a:lnTo>
                    <a:pt x="575818" y="28829"/>
                  </a:lnTo>
                  <a:lnTo>
                    <a:pt x="531749" y="44576"/>
                  </a:lnTo>
                  <a:lnTo>
                    <a:pt x="458343" y="39243"/>
                  </a:lnTo>
                  <a:lnTo>
                    <a:pt x="440690" y="18287"/>
                  </a:lnTo>
                  <a:lnTo>
                    <a:pt x="367157" y="18287"/>
                  </a:lnTo>
                  <a:lnTo>
                    <a:pt x="331977" y="0"/>
                  </a:lnTo>
                  <a:lnTo>
                    <a:pt x="252602" y="13081"/>
                  </a:lnTo>
                  <a:lnTo>
                    <a:pt x="208534" y="104775"/>
                  </a:lnTo>
                  <a:lnTo>
                    <a:pt x="208534" y="164973"/>
                  </a:lnTo>
                  <a:lnTo>
                    <a:pt x="152780" y="175513"/>
                  </a:lnTo>
                  <a:lnTo>
                    <a:pt x="85217" y="219963"/>
                  </a:lnTo>
                  <a:lnTo>
                    <a:pt x="79375" y="251460"/>
                  </a:lnTo>
                  <a:lnTo>
                    <a:pt x="17652" y="295910"/>
                  </a:lnTo>
                  <a:lnTo>
                    <a:pt x="5842" y="301244"/>
                  </a:lnTo>
                  <a:lnTo>
                    <a:pt x="0" y="350900"/>
                  </a:lnTo>
                  <a:lnTo>
                    <a:pt x="0" y="395478"/>
                  </a:lnTo>
                  <a:lnTo>
                    <a:pt x="23495" y="406019"/>
                  </a:lnTo>
                  <a:lnTo>
                    <a:pt x="23495" y="453136"/>
                  </a:lnTo>
                  <a:lnTo>
                    <a:pt x="55752" y="518541"/>
                  </a:lnTo>
                  <a:lnTo>
                    <a:pt x="55752" y="5369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55792" y="2601467"/>
              <a:ext cx="772667" cy="45262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955792" y="2601467"/>
              <a:ext cx="772795" cy="452755"/>
            </a:xfrm>
            <a:custGeom>
              <a:avLst/>
              <a:gdLst/>
              <a:ahLst/>
              <a:cxnLst/>
              <a:rect l="l" t="t" r="r" b="b"/>
              <a:pathLst>
                <a:path w="772795" h="452755">
                  <a:moveTo>
                    <a:pt x="0" y="167386"/>
                  </a:moveTo>
                  <a:lnTo>
                    <a:pt x="17653" y="136017"/>
                  </a:lnTo>
                  <a:lnTo>
                    <a:pt x="49911" y="125603"/>
                  </a:lnTo>
                  <a:lnTo>
                    <a:pt x="73406" y="86360"/>
                  </a:lnTo>
                  <a:lnTo>
                    <a:pt x="67563" y="49657"/>
                  </a:lnTo>
                  <a:lnTo>
                    <a:pt x="96900" y="31369"/>
                  </a:lnTo>
                  <a:lnTo>
                    <a:pt x="111633" y="0"/>
                  </a:lnTo>
                  <a:lnTo>
                    <a:pt x="140970" y="20955"/>
                  </a:lnTo>
                  <a:lnTo>
                    <a:pt x="202692" y="31369"/>
                  </a:lnTo>
                  <a:lnTo>
                    <a:pt x="220345" y="49657"/>
                  </a:lnTo>
                  <a:lnTo>
                    <a:pt x="258572" y="49657"/>
                  </a:lnTo>
                  <a:lnTo>
                    <a:pt x="264413" y="65405"/>
                  </a:lnTo>
                  <a:lnTo>
                    <a:pt x="311404" y="65405"/>
                  </a:lnTo>
                  <a:lnTo>
                    <a:pt x="343788" y="81153"/>
                  </a:lnTo>
                  <a:lnTo>
                    <a:pt x="361315" y="81153"/>
                  </a:lnTo>
                  <a:lnTo>
                    <a:pt x="384810" y="60198"/>
                  </a:lnTo>
                  <a:lnTo>
                    <a:pt x="423037" y="65405"/>
                  </a:lnTo>
                  <a:lnTo>
                    <a:pt x="446532" y="41910"/>
                  </a:lnTo>
                  <a:lnTo>
                    <a:pt x="490600" y="49657"/>
                  </a:lnTo>
                  <a:lnTo>
                    <a:pt x="496443" y="75819"/>
                  </a:lnTo>
                  <a:lnTo>
                    <a:pt x="514096" y="101981"/>
                  </a:lnTo>
                  <a:lnTo>
                    <a:pt x="546481" y="101981"/>
                  </a:lnTo>
                  <a:lnTo>
                    <a:pt x="575817" y="130810"/>
                  </a:lnTo>
                  <a:lnTo>
                    <a:pt x="593471" y="120396"/>
                  </a:lnTo>
                  <a:lnTo>
                    <a:pt x="593471" y="109855"/>
                  </a:lnTo>
                  <a:lnTo>
                    <a:pt x="687451" y="156972"/>
                  </a:lnTo>
                  <a:lnTo>
                    <a:pt x="766826" y="156972"/>
                  </a:lnTo>
                  <a:lnTo>
                    <a:pt x="772667" y="227584"/>
                  </a:lnTo>
                  <a:lnTo>
                    <a:pt x="734440" y="251206"/>
                  </a:lnTo>
                  <a:lnTo>
                    <a:pt x="716788" y="287782"/>
                  </a:lnTo>
                  <a:lnTo>
                    <a:pt x="705104" y="287782"/>
                  </a:lnTo>
                  <a:lnTo>
                    <a:pt x="672718" y="306070"/>
                  </a:lnTo>
                  <a:lnTo>
                    <a:pt x="678688" y="353187"/>
                  </a:lnTo>
                  <a:lnTo>
                    <a:pt x="655192" y="371475"/>
                  </a:lnTo>
                  <a:lnTo>
                    <a:pt x="672718" y="413385"/>
                  </a:lnTo>
                  <a:lnTo>
                    <a:pt x="605155" y="452628"/>
                  </a:lnTo>
                  <a:lnTo>
                    <a:pt x="558164" y="442214"/>
                  </a:lnTo>
                  <a:lnTo>
                    <a:pt x="502412" y="418592"/>
                  </a:lnTo>
                  <a:lnTo>
                    <a:pt x="478917" y="418592"/>
                  </a:lnTo>
                  <a:lnTo>
                    <a:pt x="428879" y="397637"/>
                  </a:lnTo>
                  <a:lnTo>
                    <a:pt x="390779" y="392430"/>
                  </a:lnTo>
                  <a:lnTo>
                    <a:pt x="367284" y="347980"/>
                  </a:lnTo>
                  <a:lnTo>
                    <a:pt x="331978" y="376809"/>
                  </a:lnTo>
                  <a:lnTo>
                    <a:pt x="293750" y="376809"/>
                  </a:lnTo>
                  <a:lnTo>
                    <a:pt x="293750" y="382016"/>
                  </a:lnTo>
                  <a:lnTo>
                    <a:pt x="264413" y="342773"/>
                  </a:lnTo>
                  <a:lnTo>
                    <a:pt x="226187" y="316611"/>
                  </a:lnTo>
                  <a:lnTo>
                    <a:pt x="220345" y="287782"/>
                  </a:lnTo>
                  <a:lnTo>
                    <a:pt x="202692" y="282575"/>
                  </a:lnTo>
                  <a:lnTo>
                    <a:pt x="170434" y="287782"/>
                  </a:lnTo>
                  <a:lnTo>
                    <a:pt x="135128" y="292989"/>
                  </a:lnTo>
                  <a:lnTo>
                    <a:pt x="44069" y="227584"/>
                  </a:lnTo>
                  <a:lnTo>
                    <a:pt x="44069" y="196215"/>
                  </a:lnTo>
                  <a:lnTo>
                    <a:pt x="0" y="16738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58484" y="3604259"/>
              <a:ext cx="361188" cy="35661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158484" y="3604259"/>
              <a:ext cx="361315" cy="356870"/>
            </a:xfrm>
            <a:custGeom>
              <a:avLst/>
              <a:gdLst/>
              <a:ahLst/>
              <a:cxnLst/>
              <a:rect l="l" t="t" r="r" b="b"/>
              <a:pathLst>
                <a:path w="361315" h="356870">
                  <a:moveTo>
                    <a:pt x="361188" y="60325"/>
                  </a:moveTo>
                  <a:lnTo>
                    <a:pt x="355345" y="60325"/>
                  </a:lnTo>
                  <a:lnTo>
                    <a:pt x="317118" y="94360"/>
                  </a:lnTo>
                  <a:lnTo>
                    <a:pt x="322961" y="125856"/>
                  </a:lnTo>
                  <a:lnTo>
                    <a:pt x="311276" y="180975"/>
                  </a:lnTo>
                  <a:lnTo>
                    <a:pt x="328929" y="207137"/>
                  </a:lnTo>
                  <a:lnTo>
                    <a:pt x="328929" y="262254"/>
                  </a:lnTo>
                  <a:lnTo>
                    <a:pt x="281939" y="256920"/>
                  </a:lnTo>
                  <a:lnTo>
                    <a:pt x="270128" y="285876"/>
                  </a:lnTo>
                  <a:lnTo>
                    <a:pt x="176149" y="346075"/>
                  </a:lnTo>
                  <a:lnTo>
                    <a:pt x="135127" y="356615"/>
                  </a:lnTo>
                  <a:lnTo>
                    <a:pt x="152653" y="351408"/>
                  </a:lnTo>
                  <a:lnTo>
                    <a:pt x="79248" y="267462"/>
                  </a:lnTo>
                  <a:lnTo>
                    <a:pt x="17652" y="225551"/>
                  </a:lnTo>
                  <a:lnTo>
                    <a:pt x="23494" y="207137"/>
                  </a:lnTo>
                  <a:lnTo>
                    <a:pt x="0" y="175640"/>
                  </a:lnTo>
                  <a:lnTo>
                    <a:pt x="61721" y="175640"/>
                  </a:lnTo>
                  <a:lnTo>
                    <a:pt x="67563" y="141604"/>
                  </a:lnTo>
                  <a:lnTo>
                    <a:pt x="55752" y="131063"/>
                  </a:lnTo>
                  <a:lnTo>
                    <a:pt x="55752" y="89153"/>
                  </a:lnTo>
                  <a:lnTo>
                    <a:pt x="41148" y="70738"/>
                  </a:lnTo>
                  <a:lnTo>
                    <a:pt x="79248" y="49783"/>
                  </a:lnTo>
                  <a:lnTo>
                    <a:pt x="140969" y="0"/>
                  </a:lnTo>
                  <a:lnTo>
                    <a:pt x="202564" y="5206"/>
                  </a:lnTo>
                  <a:lnTo>
                    <a:pt x="232028" y="34035"/>
                  </a:lnTo>
                  <a:lnTo>
                    <a:pt x="270128" y="39369"/>
                  </a:lnTo>
                  <a:lnTo>
                    <a:pt x="287781" y="18414"/>
                  </a:lnTo>
                  <a:lnTo>
                    <a:pt x="305435" y="34035"/>
                  </a:lnTo>
                  <a:lnTo>
                    <a:pt x="349504" y="39369"/>
                  </a:lnTo>
                  <a:lnTo>
                    <a:pt x="361188" y="6032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34812" y="2737104"/>
              <a:ext cx="515112" cy="40843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34812" y="2737104"/>
              <a:ext cx="515620" cy="408940"/>
            </a:xfrm>
            <a:custGeom>
              <a:avLst/>
              <a:gdLst/>
              <a:ahLst/>
              <a:cxnLst/>
              <a:rect l="l" t="t" r="r" b="b"/>
              <a:pathLst>
                <a:path w="515620" h="408939">
                  <a:moveTo>
                    <a:pt x="12318" y="359410"/>
                  </a:moveTo>
                  <a:lnTo>
                    <a:pt x="15938" y="355145"/>
                  </a:lnTo>
                  <a:lnTo>
                    <a:pt x="18414" y="349869"/>
                  </a:lnTo>
                  <a:lnTo>
                    <a:pt x="20891" y="342568"/>
                  </a:lnTo>
                  <a:lnTo>
                    <a:pt x="24511" y="332232"/>
                  </a:lnTo>
                  <a:lnTo>
                    <a:pt x="25483" y="317045"/>
                  </a:lnTo>
                  <a:lnTo>
                    <a:pt x="27622" y="309038"/>
                  </a:lnTo>
                  <a:lnTo>
                    <a:pt x="29761" y="303103"/>
                  </a:lnTo>
                  <a:lnTo>
                    <a:pt x="30734" y="294132"/>
                  </a:lnTo>
                  <a:lnTo>
                    <a:pt x="26806" y="283551"/>
                  </a:lnTo>
                  <a:lnTo>
                    <a:pt x="17700" y="275018"/>
                  </a:lnTo>
                  <a:lnTo>
                    <a:pt x="7427" y="266485"/>
                  </a:lnTo>
                  <a:lnTo>
                    <a:pt x="0" y="255905"/>
                  </a:lnTo>
                  <a:lnTo>
                    <a:pt x="1258" y="243179"/>
                  </a:lnTo>
                  <a:lnTo>
                    <a:pt x="9969" y="235537"/>
                  </a:lnTo>
                  <a:lnTo>
                    <a:pt x="19823" y="229919"/>
                  </a:lnTo>
                  <a:lnTo>
                    <a:pt x="24511" y="223266"/>
                  </a:lnTo>
                  <a:lnTo>
                    <a:pt x="26183" y="214241"/>
                  </a:lnTo>
                  <a:lnTo>
                    <a:pt x="23796" y="204216"/>
                  </a:lnTo>
                  <a:lnTo>
                    <a:pt x="20242" y="194190"/>
                  </a:lnTo>
                  <a:lnTo>
                    <a:pt x="18414" y="185166"/>
                  </a:lnTo>
                  <a:lnTo>
                    <a:pt x="19865" y="172130"/>
                  </a:lnTo>
                  <a:lnTo>
                    <a:pt x="29924" y="158607"/>
                  </a:lnTo>
                  <a:lnTo>
                    <a:pt x="43435" y="146107"/>
                  </a:lnTo>
                  <a:lnTo>
                    <a:pt x="55245" y="136144"/>
                  </a:lnTo>
                  <a:lnTo>
                    <a:pt x="57816" y="125412"/>
                  </a:lnTo>
                  <a:lnTo>
                    <a:pt x="57531" y="111633"/>
                  </a:lnTo>
                  <a:lnTo>
                    <a:pt x="56102" y="97853"/>
                  </a:lnTo>
                  <a:lnTo>
                    <a:pt x="55245" y="87122"/>
                  </a:lnTo>
                  <a:lnTo>
                    <a:pt x="64811" y="77567"/>
                  </a:lnTo>
                  <a:lnTo>
                    <a:pt x="81295" y="72120"/>
                  </a:lnTo>
                  <a:lnTo>
                    <a:pt x="100089" y="68744"/>
                  </a:lnTo>
                  <a:lnTo>
                    <a:pt x="116586" y="65405"/>
                  </a:lnTo>
                  <a:lnTo>
                    <a:pt x="128357" y="57812"/>
                  </a:lnTo>
                  <a:lnTo>
                    <a:pt x="132651" y="45624"/>
                  </a:lnTo>
                  <a:lnTo>
                    <a:pt x="138088" y="32436"/>
                  </a:lnTo>
                  <a:lnTo>
                    <a:pt x="153288" y="21844"/>
                  </a:lnTo>
                  <a:lnTo>
                    <a:pt x="161363" y="17662"/>
                  </a:lnTo>
                  <a:lnTo>
                    <a:pt x="167116" y="12969"/>
                  </a:lnTo>
                  <a:lnTo>
                    <a:pt x="170559" y="7252"/>
                  </a:lnTo>
                  <a:lnTo>
                    <a:pt x="171703" y="0"/>
                  </a:lnTo>
                  <a:lnTo>
                    <a:pt x="189472" y="0"/>
                  </a:lnTo>
                  <a:lnTo>
                    <a:pt x="198596" y="0"/>
                  </a:lnTo>
                  <a:lnTo>
                    <a:pt x="201957" y="0"/>
                  </a:lnTo>
                  <a:lnTo>
                    <a:pt x="202437" y="0"/>
                  </a:lnTo>
                  <a:lnTo>
                    <a:pt x="213010" y="18869"/>
                  </a:lnTo>
                  <a:lnTo>
                    <a:pt x="218439" y="28559"/>
                  </a:lnTo>
                  <a:lnTo>
                    <a:pt x="220440" y="32129"/>
                  </a:lnTo>
                  <a:lnTo>
                    <a:pt x="220725" y="32638"/>
                  </a:lnTo>
                  <a:lnTo>
                    <a:pt x="245542" y="48424"/>
                  </a:lnTo>
                  <a:lnTo>
                    <a:pt x="258286" y="56530"/>
                  </a:lnTo>
                  <a:lnTo>
                    <a:pt x="262981" y="59517"/>
                  </a:lnTo>
                  <a:lnTo>
                    <a:pt x="263651" y="59944"/>
                  </a:lnTo>
                  <a:lnTo>
                    <a:pt x="263651" y="78813"/>
                  </a:lnTo>
                  <a:lnTo>
                    <a:pt x="263651" y="88503"/>
                  </a:lnTo>
                  <a:lnTo>
                    <a:pt x="263651" y="92073"/>
                  </a:lnTo>
                  <a:lnTo>
                    <a:pt x="263651" y="92583"/>
                  </a:lnTo>
                  <a:lnTo>
                    <a:pt x="316882" y="130395"/>
                  </a:lnTo>
                  <a:lnTo>
                    <a:pt x="344217" y="149812"/>
                  </a:lnTo>
                  <a:lnTo>
                    <a:pt x="354288" y="156966"/>
                  </a:lnTo>
                  <a:lnTo>
                    <a:pt x="355726" y="157987"/>
                  </a:lnTo>
                  <a:lnTo>
                    <a:pt x="376945" y="154830"/>
                  </a:lnTo>
                  <a:lnTo>
                    <a:pt x="387842" y="153209"/>
                  </a:lnTo>
                  <a:lnTo>
                    <a:pt x="391856" y="152612"/>
                  </a:lnTo>
                  <a:lnTo>
                    <a:pt x="392429" y="152526"/>
                  </a:lnTo>
                  <a:lnTo>
                    <a:pt x="410198" y="149369"/>
                  </a:lnTo>
                  <a:lnTo>
                    <a:pt x="419322" y="147748"/>
                  </a:lnTo>
                  <a:lnTo>
                    <a:pt x="422683" y="147151"/>
                  </a:lnTo>
                  <a:lnTo>
                    <a:pt x="423163" y="147066"/>
                  </a:lnTo>
                  <a:lnTo>
                    <a:pt x="441578" y="152526"/>
                  </a:lnTo>
                  <a:lnTo>
                    <a:pt x="445103" y="168239"/>
                  </a:lnTo>
                  <a:lnTo>
                    <a:pt x="446913" y="176307"/>
                  </a:lnTo>
                  <a:lnTo>
                    <a:pt x="447579" y="179280"/>
                  </a:lnTo>
                  <a:lnTo>
                    <a:pt x="447675" y="179705"/>
                  </a:lnTo>
                  <a:lnTo>
                    <a:pt x="468967" y="195417"/>
                  </a:lnTo>
                  <a:lnTo>
                    <a:pt x="479901" y="203485"/>
                  </a:lnTo>
                  <a:lnTo>
                    <a:pt x="483929" y="206458"/>
                  </a:lnTo>
                  <a:lnTo>
                    <a:pt x="484504" y="206883"/>
                  </a:lnTo>
                  <a:lnTo>
                    <a:pt x="502199" y="228982"/>
                  </a:lnTo>
                  <a:lnTo>
                    <a:pt x="511286" y="240331"/>
                  </a:lnTo>
                  <a:lnTo>
                    <a:pt x="514633" y="244512"/>
                  </a:lnTo>
                  <a:lnTo>
                    <a:pt x="515112" y="245110"/>
                  </a:lnTo>
                  <a:lnTo>
                    <a:pt x="511587" y="270293"/>
                  </a:lnTo>
                  <a:lnTo>
                    <a:pt x="509777" y="283225"/>
                  </a:lnTo>
                  <a:lnTo>
                    <a:pt x="509111" y="287990"/>
                  </a:lnTo>
                  <a:lnTo>
                    <a:pt x="509015" y="288671"/>
                  </a:lnTo>
                  <a:lnTo>
                    <a:pt x="484199" y="294911"/>
                  </a:lnTo>
                  <a:lnTo>
                    <a:pt x="471455" y="298116"/>
                  </a:lnTo>
                  <a:lnTo>
                    <a:pt x="466760" y="299297"/>
                  </a:lnTo>
                  <a:lnTo>
                    <a:pt x="466089" y="299466"/>
                  </a:lnTo>
                  <a:lnTo>
                    <a:pt x="441273" y="330963"/>
                  </a:lnTo>
                  <a:lnTo>
                    <a:pt x="428529" y="347138"/>
                  </a:lnTo>
                  <a:lnTo>
                    <a:pt x="423834" y="353097"/>
                  </a:lnTo>
                  <a:lnTo>
                    <a:pt x="423163" y="353949"/>
                  </a:lnTo>
                  <a:lnTo>
                    <a:pt x="394823" y="350791"/>
                  </a:lnTo>
                  <a:lnTo>
                    <a:pt x="380269" y="349170"/>
                  </a:lnTo>
                  <a:lnTo>
                    <a:pt x="374907" y="348573"/>
                  </a:lnTo>
                  <a:lnTo>
                    <a:pt x="374141" y="348488"/>
                  </a:lnTo>
                  <a:lnTo>
                    <a:pt x="345727" y="364273"/>
                  </a:lnTo>
                  <a:lnTo>
                    <a:pt x="331136" y="372379"/>
                  </a:lnTo>
                  <a:lnTo>
                    <a:pt x="325760" y="375366"/>
                  </a:lnTo>
                  <a:lnTo>
                    <a:pt x="324992" y="375793"/>
                  </a:lnTo>
                  <a:lnTo>
                    <a:pt x="300176" y="356850"/>
                  </a:lnTo>
                  <a:lnTo>
                    <a:pt x="287432" y="347122"/>
                  </a:lnTo>
                  <a:lnTo>
                    <a:pt x="282737" y="343538"/>
                  </a:lnTo>
                  <a:lnTo>
                    <a:pt x="282066" y="343026"/>
                  </a:lnTo>
                  <a:lnTo>
                    <a:pt x="264372" y="349341"/>
                  </a:lnTo>
                  <a:lnTo>
                    <a:pt x="255285" y="352583"/>
                  </a:lnTo>
                  <a:lnTo>
                    <a:pt x="251938" y="353778"/>
                  </a:lnTo>
                  <a:lnTo>
                    <a:pt x="251460" y="353949"/>
                  </a:lnTo>
                  <a:lnTo>
                    <a:pt x="237289" y="328765"/>
                  </a:lnTo>
                  <a:lnTo>
                    <a:pt x="230012" y="315833"/>
                  </a:lnTo>
                  <a:lnTo>
                    <a:pt x="227331" y="311068"/>
                  </a:lnTo>
                  <a:lnTo>
                    <a:pt x="226949" y="310388"/>
                  </a:lnTo>
                  <a:lnTo>
                    <a:pt x="205656" y="310388"/>
                  </a:lnTo>
                  <a:lnTo>
                    <a:pt x="194722" y="310388"/>
                  </a:lnTo>
                  <a:lnTo>
                    <a:pt x="190694" y="310388"/>
                  </a:lnTo>
                  <a:lnTo>
                    <a:pt x="190118" y="310388"/>
                  </a:lnTo>
                  <a:lnTo>
                    <a:pt x="179472" y="323016"/>
                  </a:lnTo>
                  <a:lnTo>
                    <a:pt x="174005" y="329501"/>
                  </a:lnTo>
                  <a:lnTo>
                    <a:pt x="171991" y="331890"/>
                  </a:lnTo>
                  <a:lnTo>
                    <a:pt x="171703" y="332232"/>
                  </a:lnTo>
                  <a:lnTo>
                    <a:pt x="99484" y="355655"/>
                  </a:lnTo>
                  <a:lnTo>
                    <a:pt x="81311" y="362140"/>
                  </a:lnTo>
                  <a:lnTo>
                    <a:pt x="74616" y="364529"/>
                  </a:lnTo>
                  <a:lnTo>
                    <a:pt x="73660" y="364871"/>
                  </a:lnTo>
                  <a:lnTo>
                    <a:pt x="52367" y="390054"/>
                  </a:lnTo>
                  <a:lnTo>
                    <a:pt x="41433" y="402986"/>
                  </a:lnTo>
                  <a:lnTo>
                    <a:pt x="37405" y="407751"/>
                  </a:lnTo>
                  <a:lnTo>
                    <a:pt x="36829" y="408432"/>
                  </a:lnTo>
                  <a:lnTo>
                    <a:pt x="29708" y="386405"/>
                  </a:lnTo>
                  <a:lnTo>
                    <a:pt x="26050" y="375094"/>
                  </a:lnTo>
                  <a:lnTo>
                    <a:pt x="24703" y="370927"/>
                  </a:lnTo>
                  <a:lnTo>
                    <a:pt x="24511" y="370332"/>
                  </a:lnTo>
                  <a:lnTo>
                    <a:pt x="12318" y="35941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68056" y="3342132"/>
              <a:ext cx="926592" cy="95707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068056" y="3342132"/>
              <a:ext cx="927100" cy="957580"/>
            </a:xfrm>
            <a:custGeom>
              <a:avLst/>
              <a:gdLst/>
              <a:ahLst/>
              <a:cxnLst/>
              <a:rect l="l" t="t" r="r" b="b"/>
              <a:pathLst>
                <a:path w="927100" h="957579">
                  <a:moveTo>
                    <a:pt x="626491" y="0"/>
                  </a:moveTo>
                  <a:lnTo>
                    <a:pt x="661797" y="23621"/>
                  </a:lnTo>
                  <a:lnTo>
                    <a:pt x="655954" y="49783"/>
                  </a:lnTo>
                  <a:lnTo>
                    <a:pt x="767715" y="131063"/>
                  </a:lnTo>
                  <a:lnTo>
                    <a:pt x="785368" y="175640"/>
                  </a:lnTo>
                  <a:lnTo>
                    <a:pt x="820674" y="201929"/>
                  </a:lnTo>
                  <a:lnTo>
                    <a:pt x="820674" y="256920"/>
                  </a:lnTo>
                  <a:lnTo>
                    <a:pt x="803021" y="285749"/>
                  </a:lnTo>
                  <a:lnTo>
                    <a:pt x="803021" y="338200"/>
                  </a:lnTo>
                  <a:lnTo>
                    <a:pt x="797178" y="382777"/>
                  </a:lnTo>
                  <a:lnTo>
                    <a:pt x="826516" y="422147"/>
                  </a:lnTo>
                  <a:lnTo>
                    <a:pt x="820674" y="448436"/>
                  </a:lnTo>
                  <a:lnTo>
                    <a:pt x="797178" y="477265"/>
                  </a:lnTo>
                  <a:lnTo>
                    <a:pt x="808990" y="513968"/>
                  </a:lnTo>
                  <a:lnTo>
                    <a:pt x="858901" y="529716"/>
                  </a:lnTo>
                  <a:lnTo>
                    <a:pt x="870712" y="584707"/>
                  </a:lnTo>
                  <a:lnTo>
                    <a:pt x="908939" y="595248"/>
                  </a:lnTo>
                  <a:lnTo>
                    <a:pt x="900176" y="634491"/>
                  </a:lnTo>
                  <a:lnTo>
                    <a:pt x="908939" y="679068"/>
                  </a:lnTo>
                  <a:lnTo>
                    <a:pt x="926592" y="694816"/>
                  </a:lnTo>
                  <a:lnTo>
                    <a:pt x="914780" y="755141"/>
                  </a:lnTo>
                  <a:lnTo>
                    <a:pt x="926592" y="786637"/>
                  </a:lnTo>
                  <a:lnTo>
                    <a:pt x="882523" y="810259"/>
                  </a:lnTo>
                  <a:lnTo>
                    <a:pt x="847217" y="791844"/>
                  </a:lnTo>
                  <a:lnTo>
                    <a:pt x="835405" y="815466"/>
                  </a:lnTo>
                  <a:lnTo>
                    <a:pt x="797178" y="804925"/>
                  </a:lnTo>
                  <a:lnTo>
                    <a:pt x="767715" y="831214"/>
                  </a:lnTo>
                  <a:lnTo>
                    <a:pt x="767715" y="857376"/>
                  </a:lnTo>
                  <a:lnTo>
                    <a:pt x="752983" y="896746"/>
                  </a:lnTo>
                  <a:lnTo>
                    <a:pt x="741299" y="941323"/>
                  </a:lnTo>
                  <a:lnTo>
                    <a:pt x="700151" y="917701"/>
                  </a:lnTo>
                  <a:lnTo>
                    <a:pt x="626491" y="957071"/>
                  </a:lnTo>
                  <a:lnTo>
                    <a:pt x="600075" y="917701"/>
                  </a:lnTo>
                  <a:lnTo>
                    <a:pt x="547116" y="917701"/>
                  </a:lnTo>
                  <a:lnTo>
                    <a:pt x="479425" y="896746"/>
                  </a:lnTo>
                  <a:lnTo>
                    <a:pt x="423545" y="923035"/>
                  </a:lnTo>
                  <a:lnTo>
                    <a:pt x="367665" y="875791"/>
                  </a:lnTo>
                  <a:lnTo>
                    <a:pt x="338327" y="901953"/>
                  </a:lnTo>
                  <a:lnTo>
                    <a:pt x="282448" y="870584"/>
                  </a:lnTo>
                  <a:lnTo>
                    <a:pt x="220599" y="841755"/>
                  </a:lnTo>
                  <a:lnTo>
                    <a:pt x="191262" y="810259"/>
                  </a:lnTo>
                  <a:lnTo>
                    <a:pt x="158876" y="815466"/>
                  </a:lnTo>
                  <a:lnTo>
                    <a:pt x="123571" y="846962"/>
                  </a:lnTo>
                  <a:lnTo>
                    <a:pt x="105918" y="810259"/>
                  </a:lnTo>
                  <a:lnTo>
                    <a:pt x="61722" y="804925"/>
                  </a:lnTo>
                  <a:lnTo>
                    <a:pt x="0" y="744727"/>
                  </a:lnTo>
                  <a:lnTo>
                    <a:pt x="44069" y="700150"/>
                  </a:lnTo>
                  <a:lnTo>
                    <a:pt x="55879" y="650239"/>
                  </a:lnTo>
                  <a:lnTo>
                    <a:pt x="117601" y="655573"/>
                  </a:lnTo>
                  <a:lnTo>
                    <a:pt x="147066" y="639825"/>
                  </a:lnTo>
                  <a:lnTo>
                    <a:pt x="164719" y="589914"/>
                  </a:lnTo>
                  <a:lnTo>
                    <a:pt x="197103" y="579500"/>
                  </a:lnTo>
                  <a:lnTo>
                    <a:pt x="232410" y="608329"/>
                  </a:lnTo>
                  <a:lnTo>
                    <a:pt x="270637" y="579500"/>
                  </a:lnTo>
                  <a:lnTo>
                    <a:pt x="244094" y="548004"/>
                  </a:lnTo>
                  <a:lnTo>
                    <a:pt x="288290" y="524382"/>
                  </a:lnTo>
                  <a:lnTo>
                    <a:pt x="332359" y="524382"/>
                  </a:lnTo>
                  <a:lnTo>
                    <a:pt x="373634" y="487679"/>
                  </a:lnTo>
                  <a:lnTo>
                    <a:pt x="344170" y="453643"/>
                  </a:lnTo>
                  <a:lnTo>
                    <a:pt x="379475" y="422147"/>
                  </a:lnTo>
                  <a:lnTo>
                    <a:pt x="379475" y="382777"/>
                  </a:lnTo>
                  <a:lnTo>
                    <a:pt x="355980" y="356615"/>
                  </a:lnTo>
                  <a:lnTo>
                    <a:pt x="361823" y="312038"/>
                  </a:lnTo>
                  <a:lnTo>
                    <a:pt x="385318" y="280542"/>
                  </a:lnTo>
                  <a:lnTo>
                    <a:pt x="441198" y="280542"/>
                  </a:lnTo>
                  <a:lnTo>
                    <a:pt x="520700" y="175640"/>
                  </a:lnTo>
                  <a:lnTo>
                    <a:pt x="552958" y="141604"/>
                  </a:lnTo>
                  <a:lnTo>
                    <a:pt x="552958" y="94360"/>
                  </a:lnTo>
                  <a:lnTo>
                    <a:pt x="594233" y="76072"/>
                  </a:lnTo>
                  <a:lnTo>
                    <a:pt x="588264" y="39369"/>
                  </a:lnTo>
                  <a:lnTo>
                    <a:pt x="611886" y="10540"/>
                  </a:lnTo>
                  <a:lnTo>
                    <a:pt x="626491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94120" y="3866388"/>
              <a:ext cx="789431" cy="68313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294120" y="3866388"/>
              <a:ext cx="789940" cy="683260"/>
            </a:xfrm>
            <a:custGeom>
              <a:avLst/>
              <a:gdLst/>
              <a:ahLst/>
              <a:cxnLst/>
              <a:rect l="l" t="t" r="r" b="b"/>
              <a:pathLst>
                <a:path w="789940" h="683260">
                  <a:moveTo>
                    <a:pt x="789431" y="551814"/>
                  </a:moveTo>
                  <a:lnTo>
                    <a:pt x="774688" y="551388"/>
                  </a:lnTo>
                  <a:lnTo>
                    <a:pt x="758824" y="556593"/>
                  </a:lnTo>
                  <a:lnTo>
                    <a:pt x="742961" y="564870"/>
                  </a:lnTo>
                  <a:lnTo>
                    <a:pt x="728218" y="573659"/>
                  </a:lnTo>
                  <a:lnTo>
                    <a:pt x="699910" y="579802"/>
                  </a:lnTo>
                  <a:lnTo>
                    <a:pt x="667019" y="581850"/>
                  </a:lnTo>
                  <a:lnTo>
                    <a:pt x="638724" y="579802"/>
                  </a:lnTo>
                  <a:lnTo>
                    <a:pt x="624204" y="573659"/>
                  </a:lnTo>
                  <a:lnTo>
                    <a:pt x="616660" y="565979"/>
                  </a:lnTo>
                  <a:lnTo>
                    <a:pt x="605091" y="561371"/>
                  </a:lnTo>
                  <a:lnTo>
                    <a:pt x="592379" y="562907"/>
                  </a:lnTo>
                  <a:lnTo>
                    <a:pt x="581405" y="573659"/>
                  </a:lnTo>
                  <a:lnTo>
                    <a:pt x="570755" y="587652"/>
                  </a:lnTo>
                  <a:lnTo>
                    <a:pt x="556117" y="591407"/>
                  </a:lnTo>
                  <a:lnTo>
                    <a:pt x="535739" y="589018"/>
                  </a:lnTo>
                  <a:lnTo>
                    <a:pt x="507873" y="584581"/>
                  </a:lnTo>
                  <a:lnTo>
                    <a:pt x="481129" y="585007"/>
                  </a:lnTo>
                  <a:lnTo>
                    <a:pt x="463565" y="600281"/>
                  </a:lnTo>
                  <a:lnTo>
                    <a:pt x="452883" y="626818"/>
                  </a:lnTo>
                  <a:lnTo>
                    <a:pt x="446785" y="661035"/>
                  </a:lnTo>
                  <a:lnTo>
                    <a:pt x="427241" y="683134"/>
                  </a:lnTo>
                  <a:lnTo>
                    <a:pt x="396255" y="682196"/>
                  </a:lnTo>
                  <a:lnTo>
                    <a:pt x="367579" y="667946"/>
                  </a:lnTo>
                  <a:lnTo>
                    <a:pt x="354964" y="650113"/>
                  </a:lnTo>
                  <a:lnTo>
                    <a:pt x="358393" y="629292"/>
                  </a:lnTo>
                  <a:lnTo>
                    <a:pt x="359536" y="602329"/>
                  </a:lnTo>
                  <a:lnTo>
                    <a:pt x="358393" y="573317"/>
                  </a:lnTo>
                  <a:lnTo>
                    <a:pt x="354964" y="546354"/>
                  </a:lnTo>
                  <a:lnTo>
                    <a:pt x="348180" y="536487"/>
                  </a:lnTo>
                  <a:lnTo>
                    <a:pt x="337359" y="537432"/>
                  </a:lnTo>
                  <a:lnTo>
                    <a:pt x="323086" y="545568"/>
                  </a:lnTo>
                  <a:lnTo>
                    <a:pt x="305943" y="557276"/>
                  </a:lnTo>
                  <a:lnTo>
                    <a:pt x="302418" y="525631"/>
                  </a:lnTo>
                  <a:lnTo>
                    <a:pt x="300608" y="509381"/>
                  </a:lnTo>
                  <a:lnTo>
                    <a:pt x="299942" y="503394"/>
                  </a:lnTo>
                  <a:lnTo>
                    <a:pt x="299847" y="502538"/>
                  </a:lnTo>
                  <a:lnTo>
                    <a:pt x="281558" y="486156"/>
                  </a:lnTo>
                  <a:lnTo>
                    <a:pt x="277961" y="470370"/>
                  </a:lnTo>
                  <a:lnTo>
                    <a:pt x="276113" y="462264"/>
                  </a:lnTo>
                  <a:lnTo>
                    <a:pt x="245207" y="453475"/>
                  </a:lnTo>
                  <a:lnTo>
                    <a:pt x="244728" y="453389"/>
                  </a:lnTo>
                  <a:lnTo>
                    <a:pt x="226440" y="442468"/>
                  </a:lnTo>
                  <a:lnTo>
                    <a:pt x="226440" y="423525"/>
                  </a:lnTo>
                  <a:lnTo>
                    <a:pt x="226440" y="413797"/>
                  </a:lnTo>
                  <a:lnTo>
                    <a:pt x="226440" y="410213"/>
                  </a:lnTo>
                  <a:lnTo>
                    <a:pt x="226440" y="409701"/>
                  </a:lnTo>
                  <a:lnTo>
                    <a:pt x="208746" y="403387"/>
                  </a:lnTo>
                  <a:lnTo>
                    <a:pt x="199659" y="400145"/>
                  </a:lnTo>
                  <a:lnTo>
                    <a:pt x="196312" y="398950"/>
                  </a:lnTo>
                  <a:lnTo>
                    <a:pt x="195833" y="398780"/>
                  </a:lnTo>
                  <a:lnTo>
                    <a:pt x="181663" y="405094"/>
                  </a:lnTo>
                  <a:lnTo>
                    <a:pt x="174386" y="408336"/>
                  </a:lnTo>
                  <a:lnTo>
                    <a:pt x="171705" y="409531"/>
                  </a:lnTo>
                  <a:lnTo>
                    <a:pt x="171322" y="409701"/>
                  </a:lnTo>
                  <a:lnTo>
                    <a:pt x="157152" y="393916"/>
                  </a:lnTo>
                  <a:lnTo>
                    <a:pt x="149875" y="385810"/>
                  </a:lnTo>
                  <a:lnTo>
                    <a:pt x="147194" y="382823"/>
                  </a:lnTo>
                  <a:lnTo>
                    <a:pt x="146812" y="382397"/>
                  </a:lnTo>
                  <a:lnTo>
                    <a:pt x="164506" y="363454"/>
                  </a:lnTo>
                  <a:lnTo>
                    <a:pt x="173593" y="353726"/>
                  </a:lnTo>
                  <a:lnTo>
                    <a:pt x="176940" y="350142"/>
                  </a:lnTo>
                  <a:lnTo>
                    <a:pt x="177418" y="349631"/>
                  </a:lnTo>
                  <a:lnTo>
                    <a:pt x="181016" y="324373"/>
                  </a:lnTo>
                  <a:lnTo>
                    <a:pt x="182864" y="311403"/>
                  </a:lnTo>
                  <a:lnTo>
                    <a:pt x="183544" y="306625"/>
                  </a:lnTo>
                  <a:lnTo>
                    <a:pt x="183641" y="305943"/>
                  </a:lnTo>
                  <a:lnTo>
                    <a:pt x="144728" y="274371"/>
                  </a:lnTo>
                  <a:lnTo>
                    <a:pt x="124745" y="258159"/>
                  </a:lnTo>
                  <a:lnTo>
                    <a:pt x="117383" y="252186"/>
                  </a:lnTo>
                  <a:lnTo>
                    <a:pt x="116331" y="251332"/>
                  </a:lnTo>
                  <a:lnTo>
                    <a:pt x="102161" y="257647"/>
                  </a:lnTo>
                  <a:lnTo>
                    <a:pt x="94884" y="260889"/>
                  </a:lnTo>
                  <a:lnTo>
                    <a:pt x="92203" y="262084"/>
                  </a:lnTo>
                  <a:lnTo>
                    <a:pt x="91820" y="262255"/>
                  </a:lnTo>
                  <a:lnTo>
                    <a:pt x="85725" y="240411"/>
                  </a:lnTo>
                  <a:lnTo>
                    <a:pt x="74791" y="237083"/>
                  </a:lnTo>
                  <a:lnTo>
                    <a:pt x="67309" y="234267"/>
                  </a:lnTo>
                  <a:lnTo>
                    <a:pt x="59828" y="230427"/>
                  </a:lnTo>
                  <a:lnTo>
                    <a:pt x="48894" y="224028"/>
                  </a:lnTo>
                  <a:lnTo>
                    <a:pt x="38016" y="218567"/>
                  </a:lnTo>
                  <a:lnTo>
                    <a:pt x="25971" y="217201"/>
                  </a:lnTo>
                  <a:lnTo>
                    <a:pt x="16212" y="217884"/>
                  </a:lnTo>
                  <a:lnTo>
                    <a:pt x="12191" y="218567"/>
                  </a:lnTo>
                  <a:lnTo>
                    <a:pt x="5143" y="174293"/>
                  </a:lnTo>
                  <a:lnTo>
                    <a:pt x="1524" y="151558"/>
                  </a:lnTo>
                  <a:lnTo>
                    <a:pt x="190" y="143182"/>
                  </a:lnTo>
                  <a:lnTo>
                    <a:pt x="0" y="141986"/>
                  </a:lnTo>
                  <a:lnTo>
                    <a:pt x="18414" y="125603"/>
                  </a:lnTo>
                  <a:lnTo>
                    <a:pt x="7768" y="106660"/>
                  </a:lnTo>
                  <a:lnTo>
                    <a:pt x="2301" y="96932"/>
                  </a:lnTo>
                  <a:lnTo>
                    <a:pt x="287" y="93348"/>
                  </a:lnTo>
                  <a:lnTo>
                    <a:pt x="0" y="92837"/>
                  </a:lnTo>
                  <a:lnTo>
                    <a:pt x="24743" y="86522"/>
                  </a:lnTo>
                  <a:lnTo>
                    <a:pt x="37449" y="83280"/>
                  </a:lnTo>
                  <a:lnTo>
                    <a:pt x="42130" y="82085"/>
                  </a:lnTo>
                  <a:lnTo>
                    <a:pt x="42799" y="81914"/>
                  </a:lnTo>
                  <a:lnTo>
                    <a:pt x="95883" y="47186"/>
                  </a:lnTo>
                  <a:lnTo>
                    <a:pt x="123142" y="29352"/>
                  </a:lnTo>
                  <a:lnTo>
                    <a:pt x="133185" y="22782"/>
                  </a:lnTo>
                  <a:lnTo>
                    <a:pt x="134619" y="21843"/>
                  </a:lnTo>
                  <a:lnTo>
                    <a:pt x="146812" y="0"/>
                  </a:lnTo>
                  <a:lnTo>
                    <a:pt x="157458" y="15785"/>
                  </a:lnTo>
                  <a:lnTo>
                    <a:pt x="162925" y="23891"/>
                  </a:lnTo>
                  <a:lnTo>
                    <a:pt x="164939" y="26878"/>
                  </a:lnTo>
                  <a:lnTo>
                    <a:pt x="165226" y="27305"/>
                  </a:lnTo>
                  <a:lnTo>
                    <a:pt x="183641" y="38226"/>
                  </a:lnTo>
                  <a:lnTo>
                    <a:pt x="183641" y="54012"/>
                  </a:lnTo>
                  <a:lnTo>
                    <a:pt x="183641" y="62118"/>
                  </a:lnTo>
                  <a:lnTo>
                    <a:pt x="183641" y="65105"/>
                  </a:lnTo>
                  <a:lnTo>
                    <a:pt x="183641" y="65531"/>
                  </a:lnTo>
                  <a:lnTo>
                    <a:pt x="222555" y="87631"/>
                  </a:lnTo>
                  <a:lnTo>
                    <a:pt x="242538" y="98980"/>
                  </a:lnTo>
                  <a:lnTo>
                    <a:pt x="249900" y="103161"/>
                  </a:lnTo>
                  <a:lnTo>
                    <a:pt x="250951" y="103759"/>
                  </a:lnTo>
                  <a:lnTo>
                    <a:pt x="275695" y="103759"/>
                  </a:lnTo>
                  <a:lnTo>
                    <a:pt x="288401" y="103759"/>
                  </a:lnTo>
                  <a:lnTo>
                    <a:pt x="293082" y="103759"/>
                  </a:lnTo>
                  <a:lnTo>
                    <a:pt x="293750" y="103759"/>
                  </a:lnTo>
                  <a:lnTo>
                    <a:pt x="307921" y="122701"/>
                  </a:lnTo>
                  <a:lnTo>
                    <a:pt x="315198" y="132429"/>
                  </a:lnTo>
                  <a:lnTo>
                    <a:pt x="317879" y="136013"/>
                  </a:lnTo>
                  <a:lnTo>
                    <a:pt x="318261" y="136525"/>
                  </a:lnTo>
                  <a:lnTo>
                    <a:pt x="381918" y="171326"/>
                  </a:lnTo>
                  <a:lnTo>
                    <a:pt x="414607" y="189198"/>
                  </a:lnTo>
                  <a:lnTo>
                    <a:pt x="426650" y="195782"/>
                  </a:lnTo>
                  <a:lnTo>
                    <a:pt x="428371" y="196723"/>
                  </a:lnTo>
                  <a:lnTo>
                    <a:pt x="449589" y="193565"/>
                  </a:lnTo>
                  <a:lnTo>
                    <a:pt x="460486" y="191944"/>
                  </a:lnTo>
                  <a:lnTo>
                    <a:pt x="464500" y="191347"/>
                  </a:lnTo>
                  <a:lnTo>
                    <a:pt x="465074" y="191262"/>
                  </a:lnTo>
                  <a:lnTo>
                    <a:pt x="483488" y="185800"/>
                  </a:lnTo>
                  <a:lnTo>
                    <a:pt x="497585" y="198429"/>
                  </a:lnTo>
                  <a:lnTo>
                    <a:pt x="504825" y="204914"/>
                  </a:lnTo>
                  <a:lnTo>
                    <a:pt x="507492" y="207303"/>
                  </a:lnTo>
                  <a:lnTo>
                    <a:pt x="507873" y="207644"/>
                  </a:lnTo>
                  <a:lnTo>
                    <a:pt x="532689" y="242373"/>
                  </a:lnTo>
                  <a:lnTo>
                    <a:pt x="545433" y="260207"/>
                  </a:lnTo>
                  <a:lnTo>
                    <a:pt x="550128" y="266777"/>
                  </a:lnTo>
                  <a:lnTo>
                    <a:pt x="550799" y="267716"/>
                  </a:lnTo>
                  <a:lnTo>
                    <a:pt x="593236" y="267716"/>
                  </a:lnTo>
                  <a:lnTo>
                    <a:pt x="615029" y="267716"/>
                  </a:lnTo>
                  <a:lnTo>
                    <a:pt x="623058" y="267716"/>
                  </a:lnTo>
                  <a:lnTo>
                    <a:pt x="624204" y="267716"/>
                  </a:lnTo>
                  <a:lnTo>
                    <a:pt x="645423" y="289815"/>
                  </a:lnTo>
                  <a:lnTo>
                    <a:pt x="656320" y="301164"/>
                  </a:lnTo>
                  <a:lnTo>
                    <a:pt x="660334" y="305345"/>
                  </a:lnTo>
                  <a:lnTo>
                    <a:pt x="660907" y="305943"/>
                  </a:lnTo>
                  <a:lnTo>
                    <a:pt x="667956" y="334357"/>
                  </a:lnTo>
                  <a:lnTo>
                    <a:pt x="671576" y="348948"/>
                  </a:lnTo>
                  <a:lnTo>
                    <a:pt x="672909" y="354324"/>
                  </a:lnTo>
                  <a:lnTo>
                    <a:pt x="673100" y="355092"/>
                  </a:lnTo>
                  <a:lnTo>
                    <a:pt x="690794" y="361406"/>
                  </a:lnTo>
                  <a:lnTo>
                    <a:pt x="699881" y="364648"/>
                  </a:lnTo>
                  <a:lnTo>
                    <a:pt x="703228" y="365843"/>
                  </a:lnTo>
                  <a:lnTo>
                    <a:pt x="703706" y="366013"/>
                  </a:lnTo>
                  <a:lnTo>
                    <a:pt x="717877" y="394428"/>
                  </a:lnTo>
                  <a:lnTo>
                    <a:pt x="725154" y="409019"/>
                  </a:lnTo>
                  <a:lnTo>
                    <a:pt x="727835" y="414395"/>
                  </a:lnTo>
                  <a:lnTo>
                    <a:pt x="728218" y="415163"/>
                  </a:lnTo>
                  <a:lnTo>
                    <a:pt x="745912" y="434105"/>
                  </a:lnTo>
                  <a:lnTo>
                    <a:pt x="754999" y="443833"/>
                  </a:lnTo>
                  <a:lnTo>
                    <a:pt x="758346" y="447417"/>
                  </a:lnTo>
                  <a:lnTo>
                    <a:pt x="758825" y="447929"/>
                  </a:lnTo>
                  <a:lnTo>
                    <a:pt x="755300" y="463714"/>
                  </a:lnTo>
                  <a:lnTo>
                    <a:pt x="753490" y="471820"/>
                  </a:lnTo>
                  <a:lnTo>
                    <a:pt x="752824" y="474807"/>
                  </a:lnTo>
                  <a:lnTo>
                    <a:pt x="752728" y="475234"/>
                  </a:lnTo>
                  <a:lnTo>
                    <a:pt x="773947" y="506805"/>
                  </a:lnTo>
                  <a:lnTo>
                    <a:pt x="784844" y="523017"/>
                  </a:lnTo>
                  <a:lnTo>
                    <a:pt x="788858" y="528990"/>
                  </a:lnTo>
                  <a:lnTo>
                    <a:pt x="789431" y="529844"/>
                  </a:lnTo>
                  <a:lnTo>
                    <a:pt x="789431" y="55181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37248" y="4021835"/>
              <a:ext cx="507492" cy="37338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225540" y="3366516"/>
              <a:ext cx="1219200" cy="1028700"/>
            </a:xfrm>
            <a:custGeom>
              <a:avLst/>
              <a:gdLst/>
              <a:ahLst/>
              <a:cxnLst/>
              <a:rect l="l" t="t" r="r" b="b"/>
              <a:pathLst>
                <a:path w="1219200" h="1028700">
                  <a:moveTo>
                    <a:pt x="711708" y="785241"/>
                  </a:moveTo>
                  <a:lnTo>
                    <a:pt x="739975" y="778926"/>
                  </a:lnTo>
                  <a:lnTo>
                    <a:pt x="754491" y="775684"/>
                  </a:lnTo>
                  <a:lnTo>
                    <a:pt x="759839" y="774489"/>
                  </a:lnTo>
                  <a:lnTo>
                    <a:pt x="760603" y="774319"/>
                  </a:lnTo>
                  <a:lnTo>
                    <a:pt x="757078" y="758680"/>
                  </a:lnTo>
                  <a:lnTo>
                    <a:pt x="755268" y="750649"/>
                  </a:lnTo>
                  <a:lnTo>
                    <a:pt x="754602" y="747690"/>
                  </a:lnTo>
                  <a:lnTo>
                    <a:pt x="754507" y="747268"/>
                  </a:lnTo>
                  <a:lnTo>
                    <a:pt x="743934" y="731545"/>
                  </a:lnTo>
                  <a:lnTo>
                    <a:pt x="738505" y="722931"/>
                  </a:lnTo>
                  <a:lnTo>
                    <a:pt x="736504" y="718389"/>
                  </a:lnTo>
                  <a:lnTo>
                    <a:pt x="736218" y="714883"/>
                  </a:lnTo>
                  <a:lnTo>
                    <a:pt x="739076" y="707499"/>
                  </a:lnTo>
                  <a:lnTo>
                    <a:pt x="745363" y="696579"/>
                  </a:lnTo>
                  <a:lnTo>
                    <a:pt x="751649" y="686683"/>
                  </a:lnTo>
                  <a:lnTo>
                    <a:pt x="754507" y="682371"/>
                  </a:lnTo>
                  <a:lnTo>
                    <a:pt x="775725" y="679213"/>
                  </a:lnTo>
                  <a:lnTo>
                    <a:pt x="786622" y="677592"/>
                  </a:lnTo>
                  <a:lnTo>
                    <a:pt x="828659" y="658018"/>
                  </a:lnTo>
                  <a:lnTo>
                    <a:pt x="833340" y="655657"/>
                  </a:lnTo>
                  <a:lnTo>
                    <a:pt x="834009" y="655320"/>
                  </a:lnTo>
                  <a:lnTo>
                    <a:pt x="848106" y="674116"/>
                  </a:lnTo>
                  <a:lnTo>
                    <a:pt x="855344" y="683768"/>
                  </a:lnTo>
                  <a:lnTo>
                    <a:pt x="858012" y="687324"/>
                  </a:lnTo>
                  <a:lnTo>
                    <a:pt x="858392" y="687832"/>
                  </a:lnTo>
                  <a:lnTo>
                    <a:pt x="879611" y="678434"/>
                  </a:lnTo>
                  <a:lnTo>
                    <a:pt x="890508" y="673608"/>
                  </a:lnTo>
                  <a:lnTo>
                    <a:pt x="894522" y="671830"/>
                  </a:lnTo>
                  <a:lnTo>
                    <a:pt x="895095" y="671576"/>
                  </a:lnTo>
                  <a:lnTo>
                    <a:pt x="916314" y="680974"/>
                  </a:lnTo>
                  <a:lnTo>
                    <a:pt x="927211" y="685800"/>
                  </a:lnTo>
                  <a:lnTo>
                    <a:pt x="931225" y="687578"/>
                  </a:lnTo>
                  <a:lnTo>
                    <a:pt x="931799" y="687832"/>
                  </a:lnTo>
                  <a:lnTo>
                    <a:pt x="949493" y="712868"/>
                  </a:lnTo>
                  <a:lnTo>
                    <a:pt x="958580" y="725725"/>
                  </a:lnTo>
                  <a:lnTo>
                    <a:pt x="961927" y="730462"/>
                  </a:lnTo>
                  <a:lnTo>
                    <a:pt x="962406" y="731139"/>
                  </a:lnTo>
                  <a:lnTo>
                    <a:pt x="994197" y="712343"/>
                  </a:lnTo>
                  <a:lnTo>
                    <a:pt x="1035091" y="673590"/>
                  </a:lnTo>
                  <a:lnTo>
                    <a:pt x="1044178" y="660733"/>
                  </a:lnTo>
                  <a:lnTo>
                    <a:pt x="1047525" y="655996"/>
                  </a:lnTo>
                  <a:lnTo>
                    <a:pt x="1048004" y="655320"/>
                  </a:lnTo>
                  <a:lnTo>
                    <a:pt x="1079795" y="683440"/>
                  </a:lnTo>
                  <a:lnTo>
                    <a:pt x="1096121" y="697880"/>
                  </a:lnTo>
                  <a:lnTo>
                    <a:pt x="1102135" y="703200"/>
                  </a:lnTo>
                  <a:lnTo>
                    <a:pt x="1102994" y="703961"/>
                  </a:lnTo>
                  <a:lnTo>
                    <a:pt x="1124213" y="688322"/>
                  </a:lnTo>
                  <a:lnTo>
                    <a:pt x="1135110" y="680291"/>
                  </a:lnTo>
                  <a:lnTo>
                    <a:pt x="1139124" y="677332"/>
                  </a:lnTo>
                  <a:lnTo>
                    <a:pt x="1139698" y="676910"/>
                  </a:lnTo>
                  <a:lnTo>
                    <a:pt x="1185660" y="701946"/>
                  </a:lnTo>
                  <a:lnTo>
                    <a:pt x="1209262" y="714803"/>
                  </a:lnTo>
                  <a:lnTo>
                    <a:pt x="1217957" y="719540"/>
                  </a:lnTo>
                  <a:lnTo>
                    <a:pt x="1219200" y="720217"/>
                  </a:lnTo>
                  <a:lnTo>
                    <a:pt x="1212151" y="739013"/>
                  </a:lnTo>
                  <a:lnTo>
                    <a:pt x="1208532" y="748664"/>
                  </a:lnTo>
                  <a:lnTo>
                    <a:pt x="1207198" y="752220"/>
                  </a:lnTo>
                  <a:lnTo>
                    <a:pt x="1207008" y="752729"/>
                  </a:lnTo>
                  <a:lnTo>
                    <a:pt x="1214056" y="768367"/>
                  </a:lnTo>
                  <a:lnTo>
                    <a:pt x="1217676" y="776398"/>
                  </a:lnTo>
                  <a:lnTo>
                    <a:pt x="1219009" y="779357"/>
                  </a:lnTo>
                  <a:lnTo>
                    <a:pt x="1219200" y="779780"/>
                  </a:lnTo>
                  <a:lnTo>
                    <a:pt x="1215675" y="798576"/>
                  </a:lnTo>
                  <a:lnTo>
                    <a:pt x="1213865" y="808227"/>
                  </a:lnTo>
                  <a:lnTo>
                    <a:pt x="1213199" y="811783"/>
                  </a:lnTo>
                  <a:lnTo>
                    <a:pt x="1213104" y="812292"/>
                  </a:lnTo>
                  <a:lnTo>
                    <a:pt x="1202457" y="827930"/>
                  </a:lnTo>
                  <a:lnTo>
                    <a:pt x="1196990" y="835961"/>
                  </a:lnTo>
                  <a:lnTo>
                    <a:pt x="1194976" y="838920"/>
                  </a:lnTo>
                  <a:lnTo>
                    <a:pt x="1194689" y="839343"/>
                  </a:lnTo>
                  <a:lnTo>
                    <a:pt x="1152324" y="870620"/>
                  </a:lnTo>
                  <a:lnTo>
                    <a:pt x="1130569" y="886682"/>
                  </a:lnTo>
                  <a:lnTo>
                    <a:pt x="1122554" y="892599"/>
                  </a:lnTo>
                  <a:lnTo>
                    <a:pt x="1121410" y="893445"/>
                  </a:lnTo>
                  <a:lnTo>
                    <a:pt x="1100191" y="924722"/>
                  </a:lnTo>
                  <a:lnTo>
                    <a:pt x="1089294" y="940784"/>
                  </a:lnTo>
                  <a:lnTo>
                    <a:pt x="1085280" y="946701"/>
                  </a:lnTo>
                  <a:lnTo>
                    <a:pt x="1084707" y="947547"/>
                  </a:lnTo>
                  <a:lnTo>
                    <a:pt x="1056439" y="953787"/>
                  </a:lnTo>
                  <a:lnTo>
                    <a:pt x="1041923" y="956992"/>
                  </a:lnTo>
                  <a:lnTo>
                    <a:pt x="1036575" y="958173"/>
                  </a:lnTo>
                  <a:lnTo>
                    <a:pt x="1035812" y="958342"/>
                  </a:lnTo>
                  <a:lnTo>
                    <a:pt x="1023492" y="974598"/>
                  </a:lnTo>
                  <a:lnTo>
                    <a:pt x="995225" y="980838"/>
                  </a:lnTo>
                  <a:lnTo>
                    <a:pt x="980709" y="984043"/>
                  </a:lnTo>
                  <a:lnTo>
                    <a:pt x="975361" y="985224"/>
                  </a:lnTo>
                  <a:lnTo>
                    <a:pt x="974598" y="985393"/>
                  </a:lnTo>
                  <a:lnTo>
                    <a:pt x="956903" y="1010429"/>
                  </a:lnTo>
                  <a:lnTo>
                    <a:pt x="947816" y="1023286"/>
                  </a:lnTo>
                  <a:lnTo>
                    <a:pt x="944469" y="1028023"/>
                  </a:lnTo>
                  <a:lnTo>
                    <a:pt x="943990" y="1028700"/>
                  </a:lnTo>
                  <a:lnTo>
                    <a:pt x="894504" y="1028700"/>
                  </a:lnTo>
                  <a:lnTo>
                    <a:pt x="869092" y="1028700"/>
                  </a:lnTo>
                  <a:lnTo>
                    <a:pt x="859730" y="1028700"/>
                  </a:lnTo>
                  <a:lnTo>
                    <a:pt x="858392" y="1028700"/>
                  </a:lnTo>
                  <a:lnTo>
                    <a:pt x="837247" y="997422"/>
                  </a:lnTo>
                  <a:lnTo>
                    <a:pt x="826388" y="981360"/>
                  </a:lnTo>
                  <a:lnTo>
                    <a:pt x="822388" y="975443"/>
                  </a:lnTo>
                  <a:lnTo>
                    <a:pt x="821816" y="974598"/>
                  </a:lnTo>
                  <a:lnTo>
                    <a:pt x="825341" y="958959"/>
                  </a:lnTo>
                  <a:lnTo>
                    <a:pt x="827151" y="950928"/>
                  </a:lnTo>
                  <a:lnTo>
                    <a:pt x="827817" y="947969"/>
                  </a:lnTo>
                  <a:lnTo>
                    <a:pt x="827913" y="947547"/>
                  </a:lnTo>
                  <a:lnTo>
                    <a:pt x="810218" y="928751"/>
                  </a:lnTo>
                  <a:lnTo>
                    <a:pt x="801131" y="919099"/>
                  </a:lnTo>
                  <a:lnTo>
                    <a:pt x="797784" y="915543"/>
                  </a:lnTo>
                  <a:lnTo>
                    <a:pt x="797306" y="915035"/>
                  </a:lnTo>
                  <a:lnTo>
                    <a:pt x="783135" y="886914"/>
                  </a:lnTo>
                  <a:lnTo>
                    <a:pt x="775858" y="872474"/>
                  </a:lnTo>
                  <a:lnTo>
                    <a:pt x="773177" y="867154"/>
                  </a:lnTo>
                  <a:lnTo>
                    <a:pt x="742314" y="855599"/>
                  </a:lnTo>
                  <a:lnTo>
                    <a:pt x="735193" y="827405"/>
                  </a:lnTo>
                  <a:lnTo>
                    <a:pt x="731535" y="812927"/>
                  </a:lnTo>
                  <a:lnTo>
                    <a:pt x="730188" y="807593"/>
                  </a:lnTo>
                  <a:lnTo>
                    <a:pt x="729995" y="806831"/>
                  </a:lnTo>
                  <a:lnTo>
                    <a:pt x="711708" y="785241"/>
                  </a:lnTo>
                  <a:close/>
                </a:path>
                <a:path w="1219200" h="1028700">
                  <a:moveTo>
                    <a:pt x="429133" y="102235"/>
                  </a:moveTo>
                  <a:lnTo>
                    <a:pt x="423290" y="107442"/>
                  </a:lnTo>
                  <a:lnTo>
                    <a:pt x="417321" y="146685"/>
                  </a:lnTo>
                  <a:lnTo>
                    <a:pt x="452628" y="178181"/>
                  </a:lnTo>
                  <a:lnTo>
                    <a:pt x="452628" y="222758"/>
                  </a:lnTo>
                  <a:lnTo>
                    <a:pt x="402716" y="227964"/>
                  </a:lnTo>
                  <a:lnTo>
                    <a:pt x="379094" y="262001"/>
                  </a:lnTo>
                  <a:lnTo>
                    <a:pt x="355600" y="262001"/>
                  </a:lnTo>
                  <a:lnTo>
                    <a:pt x="355600" y="277749"/>
                  </a:lnTo>
                  <a:lnTo>
                    <a:pt x="323341" y="298704"/>
                  </a:lnTo>
                  <a:lnTo>
                    <a:pt x="293878" y="298704"/>
                  </a:lnTo>
                  <a:lnTo>
                    <a:pt x="282193" y="277749"/>
                  </a:lnTo>
                  <a:lnTo>
                    <a:pt x="238125" y="272542"/>
                  </a:lnTo>
                  <a:lnTo>
                    <a:pt x="220472" y="256794"/>
                  </a:lnTo>
                  <a:lnTo>
                    <a:pt x="202819" y="277749"/>
                  </a:lnTo>
                  <a:lnTo>
                    <a:pt x="164592" y="272542"/>
                  </a:lnTo>
                  <a:lnTo>
                    <a:pt x="135255" y="243713"/>
                  </a:lnTo>
                  <a:lnTo>
                    <a:pt x="85217" y="238379"/>
                  </a:lnTo>
                  <a:lnTo>
                    <a:pt x="79375" y="191262"/>
                  </a:lnTo>
                  <a:lnTo>
                    <a:pt x="46989" y="162433"/>
                  </a:lnTo>
                  <a:lnTo>
                    <a:pt x="17652" y="178181"/>
                  </a:lnTo>
                  <a:lnTo>
                    <a:pt x="11811" y="157225"/>
                  </a:lnTo>
                  <a:lnTo>
                    <a:pt x="11811" y="131063"/>
                  </a:lnTo>
                  <a:lnTo>
                    <a:pt x="0" y="125730"/>
                  </a:lnTo>
                  <a:lnTo>
                    <a:pt x="11811" y="107442"/>
                  </a:lnTo>
                  <a:lnTo>
                    <a:pt x="55880" y="81280"/>
                  </a:lnTo>
                  <a:lnTo>
                    <a:pt x="55880" y="47117"/>
                  </a:lnTo>
                  <a:lnTo>
                    <a:pt x="97027" y="26162"/>
                  </a:lnTo>
                  <a:lnTo>
                    <a:pt x="108712" y="5207"/>
                  </a:lnTo>
                  <a:lnTo>
                    <a:pt x="135255" y="5207"/>
                  </a:lnTo>
                  <a:lnTo>
                    <a:pt x="146938" y="15748"/>
                  </a:lnTo>
                  <a:lnTo>
                    <a:pt x="188087" y="0"/>
                  </a:lnTo>
                  <a:lnTo>
                    <a:pt x="232156" y="15748"/>
                  </a:lnTo>
                  <a:lnTo>
                    <a:pt x="267462" y="0"/>
                  </a:lnTo>
                  <a:lnTo>
                    <a:pt x="317373" y="0"/>
                  </a:lnTo>
                  <a:lnTo>
                    <a:pt x="335026" y="26162"/>
                  </a:lnTo>
                  <a:lnTo>
                    <a:pt x="361568" y="41910"/>
                  </a:lnTo>
                  <a:lnTo>
                    <a:pt x="367411" y="65532"/>
                  </a:lnTo>
                  <a:lnTo>
                    <a:pt x="402716" y="91694"/>
                  </a:lnTo>
                  <a:lnTo>
                    <a:pt x="429133" y="10223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25540" y="3366516"/>
              <a:ext cx="452628" cy="2987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85816" y="4041647"/>
              <a:ext cx="677606" cy="66342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385816" y="4041647"/>
              <a:ext cx="678180" cy="663575"/>
            </a:xfrm>
            <a:custGeom>
              <a:avLst/>
              <a:gdLst/>
              <a:ahLst/>
              <a:cxnLst/>
              <a:rect l="l" t="t" r="r" b="b"/>
              <a:pathLst>
                <a:path w="678179" h="663575">
                  <a:moveTo>
                    <a:pt x="190246" y="551307"/>
                  </a:moveTo>
                  <a:lnTo>
                    <a:pt x="185558" y="547296"/>
                  </a:lnTo>
                  <a:lnTo>
                    <a:pt x="180276" y="543798"/>
                  </a:lnTo>
                  <a:lnTo>
                    <a:pt x="173851" y="541323"/>
                  </a:lnTo>
                  <a:lnTo>
                    <a:pt x="165735" y="540384"/>
                  </a:lnTo>
                  <a:lnTo>
                    <a:pt x="165735" y="545845"/>
                  </a:lnTo>
                  <a:lnTo>
                    <a:pt x="169259" y="508033"/>
                  </a:lnTo>
                  <a:lnTo>
                    <a:pt x="171069" y="488616"/>
                  </a:lnTo>
                  <a:lnTo>
                    <a:pt x="171735" y="481462"/>
                  </a:lnTo>
                  <a:lnTo>
                    <a:pt x="171831" y="480440"/>
                  </a:lnTo>
                  <a:lnTo>
                    <a:pt x="129343" y="442555"/>
                  </a:lnTo>
                  <a:lnTo>
                    <a:pt x="108156" y="423100"/>
                  </a:lnTo>
                  <a:lnTo>
                    <a:pt x="101947" y="415932"/>
                  </a:lnTo>
                  <a:lnTo>
                    <a:pt x="104394" y="414908"/>
                  </a:lnTo>
                  <a:lnTo>
                    <a:pt x="111442" y="408850"/>
                  </a:lnTo>
                  <a:lnTo>
                    <a:pt x="115062" y="395112"/>
                  </a:lnTo>
                  <a:lnTo>
                    <a:pt x="116395" y="380351"/>
                  </a:lnTo>
                  <a:lnTo>
                    <a:pt x="116586" y="371220"/>
                  </a:lnTo>
                  <a:lnTo>
                    <a:pt x="116586" y="365759"/>
                  </a:lnTo>
                  <a:lnTo>
                    <a:pt x="128905" y="349376"/>
                  </a:lnTo>
                  <a:lnTo>
                    <a:pt x="103800" y="314733"/>
                  </a:lnTo>
                  <a:lnTo>
                    <a:pt x="89042" y="297497"/>
                  </a:lnTo>
                  <a:lnTo>
                    <a:pt x="78880" y="292548"/>
                  </a:lnTo>
                  <a:lnTo>
                    <a:pt x="67563" y="294766"/>
                  </a:lnTo>
                  <a:lnTo>
                    <a:pt x="55544" y="297753"/>
                  </a:lnTo>
                  <a:lnTo>
                    <a:pt x="40655" y="298180"/>
                  </a:lnTo>
                  <a:lnTo>
                    <a:pt x="26933" y="295534"/>
                  </a:lnTo>
                  <a:lnTo>
                    <a:pt x="18414" y="289306"/>
                  </a:lnTo>
                  <a:lnTo>
                    <a:pt x="16394" y="276336"/>
                  </a:lnTo>
                  <a:lnTo>
                    <a:pt x="11493" y="251078"/>
                  </a:lnTo>
                  <a:lnTo>
                    <a:pt x="5449" y="221726"/>
                  </a:lnTo>
                  <a:lnTo>
                    <a:pt x="0" y="196469"/>
                  </a:lnTo>
                  <a:lnTo>
                    <a:pt x="10189" y="199967"/>
                  </a:lnTo>
                  <a:lnTo>
                    <a:pt x="21510" y="208073"/>
                  </a:lnTo>
                  <a:lnTo>
                    <a:pt x="32807" y="217203"/>
                  </a:lnTo>
                  <a:lnTo>
                    <a:pt x="42925" y="223774"/>
                  </a:lnTo>
                  <a:lnTo>
                    <a:pt x="58775" y="230002"/>
                  </a:lnTo>
                  <a:lnTo>
                    <a:pt x="82089" y="236743"/>
                  </a:lnTo>
                  <a:lnTo>
                    <a:pt x="104237" y="238365"/>
                  </a:lnTo>
                  <a:lnTo>
                    <a:pt x="116586" y="229234"/>
                  </a:lnTo>
                  <a:lnTo>
                    <a:pt x="107570" y="215326"/>
                  </a:lnTo>
                  <a:lnTo>
                    <a:pt x="85899" y="199882"/>
                  </a:lnTo>
                  <a:lnTo>
                    <a:pt x="59632" y="185461"/>
                  </a:lnTo>
                  <a:lnTo>
                    <a:pt x="36830" y="174625"/>
                  </a:lnTo>
                  <a:lnTo>
                    <a:pt x="30734" y="174625"/>
                  </a:lnTo>
                  <a:lnTo>
                    <a:pt x="24511" y="169163"/>
                  </a:lnTo>
                  <a:lnTo>
                    <a:pt x="33653" y="160277"/>
                  </a:lnTo>
                  <a:lnTo>
                    <a:pt x="42211" y="150844"/>
                  </a:lnTo>
                  <a:lnTo>
                    <a:pt x="49603" y="142410"/>
                  </a:lnTo>
                  <a:lnTo>
                    <a:pt x="55245" y="136525"/>
                  </a:lnTo>
                  <a:lnTo>
                    <a:pt x="61077" y="126285"/>
                  </a:lnTo>
                  <a:lnTo>
                    <a:pt x="69802" y="120141"/>
                  </a:lnTo>
                  <a:lnTo>
                    <a:pt x="81980" y="118094"/>
                  </a:lnTo>
                  <a:lnTo>
                    <a:pt x="98171" y="120141"/>
                  </a:lnTo>
                  <a:lnTo>
                    <a:pt x="115351" y="124152"/>
                  </a:lnTo>
                  <a:lnTo>
                    <a:pt x="125031" y="127650"/>
                  </a:lnTo>
                  <a:lnTo>
                    <a:pt x="133568" y="130125"/>
                  </a:lnTo>
                  <a:lnTo>
                    <a:pt x="147320" y="131063"/>
                  </a:lnTo>
                  <a:lnTo>
                    <a:pt x="164560" y="129869"/>
                  </a:lnTo>
                  <a:lnTo>
                    <a:pt x="179514" y="133794"/>
                  </a:lnTo>
                  <a:lnTo>
                    <a:pt x="192182" y="141815"/>
                  </a:lnTo>
                  <a:lnTo>
                    <a:pt x="202564" y="152907"/>
                  </a:lnTo>
                  <a:lnTo>
                    <a:pt x="211921" y="166487"/>
                  </a:lnTo>
                  <a:lnTo>
                    <a:pt x="222456" y="176006"/>
                  </a:lnTo>
                  <a:lnTo>
                    <a:pt x="235301" y="183501"/>
                  </a:lnTo>
                  <a:lnTo>
                    <a:pt x="251587" y="191007"/>
                  </a:lnTo>
                  <a:lnTo>
                    <a:pt x="267227" y="188041"/>
                  </a:lnTo>
                  <a:lnTo>
                    <a:pt x="284607" y="175371"/>
                  </a:lnTo>
                  <a:lnTo>
                    <a:pt x="300843" y="159629"/>
                  </a:lnTo>
                  <a:lnTo>
                    <a:pt x="313055" y="147446"/>
                  </a:lnTo>
                  <a:lnTo>
                    <a:pt x="325701" y="136610"/>
                  </a:lnTo>
                  <a:lnTo>
                    <a:pt x="336026" y="122189"/>
                  </a:lnTo>
                  <a:lnTo>
                    <a:pt x="344041" y="106745"/>
                  </a:lnTo>
                  <a:lnTo>
                    <a:pt x="349758" y="92837"/>
                  </a:lnTo>
                  <a:lnTo>
                    <a:pt x="351113" y="83109"/>
                  </a:lnTo>
                  <a:lnTo>
                    <a:pt x="355933" y="76453"/>
                  </a:lnTo>
                  <a:lnTo>
                    <a:pt x="365349" y="69798"/>
                  </a:lnTo>
                  <a:lnTo>
                    <a:pt x="380492" y="60070"/>
                  </a:lnTo>
                  <a:lnTo>
                    <a:pt x="393446" y="50002"/>
                  </a:lnTo>
                  <a:lnTo>
                    <a:pt x="405828" y="49149"/>
                  </a:lnTo>
                  <a:lnTo>
                    <a:pt x="419353" y="52391"/>
                  </a:lnTo>
                  <a:lnTo>
                    <a:pt x="435737" y="54609"/>
                  </a:lnTo>
                  <a:lnTo>
                    <a:pt x="450099" y="52562"/>
                  </a:lnTo>
                  <a:lnTo>
                    <a:pt x="458724" y="46418"/>
                  </a:lnTo>
                  <a:lnTo>
                    <a:pt x="465062" y="36179"/>
                  </a:lnTo>
                  <a:lnTo>
                    <a:pt x="472567" y="21843"/>
                  </a:lnTo>
                  <a:lnTo>
                    <a:pt x="472567" y="10921"/>
                  </a:lnTo>
                  <a:lnTo>
                    <a:pt x="472567" y="5460"/>
                  </a:lnTo>
                  <a:lnTo>
                    <a:pt x="490982" y="0"/>
                  </a:lnTo>
                  <a:lnTo>
                    <a:pt x="494506" y="15785"/>
                  </a:lnTo>
                  <a:lnTo>
                    <a:pt x="496316" y="23891"/>
                  </a:lnTo>
                  <a:lnTo>
                    <a:pt x="496982" y="26878"/>
                  </a:lnTo>
                  <a:lnTo>
                    <a:pt x="497078" y="27304"/>
                  </a:lnTo>
                  <a:lnTo>
                    <a:pt x="518370" y="30462"/>
                  </a:lnTo>
                  <a:lnTo>
                    <a:pt x="529304" y="32083"/>
                  </a:lnTo>
                  <a:lnTo>
                    <a:pt x="533332" y="32680"/>
                  </a:lnTo>
                  <a:lnTo>
                    <a:pt x="533908" y="32765"/>
                  </a:lnTo>
                  <a:lnTo>
                    <a:pt x="541125" y="45394"/>
                  </a:lnTo>
                  <a:lnTo>
                    <a:pt x="545449" y="51879"/>
                  </a:lnTo>
                  <a:lnTo>
                    <a:pt x="548606" y="54268"/>
                  </a:lnTo>
                  <a:lnTo>
                    <a:pt x="552323" y="54609"/>
                  </a:lnTo>
                  <a:lnTo>
                    <a:pt x="562322" y="54439"/>
                  </a:lnTo>
                  <a:lnTo>
                    <a:pt x="572309" y="53244"/>
                  </a:lnTo>
                  <a:lnTo>
                    <a:pt x="579987" y="50002"/>
                  </a:lnTo>
                  <a:lnTo>
                    <a:pt x="583057" y="43687"/>
                  </a:lnTo>
                  <a:lnTo>
                    <a:pt x="583057" y="38226"/>
                  </a:lnTo>
                  <a:lnTo>
                    <a:pt x="595249" y="32765"/>
                  </a:lnTo>
                  <a:lnTo>
                    <a:pt x="623663" y="32765"/>
                  </a:lnTo>
                  <a:lnTo>
                    <a:pt x="638254" y="32765"/>
                  </a:lnTo>
                  <a:lnTo>
                    <a:pt x="643630" y="32765"/>
                  </a:lnTo>
                  <a:lnTo>
                    <a:pt x="644398" y="32765"/>
                  </a:lnTo>
                  <a:lnTo>
                    <a:pt x="650039" y="48381"/>
                  </a:lnTo>
                  <a:lnTo>
                    <a:pt x="657431" y="67579"/>
                  </a:lnTo>
                  <a:lnTo>
                    <a:pt x="665989" y="85754"/>
                  </a:lnTo>
                  <a:lnTo>
                    <a:pt x="675132" y="98297"/>
                  </a:lnTo>
                  <a:lnTo>
                    <a:pt x="677606" y="105636"/>
                  </a:lnTo>
                  <a:lnTo>
                    <a:pt x="643620" y="152844"/>
                  </a:lnTo>
                  <a:lnTo>
                    <a:pt x="613663" y="180085"/>
                  </a:lnTo>
                  <a:lnTo>
                    <a:pt x="609588" y="190154"/>
                  </a:lnTo>
                  <a:lnTo>
                    <a:pt x="612965" y="203295"/>
                  </a:lnTo>
                  <a:lnTo>
                    <a:pt x="619771" y="218483"/>
                  </a:lnTo>
                  <a:lnTo>
                    <a:pt x="625983" y="234695"/>
                  </a:lnTo>
                  <a:lnTo>
                    <a:pt x="630987" y="246300"/>
                  </a:lnTo>
                  <a:lnTo>
                    <a:pt x="629062" y="257905"/>
                  </a:lnTo>
                  <a:lnTo>
                    <a:pt x="622518" y="271557"/>
                  </a:lnTo>
                  <a:lnTo>
                    <a:pt x="613663" y="289306"/>
                  </a:lnTo>
                  <a:lnTo>
                    <a:pt x="603509" y="301081"/>
                  </a:lnTo>
                  <a:lnTo>
                    <a:pt x="596820" y="305688"/>
                  </a:lnTo>
                  <a:lnTo>
                    <a:pt x="587821" y="306200"/>
                  </a:lnTo>
                  <a:lnTo>
                    <a:pt x="570738" y="305688"/>
                  </a:lnTo>
                  <a:lnTo>
                    <a:pt x="552946" y="303043"/>
                  </a:lnTo>
                  <a:lnTo>
                    <a:pt x="543178" y="296814"/>
                  </a:lnTo>
                  <a:lnTo>
                    <a:pt x="537983" y="289561"/>
                  </a:lnTo>
                  <a:lnTo>
                    <a:pt x="533908" y="283844"/>
                  </a:lnTo>
                  <a:lnTo>
                    <a:pt x="525581" y="282650"/>
                  </a:lnTo>
                  <a:lnTo>
                    <a:pt x="513207" y="286575"/>
                  </a:lnTo>
                  <a:lnTo>
                    <a:pt x="501975" y="294596"/>
                  </a:lnTo>
                  <a:lnTo>
                    <a:pt x="497078" y="305688"/>
                  </a:lnTo>
                  <a:lnTo>
                    <a:pt x="494105" y="316952"/>
                  </a:lnTo>
                  <a:lnTo>
                    <a:pt x="487108" y="326167"/>
                  </a:lnTo>
                  <a:lnTo>
                    <a:pt x="478968" y="333335"/>
                  </a:lnTo>
                  <a:lnTo>
                    <a:pt x="472567" y="338454"/>
                  </a:lnTo>
                  <a:lnTo>
                    <a:pt x="470535" y="345793"/>
                  </a:lnTo>
                  <a:lnTo>
                    <a:pt x="479456" y="352107"/>
                  </a:lnTo>
                  <a:lnTo>
                    <a:pt x="494141" y="358421"/>
                  </a:lnTo>
                  <a:lnTo>
                    <a:pt x="509397" y="365759"/>
                  </a:lnTo>
                  <a:lnTo>
                    <a:pt x="516421" y="375743"/>
                  </a:lnTo>
                  <a:lnTo>
                    <a:pt x="519398" y="388286"/>
                  </a:lnTo>
                  <a:lnTo>
                    <a:pt x="518898" y="401853"/>
                  </a:lnTo>
                  <a:lnTo>
                    <a:pt x="515493" y="414908"/>
                  </a:lnTo>
                  <a:lnTo>
                    <a:pt x="512063" y="426342"/>
                  </a:lnTo>
                  <a:lnTo>
                    <a:pt x="510920" y="436752"/>
                  </a:lnTo>
                  <a:lnTo>
                    <a:pt x="528574" y="483854"/>
                  </a:lnTo>
                  <a:lnTo>
                    <a:pt x="546226" y="496824"/>
                  </a:lnTo>
                  <a:lnTo>
                    <a:pt x="553348" y="503576"/>
                  </a:lnTo>
                  <a:lnTo>
                    <a:pt x="557006" y="514461"/>
                  </a:lnTo>
                  <a:lnTo>
                    <a:pt x="558353" y="527417"/>
                  </a:lnTo>
                  <a:lnTo>
                    <a:pt x="558546" y="540384"/>
                  </a:lnTo>
                  <a:lnTo>
                    <a:pt x="557160" y="546613"/>
                  </a:lnTo>
                  <a:lnTo>
                    <a:pt x="561562" y="549259"/>
                  </a:lnTo>
                  <a:lnTo>
                    <a:pt x="570583" y="548832"/>
                  </a:lnTo>
                  <a:lnTo>
                    <a:pt x="583057" y="545845"/>
                  </a:lnTo>
                  <a:lnTo>
                    <a:pt x="595608" y="542091"/>
                  </a:lnTo>
                  <a:lnTo>
                    <a:pt x="605266" y="540384"/>
                  </a:lnTo>
                  <a:lnTo>
                    <a:pt x="611471" y="542774"/>
                  </a:lnTo>
                  <a:lnTo>
                    <a:pt x="613663" y="551307"/>
                  </a:lnTo>
                  <a:lnTo>
                    <a:pt x="612423" y="560437"/>
                  </a:lnTo>
                  <a:lnTo>
                    <a:pt x="589153" y="594994"/>
                  </a:lnTo>
                  <a:lnTo>
                    <a:pt x="550344" y="624945"/>
                  </a:lnTo>
                  <a:lnTo>
                    <a:pt x="527812" y="622300"/>
                  </a:lnTo>
                  <a:lnTo>
                    <a:pt x="506424" y="620166"/>
                  </a:lnTo>
                  <a:lnTo>
                    <a:pt x="494823" y="621617"/>
                  </a:lnTo>
                  <a:lnTo>
                    <a:pt x="488985" y="626139"/>
                  </a:lnTo>
                  <a:lnTo>
                    <a:pt x="484886" y="633221"/>
                  </a:lnTo>
                  <a:lnTo>
                    <a:pt x="480048" y="641328"/>
                  </a:lnTo>
                  <a:lnTo>
                    <a:pt x="474090" y="648922"/>
                  </a:lnTo>
                  <a:lnTo>
                    <a:pt x="465847" y="655492"/>
                  </a:lnTo>
                  <a:lnTo>
                    <a:pt x="454151" y="660526"/>
                  </a:lnTo>
                  <a:lnTo>
                    <a:pt x="437769" y="663428"/>
                  </a:lnTo>
                  <a:lnTo>
                    <a:pt x="424243" y="663257"/>
                  </a:lnTo>
                  <a:lnTo>
                    <a:pt x="388165" y="637061"/>
                  </a:lnTo>
                  <a:lnTo>
                    <a:pt x="378207" y="599688"/>
                  </a:lnTo>
                  <a:lnTo>
                    <a:pt x="374396" y="584072"/>
                  </a:lnTo>
                  <a:lnTo>
                    <a:pt x="367688" y="575369"/>
                  </a:lnTo>
                  <a:lnTo>
                    <a:pt x="352933" y="571785"/>
                  </a:lnTo>
                  <a:lnTo>
                    <a:pt x="338177" y="570249"/>
                  </a:lnTo>
                  <a:lnTo>
                    <a:pt x="331470" y="567689"/>
                  </a:lnTo>
                  <a:lnTo>
                    <a:pt x="327872" y="560863"/>
                  </a:lnTo>
                  <a:lnTo>
                    <a:pt x="326024" y="549941"/>
                  </a:lnTo>
                  <a:lnTo>
                    <a:pt x="325344" y="536971"/>
                  </a:lnTo>
                  <a:lnTo>
                    <a:pt x="325247" y="524001"/>
                  </a:lnTo>
                  <a:lnTo>
                    <a:pt x="320464" y="517261"/>
                  </a:lnTo>
                  <a:lnTo>
                    <a:pt x="309943" y="519223"/>
                  </a:lnTo>
                  <a:lnTo>
                    <a:pt x="299422" y="526305"/>
                  </a:lnTo>
                  <a:lnTo>
                    <a:pt x="294639" y="534924"/>
                  </a:lnTo>
                  <a:lnTo>
                    <a:pt x="290502" y="543542"/>
                  </a:lnTo>
                  <a:lnTo>
                    <a:pt x="280019" y="546528"/>
                  </a:lnTo>
                  <a:lnTo>
                    <a:pt x="266082" y="546443"/>
                  </a:lnTo>
                  <a:lnTo>
                    <a:pt x="251587" y="545845"/>
                  </a:lnTo>
                  <a:lnTo>
                    <a:pt x="238063" y="542688"/>
                  </a:lnTo>
                  <a:lnTo>
                    <a:pt x="226266" y="541067"/>
                  </a:lnTo>
                  <a:lnTo>
                    <a:pt x="217922" y="540470"/>
                  </a:lnTo>
                  <a:lnTo>
                    <a:pt x="214757" y="540384"/>
                  </a:lnTo>
                  <a:lnTo>
                    <a:pt x="190246" y="55130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03392" y="2179320"/>
              <a:ext cx="411480" cy="58978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803392" y="2179320"/>
              <a:ext cx="411480" cy="589915"/>
            </a:xfrm>
            <a:custGeom>
              <a:avLst/>
              <a:gdLst/>
              <a:ahLst/>
              <a:cxnLst/>
              <a:rect l="l" t="t" r="r" b="b"/>
              <a:pathLst>
                <a:path w="411479" h="589914">
                  <a:moveTo>
                    <a:pt x="264160" y="420496"/>
                  </a:moveTo>
                  <a:lnTo>
                    <a:pt x="257038" y="439439"/>
                  </a:lnTo>
                  <a:lnTo>
                    <a:pt x="253380" y="449167"/>
                  </a:lnTo>
                  <a:lnTo>
                    <a:pt x="252033" y="452751"/>
                  </a:lnTo>
                  <a:lnTo>
                    <a:pt x="251841" y="453263"/>
                  </a:lnTo>
                  <a:lnTo>
                    <a:pt x="234072" y="462734"/>
                  </a:lnTo>
                  <a:lnTo>
                    <a:pt x="224948" y="467598"/>
                  </a:lnTo>
                  <a:lnTo>
                    <a:pt x="221587" y="469390"/>
                  </a:lnTo>
                  <a:lnTo>
                    <a:pt x="221107" y="469645"/>
                  </a:lnTo>
                  <a:lnTo>
                    <a:pt x="224631" y="491745"/>
                  </a:lnTo>
                  <a:lnTo>
                    <a:pt x="226441" y="503094"/>
                  </a:lnTo>
                  <a:lnTo>
                    <a:pt x="227107" y="507275"/>
                  </a:lnTo>
                  <a:lnTo>
                    <a:pt x="227203" y="507872"/>
                  </a:lnTo>
                  <a:lnTo>
                    <a:pt x="213032" y="529972"/>
                  </a:lnTo>
                  <a:lnTo>
                    <a:pt x="205755" y="541321"/>
                  </a:lnTo>
                  <a:lnTo>
                    <a:pt x="203074" y="545502"/>
                  </a:lnTo>
                  <a:lnTo>
                    <a:pt x="202692" y="546100"/>
                  </a:lnTo>
                  <a:lnTo>
                    <a:pt x="184923" y="552414"/>
                  </a:lnTo>
                  <a:lnTo>
                    <a:pt x="175799" y="555656"/>
                  </a:lnTo>
                  <a:lnTo>
                    <a:pt x="172438" y="556851"/>
                  </a:lnTo>
                  <a:lnTo>
                    <a:pt x="171958" y="557021"/>
                  </a:lnTo>
                  <a:lnTo>
                    <a:pt x="161311" y="575964"/>
                  </a:lnTo>
                  <a:lnTo>
                    <a:pt x="155844" y="585692"/>
                  </a:lnTo>
                  <a:lnTo>
                    <a:pt x="153830" y="589276"/>
                  </a:lnTo>
                  <a:lnTo>
                    <a:pt x="153543" y="589788"/>
                  </a:lnTo>
                  <a:lnTo>
                    <a:pt x="142896" y="570845"/>
                  </a:lnTo>
                  <a:lnTo>
                    <a:pt x="137429" y="561117"/>
                  </a:lnTo>
                  <a:lnTo>
                    <a:pt x="135415" y="557533"/>
                  </a:lnTo>
                  <a:lnTo>
                    <a:pt x="135128" y="557021"/>
                  </a:lnTo>
                  <a:lnTo>
                    <a:pt x="117359" y="557021"/>
                  </a:lnTo>
                  <a:lnTo>
                    <a:pt x="108235" y="557021"/>
                  </a:lnTo>
                  <a:lnTo>
                    <a:pt x="104874" y="557021"/>
                  </a:lnTo>
                  <a:lnTo>
                    <a:pt x="104394" y="557021"/>
                  </a:lnTo>
                  <a:lnTo>
                    <a:pt x="103441" y="551049"/>
                  </a:lnTo>
                  <a:lnTo>
                    <a:pt x="101346" y="542004"/>
                  </a:lnTo>
                  <a:lnTo>
                    <a:pt x="99250" y="530911"/>
                  </a:lnTo>
                  <a:lnTo>
                    <a:pt x="98298" y="518794"/>
                  </a:lnTo>
                  <a:lnTo>
                    <a:pt x="95894" y="494903"/>
                  </a:lnTo>
                  <a:lnTo>
                    <a:pt x="88312" y="479202"/>
                  </a:lnTo>
                  <a:lnTo>
                    <a:pt x="74991" y="469645"/>
                  </a:lnTo>
                  <a:lnTo>
                    <a:pt x="55372" y="464184"/>
                  </a:lnTo>
                  <a:lnTo>
                    <a:pt x="40463" y="459065"/>
                  </a:lnTo>
                  <a:lnTo>
                    <a:pt x="33067" y="451897"/>
                  </a:lnTo>
                  <a:lnTo>
                    <a:pt x="33744" y="442682"/>
                  </a:lnTo>
                  <a:lnTo>
                    <a:pt x="43053" y="431418"/>
                  </a:lnTo>
                  <a:lnTo>
                    <a:pt x="51181" y="415974"/>
                  </a:lnTo>
                  <a:lnTo>
                    <a:pt x="43783" y="402066"/>
                  </a:lnTo>
                  <a:lnTo>
                    <a:pt x="28336" y="389181"/>
                  </a:lnTo>
                  <a:lnTo>
                    <a:pt x="12319" y="376808"/>
                  </a:lnTo>
                  <a:lnTo>
                    <a:pt x="6072" y="363753"/>
                  </a:lnTo>
                  <a:lnTo>
                    <a:pt x="3873" y="350186"/>
                  </a:lnTo>
                  <a:lnTo>
                    <a:pt x="2817" y="337643"/>
                  </a:lnTo>
                  <a:lnTo>
                    <a:pt x="0" y="327659"/>
                  </a:lnTo>
                  <a:lnTo>
                    <a:pt x="3567" y="314434"/>
                  </a:lnTo>
                  <a:lnTo>
                    <a:pt x="19208" y="299672"/>
                  </a:lnTo>
                  <a:lnTo>
                    <a:pt x="40612" y="283886"/>
                  </a:lnTo>
                  <a:lnTo>
                    <a:pt x="61468" y="267588"/>
                  </a:lnTo>
                  <a:lnTo>
                    <a:pt x="70286" y="248134"/>
                  </a:lnTo>
                  <a:lnTo>
                    <a:pt x="72199" y="230727"/>
                  </a:lnTo>
                  <a:lnTo>
                    <a:pt x="71826" y="215368"/>
                  </a:lnTo>
                  <a:lnTo>
                    <a:pt x="73787" y="202056"/>
                  </a:lnTo>
                  <a:lnTo>
                    <a:pt x="85181" y="196425"/>
                  </a:lnTo>
                  <a:lnTo>
                    <a:pt x="105219" y="193865"/>
                  </a:lnTo>
                  <a:lnTo>
                    <a:pt x="126400" y="191305"/>
                  </a:lnTo>
                  <a:lnTo>
                    <a:pt x="141224" y="185674"/>
                  </a:lnTo>
                  <a:lnTo>
                    <a:pt x="145774" y="169973"/>
                  </a:lnTo>
                  <a:lnTo>
                    <a:pt x="149717" y="146081"/>
                  </a:lnTo>
                  <a:lnTo>
                    <a:pt x="152493" y="124237"/>
                  </a:lnTo>
                  <a:lnTo>
                    <a:pt x="153543" y="114680"/>
                  </a:lnTo>
                  <a:lnTo>
                    <a:pt x="182340" y="111523"/>
                  </a:lnTo>
                  <a:lnTo>
                    <a:pt x="199612" y="109902"/>
                  </a:lnTo>
                  <a:lnTo>
                    <a:pt x="212264" y="109305"/>
                  </a:lnTo>
                  <a:lnTo>
                    <a:pt x="227203" y="109219"/>
                  </a:lnTo>
                  <a:lnTo>
                    <a:pt x="242496" y="103076"/>
                  </a:lnTo>
                  <a:lnTo>
                    <a:pt x="252587" y="92837"/>
                  </a:lnTo>
                  <a:lnTo>
                    <a:pt x="259224" y="78501"/>
                  </a:lnTo>
                  <a:lnTo>
                    <a:pt x="264160" y="60070"/>
                  </a:lnTo>
                  <a:lnTo>
                    <a:pt x="270490" y="40786"/>
                  </a:lnTo>
                  <a:lnTo>
                    <a:pt x="287178" y="24574"/>
                  </a:lnTo>
                  <a:lnTo>
                    <a:pt x="310772" y="12457"/>
                  </a:lnTo>
                  <a:lnTo>
                    <a:pt x="337820" y="5460"/>
                  </a:lnTo>
                  <a:lnTo>
                    <a:pt x="343916" y="5460"/>
                  </a:lnTo>
                  <a:lnTo>
                    <a:pt x="350012" y="0"/>
                  </a:lnTo>
                  <a:lnTo>
                    <a:pt x="356235" y="0"/>
                  </a:lnTo>
                  <a:lnTo>
                    <a:pt x="370405" y="12628"/>
                  </a:lnTo>
                  <a:lnTo>
                    <a:pt x="377682" y="19113"/>
                  </a:lnTo>
                  <a:lnTo>
                    <a:pt x="380363" y="21502"/>
                  </a:lnTo>
                  <a:lnTo>
                    <a:pt x="380746" y="21843"/>
                  </a:lnTo>
                  <a:lnTo>
                    <a:pt x="368554" y="43687"/>
                  </a:lnTo>
                  <a:lnTo>
                    <a:pt x="389846" y="65787"/>
                  </a:lnTo>
                  <a:lnTo>
                    <a:pt x="400780" y="77136"/>
                  </a:lnTo>
                  <a:lnTo>
                    <a:pt x="404808" y="81317"/>
                  </a:lnTo>
                  <a:lnTo>
                    <a:pt x="405384" y="81914"/>
                  </a:lnTo>
                  <a:lnTo>
                    <a:pt x="408908" y="107172"/>
                  </a:lnTo>
                  <a:lnTo>
                    <a:pt x="410718" y="120141"/>
                  </a:lnTo>
                  <a:lnTo>
                    <a:pt x="411384" y="124920"/>
                  </a:lnTo>
                  <a:lnTo>
                    <a:pt x="399161" y="158368"/>
                  </a:lnTo>
                  <a:lnTo>
                    <a:pt x="406282" y="180468"/>
                  </a:lnTo>
                  <a:lnTo>
                    <a:pt x="409940" y="191817"/>
                  </a:lnTo>
                  <a:lnTo>
                    <a:pt x="411287" y="195998"/>
                  </a:lnTo>
                  <a:lnTo>
                    <a:pt x="411480" y="196595"/>
                  </a:lnTo>
                  <a:lnTo>
                    <a:pt x="393711" y="202910"/>
                  </a:lnTo>
                  <a:lnTo>
                    <a:pt x="384587" y="206152"/>
                  </a:lnTo>
                  <a:lnTo>
                    <a:pt x="381226" y="207347"/>
                  </a:lnTo>
                  <a:lnTo>
                    <a:pt x="380746" y="207517"/>
                  </a:lnTo>
                  <a:lnTo>
                    <a:pt x="362331" y="223900"/>
                  </a:lnTo>
                  <a:lnTo>
                    <a:pt x="355209" y="239686"/>
                  </a:lnTo>
                  <a:lnTo>
                    <a:pt x="351551" y="247792"/>
                  </a:lnTo>
                  <a:lnTo>
                    <a:pt x="350204" y="250779"/>
                  </a:lnTo>
                  <a:lnTo>
                    <a:pt x="350012" y="251205"/>
                  </a:lnTo>
                  <a:lnTo>
                    <a:pt x="364255" y="273305"/>
                  </a:lnTo>
                  <a:lnTo>
                    <a:pt x="371570" y="284654"/>
                  </a:lnTo>
                  <a:lnTo>
                    <a:pt x="374265" y="288835"/>
                  </a:lnTo>
                  <a:lnTo>
                    <a:pt x="374650" y="289432"/>
                  </a:lnTo>
                  <a:lnTo>
                    <a:pt x="356881" y="308375"/>
                  </a:lnTo>
                  <a:lnTo>
                    <a:pt x="347757" y="318103"/>
                  </a:lnTo>
                  <a:lnTo>
                    <a:pt x="344396" y="321687"/>
                  </a:lnTo>
                  <a:lnTo>
                    <a:pt x="343916" y="322199"/>
                  </a:lnTo>
                  <a:lnTo>
                    <a:pt x="322623" y="334827"/>
                  </a:lnTo>
                  <a:lnTo>
                    <a:pt x="311689" y="341312"/>
                  </a:lnTo>
                  <a:lnTo>
                    <a:pt x="307661" y="343701"/>
                  </a:lnTo>
                  <a:lnTo>
                    <a:pt x="307086" y="344042"/>
                  </a:lnTo>
                  <a:lnTo>
                    <a:pt x="303561" y="362985"/>
                  </a:lnTo>
                  <a:lnTo>
                    <a:pt x="301752" y="372713"/>
                  </a:lnTo>
                  <a:lnTo>
                    <a:pt x="301085" y="376297"/>
                  </a:lnTo>
                  <a:lnTo>
                    <a:pt x="300990" y="376808"/>
                  </a:lnTo>
                  <a:lnTo>
                    <a:pt x="283221" y="379966"/>
                  </a:lnTo>
                  <a:lnTo>
                    <a:pt x="274097" y="381587"/>
                  </a:lnTo>
                  <a:lnTo>
                    <a:pt x="270736" y="382184"/>
                  </a:lnTo>
                  <a:lnTo>
                    <a:pt x="270256" y="382269"/>
                  </a:lnTo>
                  <a:lnTo>
                    <a:pt x="264160" y="42049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13548" y="3227832"/>
              <a:ext cx="848868" cy="86410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13548" y="3227832"/>
              <a:ext cx="848994" cy="864235"/>
            </a:xfrm>
            <a:custGeom>
              <a:avLst/>
              <a:gdLst/>
              <a:ahLst/>
              <a:cxnLst/>
              <a:rect l="l" t="t" r="r" b="b"/>
              <a:pathLst>
                <a:path w="848995" h="864235">
                  <a:moveTo>
                    <a:pt x="164465" y="89026"/>
                  </a:moveTo>
                  <a:lnTo>
                    <a:pt x="187959" y="83819"/>
                  </a:lnTo>
                  <a:lnTo>
                    <a:pt x="199771" y="73278"/>
                  </a:lnTo>
                  <a:lnTo>
                    <a:pt x="199771" y="49783"/>
                  </a:lnTo>
                  <a:lnTo>
                    <a:pt x="182118" y="39242"/>
                  </a:lnTo>
                  <a:lnTo>
                    <a:pt x="199771" y="7873"/>
                  </a:lnTo>
                  <a:lnTo>
                    <a:pt x="249681" y="23621"/>
                  </a:lnTo>
                  <a:lnTo>
                    <a:pt x="261366" y="13080"/>
                  </a:lnTo>
                  <a:lnTo>
                    <a:pt x="273176" y="18287"/>
                  </a:lnTo>
                  <a:lnTo>
                    <a:pt x="293750" y="0"/>
                  </a:lnTo>
                  <a:lnTo>
                    <a:pt x="328929" y="23621"/>
                  </a:lnTo>
                  <a:lnTo>
                    <a:pt x="323087" y="60197"/>
                  </a:lnTo>
                  <a:lnTo>
                    <a:pt x="352425" y="78612"/>
                  </a:lnTo>
                  <a:lnTo>
                    <a:pt x="384809" y="65404"/>
                  </a:lnTo>
                  <a:lnTo>
                    <a:pt x="446404" y="109981"/>
                  </a:lnTo>
                  <a:lnTo>
                    <a:pt x="475869" y="94233"/>
                  </a:lnTo>
                  <a:lnTo>
                    <a:pt x="519937" y="115188"/>
                  </a:lnTo>
                  <a:lnTo>
                    <a:pt x="537463" y="89026"/>
                  </a:lnTo>
                  <a:lnTo>
                    <a:pt x="560958" y="99440"/>
                  </a:lnTo>
                  <a:lnTo>
                    <a:pt x="581532" y="109981"/>
                  </a:lnTo>
                  <a:lnTo>
                    <a:pt x="610997" y="78612"/>
                  </a:lnTo>
                  <a:lnTo>
                    <a:pt x="660907" y="94233"/>
                  </a:lnTo>
                  <a:lnTo>
                    <a:pt x="769620" y="149225"/>
                  </a:lnTo>
                  <a:lnTo>
                    <a:pt x="843026" y="154431"/>
                  </a:lnTo>
                  <a:lnTo>
                    <a:pt x="848868" y="191134"/>
                  </a:lnTo>
                  <a:lnTo>
                    <a:pt x="807720" y="209422"/>
                  </a:lnTo>
                  <a:lnTo>
                    <a:pt x="807720" y="256666"/>
                  </a:lnTo>
                  <a:lnTo>
                    <a:pt x="775461" y="290702"/>
                  </a:lnTo>
                  <a:lnTo>
                    <a:pt x="696086" y="395350"/>
                  </a:lnTo>
                  <a:lnTo>
                    <a:pt x="640333" y="395350"/>
                  </a:lnTo>
                  <a:lnTo>
                    <a:pt x="616838" y="426846"/>
                  </a:lnTo>
                  <a:lnTo>
                    <a:pt x="610997" y="471296"/>
                  </a:lnTo>
                  <a:lnTo>
                    <a:pt x="634492" y="497458"/>
                  </a:lnTo>
                  <a:lnTo>
                    <a:pt x="634492" y="536828"/>
                  </a:lnTo>
                  <a:lnTo>
                    <a:pt x="599185" y="568197"/>
                  </a:lnTo>
                  <a:lnTo>
                    <a:pt x="628523" y="602233"/>
                  </a:lnTo>
                  <a:lnTo>
                    <a:pt x="587501" y="638936"/>
                  </a:lnTo>
                  <a:lnTo>
                    <a:pt x="543432" y="638936"/>
                  </a:lnTo>
                  <a:lnTo>
                    <a:pt x="499363" y="662431"/>
                  </a:lnTo>
                  <a:lnTo>
                    <a:pt x="525779" y="693927"/>
                  </a:lnTo>
                  <a:lnTo>
                    <a:pt x="487552" y="722756"/>
                  </a:lnTo>
                  <a:lnTo>
                    <a:pt x="452374" y="693927"/>
                  </a:lnTo>
                  <a:lnTo>
                    <a:pt x="419988" y="704341"/>
                  </a:lnTo>
                  <a:lnTo>
                    <a:pt x="402462" y="754125"/>
                  </a:lnTo>
                  <a:lnTo>
                    <a:pt x="372999" y="769873"/>
                  </a:lnTo>
                  <a:lnTo>
                    <a:pt x="311403" y="764666"/>
                  </a:lnTo>
                  <a:lnTo>
                    <a:pt x="299593" y="814323"/>
                  </a:lnTo>
                  <a:lnTo>
                    <a:pt x="255524" y="858900"/>
                  </a:lnTo>
                  <a:lnTo>
                    <a:pt x="255524" y="864107"/>
                  </a:lnTo>
                  <a:lnTo>
                    <a:pt x="199771" y="858900"/>
                  </a:lnTo>
                  <a:lnTo>
                    <a:pt x="182118" y="803909"/>
                  </a:lnTo>
                  <a:lnTo>
                    <a:pt x="146811" y="803909"/>
                  </a:lnTo>
                  <a:lnTo>
                    <a:pt x="126365" y="764666"/>
                  </a:lnTo>
                  <a:lnTo>
                    <a:pt x="91058" y="769873"/>
                  </a:lnTo>
                  <a:lnTo>
                    <a:pt x="46990" y="743711"/>
                  </a:lnTo>
                  <a:lnTo>
                    <a:pt x="46990" y="714882"/>
                  </a:lnTo>
                  <a:lnTo>
                    <a:pt x="23495" y="714882"/>
                  </a:lnTo>
                  <a:lnTo>
                    <a:pt x="17652" y="722756"/>
                  </a:lnTo>
                  <a:lnTo>
                    <a:pt x="0" y="683386"/>
                  </a:lnTo>
                  <a:lnTo>
                    <a:pt x="0" y="649350"/>
                  </a:lnTo>
                  <a:lnTo>
                    <a:pt x="73405" y="628395"/>
                  </a:lnTo>
                  <a:lnTo>
                    <a:pt x="85217" y="557783"/>
                  </a:lnTo>
                  <a:lnTo>
                    <a:pt x="91058" y="513206"/>
                  </a:lnTo>
                  <a:lnTo>
                    <a:pt x="120396" y="487044"/>
                  </a:lnTo>
                  <a:lnTo>
                    <a:pt x="126365" y="400684"/>
                  </a:lnTo>
                  <a:lnTo>
                    <a:pt x="91058" y="395350"/>
                  </a:lnTo>
                  <a:lnTo>
                    <a:pt x="138049" y="405891"/>
                  </a:lnTo>
                  <a:lnTo>
                    <a:pt x="176275" y="371855"/>
                  </a:lnTo>
                  <a:lnTo>
                    <a:pt x="182118" y="329945"/>
                  </a:lnTo>
                  <a:lnTo>
                    <a:pt x="182118" y="306323"/>
                  </a:lnTo>
                  <a:lnTo>
                    <a:pt x="170306" y="285368"/>
                  </a:lnTo>
                  <a:lnTo>
                    <a:pt x="193801" y="251332"/>
                  </a:lnTo>
                  <a:lnTo>
                    <a:pt x="267334" y="196341"/>
                  </a:lnTo>
                  <a:lnTo>
                    <a:pt x="267334" y="159765"/>
                  </a:lnTo>
                  <a:lnTo>
                    <a:pt x="232028" y="130937"/>
                  </a:lnTo>
                  <a:lnTo>
                    <a:pt x="164465" y="8902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40424" y="3665220"/>
              <a:ext cx="434340" cy="40843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772912" y="3276600"/>
              <a:ext cx="1102360" cy="797560"/>
            </a:xfrm>
            <a:custGeom>
              <a:avLst/>
              <a:gdLst/>
              <a:ahLst/>
              <a:cxnLst/>
              <a:rect l="l" t="t" r="r" b="b"/>
              <a:pathLst>
                <a:path w="1102359" h="797560">
                  <a:moveTo>
                    <a:pt x="667512" y="590169"/>
                  </a:moveTo>
                  <a:lnTo>
                    <a:pt x="667512" y="584707"/>
                  </a:lnTo>
                  <a:lnTo>
                    <a:pt x="695779" y="587865"/>
                  </a:lnTo>
                  <a:lnTo>
                    <a:pt x="710295" y="589486"/>
                  </a:lnTo>
                  <a:lnTo>
                    <a:pt x="715643" y="590083"/>
                  </a:lnTo>
                  <a:lnTo>
                    <a:pt x="716407" y="590169"/>
                  </a:lnTo>
                  <a:lnTo>
                    <a:pt x="716407" y="558671"/>
                  </a:lnTo>
                  <a:lnTo>
                    <a:pt x="716407" y="542496"/>
                  </a:lnTo>
                  <a:lnTo>
                    <a:pt x="716407" y="536537"/>
                  </a:lnTo>
                  <a:lnTo>
                    <a:pt x="716407" y="535686"/>
                  </a:lnTo>
                  <a:lnTo>
                    <a:pt x="705834" y="519900"/>
                  </a:lnTo>
                  <a:lnTo>
                    <a:pt x="700404" y="511794"/>
                  </a:lnTo>
                  <a:lnTo>
                    <a:pt x="698404" y="508807"/>
                  </a:lnTo>
                  <a:lnTo>
                    <a:pt x="698118" y="508381"/>
                  </a:lnTo>
                  <a:lnTo>
                    <a:pt x="705167" y="476956"/>
                  </a:lnTo>
                  <a:lnTo>
                    <a:pt x="708787" y="460819"/>
                  </a:lnTo>
                  <a:lnTo>
                    <a:pt x="710120" y="454874"/>
                  </a:lnTo>
                  <a:lnTo>
                    <a:pt x="710311" y="454025"/>
                  </a:lnTo>
                  <a:lnTo>
                    <a:pt x="706786" y="435082"/>
                  </a:lnTo>
                  <a:lnTo>
                    <a:pt x="704976" y="425354"/>
                  </a:lnTo>
                  <a:lnTo>
                    <a:pt x="704310" y="421770"/>
                  </a:lnTo>
                  <a:lnTo>
                    <a:pt x="704214" y="421258"/>
                  </a:lnTo>
                  <a:lnTo>
                    <a:pt x="725433" y="402389"/>
                  </a:lnTo>
                  <a:lnTo>
                    <a:pt x="736330" y="392699"/>
                  </a:lnTo>
                  <a:lnTo>
                    <a:pt x="740344" y="389129"/>
                  </a:lnTo>
                  <a:lnTo>
                    <a:pt x="740917" y="388619"/>
                  </a:lnTo>
                  <a:lnTo>
                    <a:pt x="765429" y="388619"/>
                  </a:lnTo>
                  <a:lnTo>
                    <a:pt x="772477" y="404332"/>
                  </a:lnTo>
                  <a:lnTo>
                    <a:pt x="776096" y="412400"/>
                  </a:lnTo>
                  <a:lnTo>
                    <a:pt x="777430" y="415373"/>
                  </a:lnTo>
                  <a:lnTo>
                    <a:pt x="777620" y="415798"/>
                  </a:lnTo>
                  <a:lnTo>
                    <a:pt x="802132" y="415798"/>
                  </a:lnTo>
                  <a:lnTo>
                    <a:pt x="819826" y="428426"/>
                  </a:lnTo>
                  <a:lnTo>
                    <a:pt x="828913" y="434911"/>
                  </a:lnTo>
                  <a:lnTo>
                    <a:pt x="832260" y="437300"/>
                  </a:lnTo>
                  <a:lnTo>
                    <a:pt x="832738" y="437642"/>
                  </a:lnTo>
                  <a:lnTo>
                    <a:pt x="857482" y="440799"/>
                  </a:lnTo>
                  <a:lnTo>
                    <a:pt x="870188" y="442420"/>
                  </a:lnTo>
                  <a:lnTo>
                    <a:pt x="874869" y="443017"/>
                  </a:lnTo>
                  <a:lnTo>
                    <a:pt x="875538" y="443102"/>
                  </a:lnTo>
                  <a:lnTo>
                    <a:pt x="893232" y="455658"/>
                  </a:lnTo>
                  <a:lnTo>
                    <a:pt x="902319" y="462105"/>
                  </a:lnTo>
                  <a:lnTo>
                    <a:pt x="905666" y="464480"/>
                  </a:lnTo>
                  <a:lnTo>
                    <a:pt x="906144" y="464819"/>
                  </a:lnTo>
                  <a:lnTo>
                    <a:pt x="906144" y="490003"/>
                  </a:lnTo>
                  <a:lnTo>
                    <a:pt x="906144" y="502935"/>
                  </a:lnTo>
                  <a:lnTo>
                    <a:pt x="906144" y="507700"/>
                  </a:lnTo>
                  <a:lnTo>
                    <a:pt x="906144" y="508381"/>
                  </a:lnTo>
                  <a:lnTo>
                    <a:pt x="927363" y="527323"/>
                  </a:lnTo>
                  <a:lnTo>
                    <a:pt x="938260" y="537051"/>
                  </a:lnTo>
                  <a:lnTo>
                    <a:pt x="942274" y="540635"/>
                  </a:lnTo>
                  <a:lnTo>
                    <a:pt x="942847" y="541147"/>
                  </a:lnTo>
                  <a:lnTo>
                    <a:pt x="967232" y="535686"/>
                  </a:lnTo>
                  <a:lnTo>
                    <a:pt x="991975" y="538843"/>
                  </a:lnTo>
                  <a:lnTo>
                    <a:pt x="1004681" y="540464"/>
                  </a:lnTo>
                  <a:lnTo>
                    <a:pt x="1009362" y="541061"/>
                  </a:lnTo>
                  <a:lnTo>
                    <a:pt x="1010031" y="541147"/>
                  </a:lnTo>
                  <a:lnTo>
                    <a:pt x="1031249" y="560016"/>
                  </a:lnTo>
                  <a:lnTo>
                    <a:pt x="1042146" y="569706"/>
                  </a:lnTo>
                  <a:lnTo>
                    <a:pt x="1046160" y="573276"/>
                  </a:lnTo>
                  <a:lnTo>
                    <a:pt x="1046734" y="573786"/>
                  </a:lnTo>
                  <a:lnTo>
                    <a:pt x="1071550" y="580100"/>
                  </a:lnTo>
                  <a:lnTo>
                    <a:pt x="1084294" y="583342"/>
                  </a:lnTo>
                  <a:lnTo>
                    <a:pt x="1088989" y="584537"/>
                  </a:lnTo>
                  <a:lnTo>
                    <a:pt x="1089660" y="584707"/>
                  </a:lnTo>
                  <a:lnTo>
                    <a:pt x="1096708" y="603662"/>
                  </a:lnTo>
                  <a:lnTo>
                    <a:pt x="1100328" y="613949"/>
                  </a:lnTo>
                  <a:lnTo>
                    <a:pt x="1101661" y="619140"/>
                  </a:lnTo>
                  <a:lnTo>
                    <a:pt x="1101852" y="622807"/>
                  </a:lnTo>
                  <a:lnTo>
                    <a:pt x="1094803" y="641677"/>
                  </a:lnTo>
                  <a:lnTo>
                    <a:pt x="1091184" y="651367"/>
                  </a:lnTo>
                  <a:lnTo>
                    <a:pt x="1089850" y="654937"/>
                  </a:lnTo>
                  <a:lnTo>
                    <a:pt x="1089660" y="655447"/>
                  </a:lnTo>
                  <a:lnTo>
                    <a:pt x="1082538" y="674316"/>
                  </a:lnTo>
                  <a:lnTo>
                    <a:pt x="1078880" y="684006"/>
                  </a:lnTo>
                  <a:lnTo>
                    <a:pt x="1077533" y="687576"/>
                  </a:lnTo>
                  <a:lnTo>
                    <a:pt x="1077340" y="688086"/>
                  </a:lnTo>
                  <a:lnTo>
                    <a:pt x="1091511" y="697557"/>
                  </a:lnTo>
                  <a:lnTo>
                    <a:pt x="1098788" y="702421"/>
                  </a:lnTo>
                  <a:lnTo>
                    <a:pt x="1101469" y="704213"/>
                  </a:lnTo>
                  <a:lnTo>
                    <a:pt x="1101852" y="704469"/>
                  </a:lnTo>
                  <a:lnTo>
                    <a:pt x="1091205" y="723338"/>
                  </a:lnTo>
                  <a:lnTo>
                    <a:pt x="1085738" y="733028"/>
                  </a:lnTo>
                  <a:lnTo>
                    <a:pt x="1083724" y="736598"/>
                  </a:lnTo>
                  <a:lnTo>
                    <a:pt x="1083437" y="737107"/>
                  </a:lnTo>
                  <a:lnTo>
                    <a:pt x="1051645" y="771763"/>
                  </a:lnTo>
                  <a:lnTo>
                    <a:pt x="1035319" y="789558"/>
                  </a:lnTo>
                  <a:lnTo>
                    <a:pt x="1029305" y="796115"/>
                  </a:lnTo>
                  <a:lnTo>
                    <a:pt x="1028445" y="797051"/>
                  </a:lnTo>
                  <a:lnTo>
                    <a:pt x="1014275" y="784423"/>
                  </a:lnTo>
                  <a:lnTo>
                    <a:pt x="1006998" y="777938"/>
                  </a:lnTo>
                  <a:lnTo>
                    <a:pt x="1004317" y="775549"/>
                  </a:lnTo>
                  <a:lnTo>
                    <a:pt x="1003935" y="775207"/>
                  </a:lnTo>
                  <a:lnTo>
                    <a:pt x="985646" y="780669"/>
                  </a:lnTo>
                  <a:lnTo>
                    <a:pt x="964428" y="783826"/>
                  </a:lnTo>
                  <a:lnTo>
                    <a:pt x="953531" y="785447"/>
                  </a:lnTo>
                  <a:lnTo>
                    <a:pt x="949517" y="786044"/>
                  </a:lnTo>
                  <a:lnTo>
                    <a:pt x="948943" y="786130"/>
                  </a:lnTo>
                  <a:lnTo>
                    <a:pt x="885287" y="751548"/>
                  </a:lnTo>
                  <a:lnTo>
                    <a:pt x="852598" y="733790"/>
                  </a:lnTo>
                  <a:lnTo>
                    <a:pt x="840555" y="727247"/>
                  </a:lnTo>
                  <a:lnTo>
                    <a:pt x="838835" y="726313"/>
                  </a:lnTo>
                  <a:lnTo>
                    <a:pt x="824664" y="707370"/>
                  </a:lnTo>
                  <a:lnTo>
                    <a:pt x="817387" y="697642"/>
                  </a:lnTo>
                  <a:lnTo>
                    <a:pt x="814706" y="694058"/>
                  </a:lnTo>
                  <a:lnTo>
                    <a:pt x="814323" y="693547"/>
                  </a:lnTo>
                  <a:lnTo>
                    <a:pt x="789580" y="693547"/>
                  </a:lnTo>
                  <a:lnTo>
                    <a:pt x="776874" y="693547"/>
                  </a:lnTo>
                  <a:lnTo>
                    <a:pt x="772193" y="693547"/>
                  </a:lnTo>
                  <a:lnTo>
                    <a:pt x="771524" y="693547"/>
                  </a:lnTo>
                  <a:lnTo>
                    <a:pt x="732611" y="671520"/>
                  </a:lnTo>
                  <a:lnTo>
                    <a:pt x="712628" y="660209"/>
                  </a:lnTo>
                  <a:lnTo>
                    <a:pt x="705266" y="656042"/>
                  </a:lnTo>
                  <a:lnTo>
                    <a:pt x="704214" y="655447"/>
                  </a:lnTo>
                  <a:lnTo>
                    <a:pt x="704214" y="639734"/>
                  </a:lnTo>
                  <a:lnTo>
                    <a:pt x="704214" y="631666"/>
                  </a:lnTo>
                  <a:lnTo>
                    <a:pt x="704214" y="628693"/>
                  </a:lnTo>
                  <a:lnTo>
                    <a:pt x="704214" y="628269"/>
                  </a:lnTo>
                  <a:lnTo>
                    <a:pt x="685926" y="617347"/>
                  </a:lnTo>
                  <a:lnTo>
                    <a:pt x="667512" y="590169"/>
                  </a:lnTo>
                  <a:close/>
                </a:path>
                <a:path w="1102359" h="797560">
                  <a:moveTo>
                    <a:pt x="0" y="99567"/>
                  </a:moveTo>
                  <a:lnTo>
                    <a:pt x="5841" y="75946"/>
                  </a:lnTo>
                  <a:lnTo>
                    <a:pt x="41275" y="65532"/>
                  </a:lnTo>
                  <a:lnTo>
                    <a:pt x="41275" y="34036"/>
                  </a:lnTo>
                  <a:lnTo>
                    <a:pt x="79628" y="23622"/>
                  </a:lnTo>
                  <a:lnTo>
                    <a:pt x="97282" y="44576"/>
                  </a:lnTo>
                  <a:lnTo>
                    <a:pt x="115062" y="34036"/>
                  </a:lnTo>
                  <a:lnTo>
                    <a:pt x="115062" y="5207"/>
                  </a:lnTo>
                  <a:lnTo>
                    <a:pt x="132714" y="0"/>
                  </a:lnTo>
                  <a:lnTo>
                    <a:pt x="176911" y="15748"/>
                  </a:lnTo>
                  <a:lnTo>
                    <a:pt x="221234" y="15748"/>
                  </a:lnTo>
                  <a:lnTo>
                    <a:pt x="233045" y="28828"/>
                  </a:lnTo>
                  <a:lnTo>
                    <a:pt x="238887" y="70738"/>
                  </a:lnTo>
                  <a:lnTo>
                    <a:pt x="280162" y="130937"/>
                  </a:lnTo>
                  <a:lnTo>
                    <a:pt x="318515" y="154559"/>
                  </a:lnTo>
                  <a:lnTo>
                    <a:pt x="318515" y="214884"/>
                  </a:lnTo>
                  <a:lnTo>
                    <a:pt x="280162" y="220090"/>
                  </a:lnTo>
                  <a:lnTo>
                    <a:pt x="262509" y="251460"/>
                  </a:lnTo>
                  <a:lnTo>
                    <a:pt x="233045" y="272414"/>
                  </a:lnTo>
                  <a:lnTo>
                    <a:pt x="244728" y="290829"/>
                  </a:lnTo>
                  <a:lnTo>
                    <a:pt x="233045" y="301244"/>
                  </a:lnTo>
                  <a:lnTo>
                    <a:pt x="176911" y="316991"/>
                  </a:lnTo>
                  <a:lnTo>
                    <a:pt x="126873" y="290829"/>
                  </a:lnTo>
                  <a:lnTo>
                    <a:pt x="120903" y="251460"/>
                  </a:lnTo>
                  <a:lnTo>
                    <a:pt x="97282" y="201675"/>
                  </a:lnTo>
                  <a:lnTo>
                    <a:pt x="79628" y="165100"/>
                  </a:lnTo>
                  <a:lnTo>
                    <a:pt x="53086" y="165100"/>
                  </a:lnTo>
                  <a:lnTo>
                    <a:pt x="41275" y="120523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72912" y="3276600"/>
              <a:ext cx="318515" cy="31699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83552" y="4146803"/>
              <a:ext cx="1023334" cy="88760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083552" y="4146803"/>
              <a:ext cx="1023619" cy="887730"/>
            </a:xfrm>
            <a:custGeom>
              <a:avLst/>
              <a:gdLst/>
              <a:ahLst/>
              <a:cxnLst/>
              <a:rect l="l" t="t" r="r" b="b"/>
              <a:pathLst>
                <a:path w="1023620" h="887729">
                  <a:moveTo>
                    <a:pt x="924559" y="658876"/>
                  </a:moveTo>
                  <a:lnTo>
                    <a:pt x="918464" y="658876"/>
                  </a:lnTo>
                  <a:lnTo>
                    <a:pt x="915668" y="671484"/>
                  </a:lnTo>
                  <a:lnTo>
                    <a:pt x="928385" y="690213"/>
                  </a:lnTo>
                  <a:lnTo>
                    <a:pt x="946842" y="710989"/>
                  </a:lnTo>
                  <a:lnTo>
                    <a:pt x="961263" y="729742"/>
                  </a:lnTo>
                  <a:lnTo>
                    <a:pt x="970672" y="742039"/>
                  </a:lnTo>
                  <a:lnTo>
                    <a:pt x="981201" y="754872"/>
                  </a:lnTo>
                  <a:lnTo>
                    <a:pt x="994017" y="768729"/>
                  </a:lnTo>
                  <a:lnTo>
                    <a:pt x="1010284" y="784098"/>
                  </a:lnTo>
                  <a:lnTo>
                    <a:pt x="1022262" y="799625"/>
                  </a:lnTo>
                  <a:lnTo>
                    <a:pt x="1023334" y="814117"/>
                  </a:lnTo>
                  <a:lnTo>
                    <a:pt x="1016357" y="828585"/>
                  </a:lnTo>
                  <a:lnTo>
                    <a:pt x="1004189" y="844042"/>
                  </a:lnTo>
                  <a:lnTo>
                    <a:pt x="995499" y="863082"/>
                  </a:lnTo>
                  <a:lnTo>
                    <a:pt x="985059" y="878062"/>
                  </a:lnTo>
                  <a:lnTo>
                    <a:pt x="968881" y="886922"/>
                  </a:lnTo>
                  <a:lnTo>
                    <a:pt x="942975" y="887603"/>
                  </a:lnTo>
                  <a:lnTo>
                    <a:pt x="910518" y="881649"/>
                  </a:lnTo>
                  <a:lnTo>
                    <a:pt x="880967" y="872648"/>
                  </a:lnTo>
                  <a:lnTo>
                    <a:pt x="859464" y="861599"/>
                  </a:lnTo>
                  <a:lnTo>
                    <a:pt x="851153" y="849503"/>
                  </a:lnTo>
                  <a:lnTo>
                    <a:pt x="849038" y="840648"/>
                  </a:lnTo>
                  <a:lnTo>
                    <a:pt x="843470" y="831818"/>
                  </a:lnTo>
                  <a:lnTo>
                    <a:pt x="835616" y="825035"/>
                  </a:lnTo>
                  <a:lnTo>
                    <a:pt x="826643" y="822325"/>
                  </a:lnTo>
                  <a:lnTo>
                    <a:pt x="820906" y="825718"/>
                  </a:lnTo>
                  <a:lnTo>
                    <a:pt x="812847" y="833183"/>
                  </a:lnTo>
                  <a:lnTo>
                    <a:pt x="802479" y="840648"/>
                  </a:lnTo>
                  <a:lnTo>
                    <a:pt x="753109" y="822944"/>
                  </a:lnTo>
                  <a:lnTo>
                    <a:pt x="716406" y="789559"/>
                  </a:lnTo>
                  <a:lnTo>
                    <a:pt x="699136" y="757429"/>
                  </a:lnTo>
                  <a:lnTo>
                    <a:pt x="704088" y="740537"/>
                  </a:lnTo>
                  <a:lnTo>
                    <a:pt x="705187" y="729347"/>
                  </a:lnTo>
                  <a:lnTo>
                    <a:pt x="694213" y="724265"/>
                  </a:lnTo>
                  <a:lnTo>
                    <a:pt x="677477" y="719159"/>
                  </a:lnTo>
                  <a:lnTo>
                    <a:pt x="661289" y="707898"/>
                  </a:lnTo>
                  <a:lnTo>
                    <a:pt x="648642" y="698668"/>
                  </a:lnTo>
                  <a:lnTo>
                    <a:pt x="638317" y="695023"/>
                  </a:lnTo>
                  <a:lnTo>
                    <a:pt x="630302" y="696450"/>
                  </a:lnTo>
                  <a:lnTo>
                    <a:pt x="624586" y="702437"/>
                  </a:lnTo>
                  <a:lnTo>
                    <a:pt x="612449" y="714212"/>
                  </a:lnTo>
                  <a:lnTo>
                    <a:pt x="591693" y="722915"/>
                  </a:lnTo>
                  <a:lnTo>
                    <a:pt x="572079" y="725475"/>
                  </a:lnTo>
                  <a:lnTo>
                    <a:pt x="563372" y="718820"/>
                  </a:lnTo>
                  <a:lnTo>
                    <a:pt x="558631" y="704846"/>
                  </a:lnTo>
                  <a:lnTo>
                    <a:pt x="553354" y="688848"/>
                  </a:lnTo>
                  <a:lnTo>
                    <a:pt x="546959" y="672849"/>
                  </a:lnTo>
                  <a:lnTo>
                    <a:pt x="538861" y="658876"/>
                  </a:lnTo>
                  <a:lnTo>
                    <a:pt x="522001" y="645806"/>
                  </a:lnTo>
                  <a:lnTo>
                    <a:pt x="500570" y="639857"/>
                  </a:lnTo>
                  <a:lnTo>
                    <a:pt x="476853" y="642052"/>
                  </a:lnTo>
                  <a:lnTo>
                    <a:pt x="453136" y="653415"/>
                  </a:lnTo>
                  <a:lnTo>
                    <a:pt x="426829" y="665190"/>
                  </a:lnTo>
                  <a:lnTo>
                    <a:pt x="398795" y="673893"/>
                  </a:lnTo>
                  <a:lnTo>
                    <a:pt x="376501" y="676453"/>
                  </a:lnTo>
                  <a:lnTo>
                    <a:pt x="367411" y="669798"/>
                  </a:lnTo>
                  <a:lnTo>
                    <a:pt x="358132" y="650876"/>
                  </a:lnTo>
                  <a:lnTo>
                    <a:pt x="343661" y="628919"/>
                  </a:lnTo>
                  <a:lnTo>
                    <a:pt x="330334" y="606986"/>
                  </a:lnTo>
                  <a:lnTo>
                    <a:pt x="324484" y="588137"/>
                  </a:lnTo>
                  <a:lnTo>
                    <a:pt x="316083" y="575935"/>
                  </a:lnTo>
                  <a:lnTo>
                    <a:pt x="303085" y="572436"/>
                  </a:lnTo>
                  <a:lnTo>
                    <a:pt x="290087" y="578153"/>
                  </a:lnTo>
                  <a:lnTo>
                    <a:pt x="281686" y="593598"/>
                  </a:lnTo>
                  <a:lnTo>
                    <a:pt x="274218" y="610506"/>
                  </a:lnTo>
                  <a:lnTo>
                    <a:pt x="258714" y="618759"/>
                  </a:lnTo>
                  <a:lnTo>
                    <a:pt x="245520" y="615797"/>
                  </a:lnTo>
                  <a:lnTo>
                    <a:pt x="244982" y="599059"/>
                  </a:lnTo>
                  <a:lnTo>
                    <a:pt x="252888" y="578258"/>
                  </a:lnTo>
                  <a:lnTo>
                    <a:pt x="257937" y="563626"/>
                  </a:lnTo>
                  <a:lnTo>
                    <a:pt x="259556" y="553088"/>
                  </a:lnTo>
                  <a:lnTo>
                    <a:pt x="257175" y="544576"/>
                  </a:lnTo>
                  <a:lnTo>
                    <a:pt x="251630" y="529580"/>
                  </a:lnTo>
                  <a:lnTo>
                    <a:pt x="244919" y="510524"/>
                  </a:lnTo>
                  <a:lnTo>
                    <a:pt x="238208" y="489444"/>
                  </a:lnTo>
                  <a:lnTo>
                    <a:pt x="232664" y="468376"/>
                  </a:lnTo>
                  <a:lnTo>
                    <a:pt x="229117" y="449093"/>
                  </a:lnTo>
                  <a:lnTo>
                    <a:pt x="218106" y="436991"/>
                  </a:lnTo>
                  <a:lnTo>
                    <a:pt x="199070" y="426960"/>
                  </a:lnTo>
                  <a:lnTo>
                    <a:pt x="171450" y="413893"/>
                  </a:lnTo>
                  <a:lnTo>
                    <a:pt x="146939" y="396914"/>
                  </a:lnTo>
                  <a:lnTo>
                    <a:pt x="140811" y="384556"/>
                  </a:lnTo>
                  <a:lnTo>
                    <a:pt x="143875" y="373245"/>
                  </a:lnTo>
                  <a:lnTo>
                    <a:pt x="146939" y="359410"/>
                  </a:lnTo>
                  <a:lnTo>
                    <a:pt x="141773" y="346031"/>
                  </a:lnTo>
                  <a:lnTo>
                    <a:pt x="128571" y="338296"/>
                  </a:lnTo>
                  <a:lnTo>
                    <a:pt x="110773" y="335657"/>
                  </a:lnTo>
                  <a:lnTo>
                    <a:pt x="91821" y="337566"/>
                  </a:lnTo>
                  <a:lnTo>
                    <a:pt x="76446" y="341322"/>
                  </a:lnTo>
                  <a:lnTo>
                    <a:pt x="60451" y="343042"/>
                  </a:lnTo>
                  <a:lnTo>
                    <a:pt x="47886" y="340691"/>
                  </a:lnTo>
                  <a:lnTo>
                    <a:pt x="42799" y="332232"/>
                  </a:lnTo>
                  <a:lnTo>
                    <a:pt x="39846" y="323786"/>
                  </a:lnTo>
                  <a:lnTo>
                    <a:pt x="37465" y="313817"/>
                  </a:lnTo>
                  <a:lnTo>
                    <a:pt x="31654" y="300799"/>
                  </a:lnTo>
                  <a:lnTo>
                    <a:pt x="18415" y="283210"/>
                  </a:lnTo>
                  <a:lnTo>
                    <a:pt x="12192" y="277749"/>
                  </a:lnTo>
                  <a:lnTo>
                    <a:pt x="6096" y="272288"/>
                  </a:lnTo>
                  <a:lnTo>
                    <a:pt x="0" y="272288"/>
                  </a:lnTo>
                  <a:lnTo>
                    <a:pt x="0" y="250444"/>
                  </a:lnTo>
                  <a:lnTo>
                    <a:pt x="49559" y="250444"/>
                  </a:lnTo>
                  <a:lnTo>
                    <a:pt x="75009" y="250444"/>
                  </a:lnTo>
                  <a:lnTo>
                    <a:pt x="84385" y="250444"/>
                  </a:lnTo>
                  <a:lnTo>
                    <a:pt x="85725" y="250444"/>
                  </a:lnTo>
                  <a:lnTo>
                    <a:pt x="103419" y="225260"/>
                  </a:lnTo>
                  <a:lnTo>
                    <a:pt x="112506" y="212328"/>
                  </a:lnTo>
                  <a:lnTo>
                    <a:pt x="115853" y="207563"/>
                  </a:lnTo>
                  <a:lnTo>
                    <a:pt x="116331" y="206883"/>
                  </a:lnTo>
                  <a:lnTo>
                    <a:pt x="144672" y="200642"/>
                  </a:lnTo>
                  <a:lnTo>
                    <a:pt x="159226" y="197437"/>
                  </a:lnTo>
                  <a:lnTo>
                    <a:pt x="164588" y="196256"/>
                  </a:lnTo>
                  <a:lnTo>
                    <a:pt x="165353" y="196088"/>
                  </a:lnTo>
                  <a:lnTo>
                    <a:pt x="177546" y="179705"/>
                  </a:lnTo>
                  <a:lnTo>
                    <a:pt x="205886" y="173390"/>
                  </a:lnTo>
                  <a:lnTo>
                    <a:pt x="220440" y="170148"/>
                  </a:lnTo>
                  <a:lnTo>
                    <a:pt x="225802" y="168953"/>
                  </a:lnTo>
                  <a:lnTo>
                    <a:pt x="226568" y="168783"/>
                  </a:lnTo>
                  <a:lnTo>
                    <a:pt x="247786" y="137285"/>
                  </a:lnTo>
                  <a:lnTo>
                    <a:pt x="258683" y="121110"/>
                  </a:lnTo>
                  <a:lnTo>
                    <a:pt x="262697" y="115151"/>
                  </a:lnTo>
                  <a:lnTo>
                    <a:pt x="263271" y="114300"/>
                  </a:lnTo>
                  <a:lnTo>
                    <a:pt x="305782" y="82875"/>
                  </a:lnTo>
                  <a:lnTo>
                    <a:pt x="327612" y="66738"/>
                  </a:lnTo>
                  <a:lnTo>
                    <a:pt x="335655" y="60793"/>
                  </a:lnTo>
                  <a:lnTo>
                    <a:pt x="336803" y="59944"/>
                  </a:lnTo>
                  <a:lnTo>
                    <a:pt x="347376" y="44158"/>
                  </a:lnTo>
                  <a:lnTo>
                    <a:pt x="352805" y="36052"/>
                  </a:lnTo>
                  <a:lnTo>
                    <a:pt x="354806" y="33065"/>
                  </a:lnTo>
                  <a:lnTo>
                    <a:pt x="355092" y="32639"/>
                  </a:lnTo>
                  <a:lnTo>
                    <a:pt x="358689" y="13769"/>
                  </a:lnTo>
                  <a:lnTo>
                    <a:pt x="360537" y="4079"/>
                  </a:lnTo>
                  <a:lnTo>
                    <a:pt x="361217" y="509"/>
                  </a:lnTo>
                  <a:lnTo>
                    <a:pt x="361315" y="0"/>
                  </a:lnTo>
                  <a:lnTo>
                    <a:pt x="386058" y="0"/>
                  </a:lnTo>
                  <a:lnTo>
                    <a:pt x="398764" y="0"/>
                  </a:lnTo>
                  <a:lnTo>
                    <a:pt x="403445" y="0"/>
                  </a:lnTo>
                  <a:lnTo>
                    <a:pt x="404114" y="0"/>
                  </a:lnTo>
                  <a:lnTo>
                    <a:pt x="414760" y="15712"/>
                  </a:lnTo>
                  <a:lnTo>
                    <a:pt x="420227" y="23780"/>
                  </a:lnTo>
                  <a:lnTo>
                    <a:pt x="422241" y="26753"/>
                  </a:lnTo>
                  <a:lnTo>
                    <a:pt x="422528" y="27178"/>
                  </a:lnTo>
                  <a:lnTo>
                    <a:pt x="411882" y="42963"/>
                  </a:lnTo>
                  <a:lnTo>
                    <a:pt x="406415" y="51069"/>
                  </a:lnTo>
                  <a:lnTo>
                    <a:pt x="404401" y="54056"/>
                  </a:lnTo>
                  <a:lnTo>
                    <a:pt x="404114" y="54483"/>
                  </a:lnTo>
                  <a:lnTo>
                    <a:pt x="421808" y="67038"/>
                  </a:lnTo>
                  <a:lnTo>
                    <a:pt x="430895" y="73485"/>
                  </a:lnTo>
                  <a:lnTo>
                    <a:pt x="434242" y="75860"/>
                  </a:lnTo>
                  <a:lnTo>
                    <a:pt x="434721" y="76200"/>
                  </a:lnTo>
                  <a:lnTo>
                    <a:pt x="438245" y="110855"/>
                  </a:lnTo>
                  <a:lnTo>
                    <a:pt x="440055" y="128651"/>
                  </a:lnTo>
                  <a:lnTo>
                    <a:pt x="440721" y="135207"/>
                  </a:lnTo>
                  <a:lnTo>
                    <a:pt x="440817" y="136144"/>
                  </a:lnTo>
                  <a:lnTo>
                    <a:pt x="451463" y="148699"/>
                  </a:lnTo>
                  <a:lnTo>
                    <a:pt x="456930" y="155146"/>
                  </a:lnTo>
                  <a:lnTo>
                    <a:pt x="458944" y="157521"/>
                  </a:lnTo>
                  <a:lnTo>
                    <a:pt x="459231" y="157861"/>
                  </a:lnTo>
                  <a:lnTo>
                    <a:pt x="440817" y="174244"/>
                  </a:lnTo>
                  <a:lnTo>
                    <a:pt x="440817" y="196088"/>
                  </a:lnTo>
                  <a:lnTo>
                    <a:pt x="469157" y="218114"/>
                  </a:lnTo>
                  <a:lnTo>
                    <a:pt x="483711" y="229425"/>
                  </a:lnTo>
                  <a:lnTo>
                    <a:pt x="489073" y="233592"/>
                  </a:lnTo>
                  <a:lnTo>
                    <a:pt x="489839" y="234188"/>
                  </a:lnTo>
                  <a:lnTo>
                    <a:pt x="504009" y="259371"/>
                  </a:lnTo>
                  <a:lnTo>
                    <a:pt x="511286" y="272303"/>
                  </a:lnTo>
                  <a:lnTo>
                    <a:pt x="513967" y="277068"/>
                  </a:lnTo>
                  <a:lnTo>
                    <a:pt x="514350" y="277749"/>
                  </a:lnTo>
                  <a:lnTo>
                    <a:pt x="510825" y="306089"/>
                  </a:lnTo>
                  <a:lnTo>
                    <a:pt x="509015" y="320643"/>
                  </a:lnTo>
                  <a:lnTo>
                    <a:pt x="508349" y="326005"/>
                  </a:lnTo>
                  <a:lnTo>
                    <a:pt x="508253" y="326771"/>
                  </a:lnTo>
                  <a:lnTo>
                    <a:pt x="518826" y="345640"/>
                  </a:lnTo>
                  <a:lnTo>
                    <a:pt x="524255" y="355330"/>
                  </a:lnTo>
                  <a:lnTo>
                    <a:pt x="526256" y="358900"/>
                  </a:lnTo>
                  <a:lnTo>
                    <a:pt x="526542" y="359410"/>
                  </a:lnTo>
                  <a:lnTo>
                    <a:pt x="515969" y="378279"/>
                  </a:lnTo>
                  <a:lnTo>
                    <a:pt x="510540" y="387969"/>
                  </a:lnTo>
                  <a:lnTo>
                    <a:pt x="508539" y="391539"/>
                  </a:lnTo>
                  <a:lnTo>
                    <a:pt x="508253" y="392049"/>
                  </a:lnTo>
                  <a:lnTo>
                    <a:pt x="508253" y="407834"/>
                  </a:lnTo>
                  <a:lnTo>
                    <a:pt x="508253" y="415940"/>
                  </a:lnTo>
                  <a:lnTo>
                    <a:pt x="508253" y="418927"/>
                  </a:lnTo>
                  <a:lnTo>
                    <a:pt x="508253" y="419354"/>
                  </a:lnTo>
                  <a:lnTo>
                    <a:pt x="525948" y="428752"/>
                  </a:lnTo>
                  <a:lnTo>
                    <a:pt x="535035" y="433578"/>
                  </a:lnTo>
                  <a:lnTo>
                    <a:pt x="538382" y="435356"/>
                  </a:lnTo>
                  <a:lnTo>
                    <a:pt x="538861" y="435610"/>
                  </a:lnTo>
                  <a:lnTo>
                    <a:pt x="553031" y="429295"/>
                  </a:lnTo>
                  <a:lnTo>
                    <a:pt x="560308" y="426053"/>
                  </a:lnTo>
                  <a:lnTo>
                    <a:pt x="562989" y="424858"/>
                  </a:lnTo>
                  <a:lnTo>
                    <a:pt x="563372" y="424688"/>
                  </a:lnTo>
                  <a:lnTo>
                    <a:pt x="584590" y="424688"/>
                  </a:lnTo>
                  <a:lnTo>
                    <a:pt x="595487" y="424688"/>
                  </a:lnTo>
                  <a:lnTo>
                    <a:pt x="599501" y="424688"/>
                  </a:lnTo>
                  <a:lnTo>
                    <a:pt x="600075" y="424688"/>
                  </a:lnTo>
                  <a:lnTo>
                    <a:pt x="600075" y="443630"/>
                  </a:lnTo>
                  <a:lnTo>
                    <a:pt x="600075" y="453358"/>
                  </a:lnTo>
                  <a:lnTo>
                    <a:pt x="600075" y="456942"/>
                  </a:lnTo>
                  <a:lnTo>
                    <a:pt x="600075" y="457454"/>
                  </a:lnTo>
                  <a:lnTo>
                    <a:pt x="575258" y="466852"/>
                  </a:lnTo>
                  <a:lnTo>
                    <a:pt x="562514" y="471678"/>
                  </a:lnTo>
                  <a:lnTo>
                    <a:pt x="557819" y="473456"/>
                  </a:lnTo>
                  <a:lnTo>
                    <a:pt x="557149" y="473710"/>
                  </a:lnTo>
                  <a:lnTo>
                    <a:pt x="551052" y="495554"/>
                  </a:lnTo>
                  <a:lnTo>
                    <a:pt x="575772" y="498796"/>
                  </a:lnTo>
                  <a:lnTo>
                    <a:pt x="587835" y="501015"/>
                  </a:lnTo>
                  <a:lnTo>
                    <a:pt x="590682" y="503233"/>
                  </a:lnTo>
                  <a:lnTo>
                    <a:pt x="587755" y="506476"/>
                  </a:lnTo>
                  <a:lnTo>
                    <a:pt x="583946" y="513026"/>
                  </a:lnTo>
                  <a:lnTo>
                    <a:pt x="575564" y="522112"/>
                  </a:lnTo>
                  <a:lnTo>
                    <a:pt x="567182" y="530175"/>
                  </a:lnTo>
                  <a:lnTo>
                    <a:pt x="563372" y="533654"/>
                  </a:lnTo>
                  <a:lnTo>
                    <a:pt x="563372" y="552523"/>
                  </a:lnTo>
                  <a:lnTo>
                    <a:pt x="563372" y="562213"/>
                  </a:lnTo>
                  <a:lnTo>
                    <a:pt x="563372" y="565783"/>
                  </a:lnTo>
                  <a:lnTo>
                    <a:pt x="563372" y="566293"/>
                  </a:lnTo>
                  <a:lnTo>
                    <a:pt x="575564" y="577215"/>
                  </a:lnTo>
                  <a:lnTo>
                    <a:pt x="587755" y="588137"/>
                  </a:lnTo>
                  <a:lnTo>
                    <a:pt x="616096" y="600692"/>
                  </a:lnTo>
                  <a:lnTo>
                    <a:pt x="630650" y="607139"/>
                  </a:lnTo>
                  <a:lnTo>
                    <a:pt x="636012" y="609514"/>
                  </a:lnTo>
                  <a:lnTo>
                    <a:pt x="636777" y="609854"/>
                  </a:lnTo>
                  <a:lnTo>
                    <a:pt x="654472" y="597298"/>
                  </a:lnTo>
                  <a:lnTo>
                    <a:pt x="663559" y="590851"/>
                  </a:lnTo>
                  <a:lnTo>
                    <a:pt x="666906" y="588476"/>
                  </a:lnTo>
                  <a:lnTo>
                    <a:pt x="667384" y="588137"/>
                  </a:lnTo>
                  <a:lnTo>
                    <a:pt x="702774" y="613320"/>
                  </a:lnTo>
                  <a:lnTo>
                    <a:pt x="720947" y="626252"/>
                  </a:lnTo>
                  <a:lnTo>
                    <a:pt x="727642" y="631017"/>
                  </a:lnTo>
                  <a:lnTo>
                    <a:pt x="728599" y="631698"/>
                  </a:lnTo>
                  <a:lnTo>
                    <a:pt x="763988" y="593885"/>
                  </a:lnTo>
                  <a:lnTo>
                    <a:pt x="782161" y="574468"/>
                  </a:lnTo>
                  <a:lnTo>
                    <a:pt x="788856" y="567314"/>
                  </a:lnTo>
                  <a:lnTo>
                    <a:pt x="789813" y="566293"/>
                  </a:lnTo>
                  <a:lnTo>
                    <a:pt x="796036" y="566293"/>
                  </a:lnTo>
                  <a:lnTo>
                    <a:pt x="789813" y="571754"/>
                  </a:lnTo>
                  <a:lnTo>
                    <a:pt x="825275" y="578068"/>
                  </a:lnTo>
                  <a:lnTo>
                    <a:pt x="843486" y="581310"/>
                  </a:lnTo>
                  <a:lnTo>
                    <a:pt x="850195" y="582505"/>
                  </a:lnTo>
                  <a:lnTo>
                    <a:pt x="851153" y="582676"/>
                  </a:lnTo>
                  <a:lnTo>
                    <a:pt x="872372" y="576361"/>
                  </a:lnTo>
                  <a:lnTo>
                    <a:pt x="883269" y="573119"/>
                  </a:lnTo>
                  <a:lnTo>
                    <a:pt x="887283" y="571924"/>
                  </a:lnTo>
                  <a:lnTo>
                    <a:pt x="887856" y="571754"/>
                  </a:lnTo>
                  <a:lnTo>
                    <a:pt x="912600" y="578068"/>
                  </a:lnTo>
                  <a:lnTo>
                    <a:pt x="925306" y="581310"/>
                  </a:lnTo>
                  <a:lnTo>
                    <a:pt x="929987" y="582505"/>
                  </a:lnTo>
                  <a:lnTo>
                    <a:pt x="930655" y="582676"/>
                  </a:lnTo>
                  <a:lnTo>
                    <a:pt x="942975" y="604393"/>
                  </a:lnTo>
                  <a:lnTo>
                    <a:pt x="932328" y="623335"/>
                  </a:lnTo>
                  <a:lnTo>
                    <a:pt x="926861" y="633063"/>
                  </a:lnTo>
                  <a:lnTo>
                    <a:pt x="924847" y="636647"/>
                  </a:lnTo>
                  <a:lnTo>
                    <a:pt x="924559" y="637159"/>
                  </a:lnTo>
                  <a:lnTo>
                    <a:pt x="906272" y="647954"/>
                  </a:lnTo>
                  <a:lnTo>
                    <a:pt x="924559" y="65887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250679" y="4189476"/>
              <a:ext cx="624840" cy="82175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250679" y="4189476"/>
              <a:ext cx="624840" cy="822325"/>
            </a:xfrm>
            <a:custGeom>
              <a:avLst/>
              <a:gdLst/>
              <a:ahLst/>
              <a:cxnLst/>
              <a:rect l="l" t="t" r="r" b="b"/>
              <a:pathLst>
                <a:path w="624840" h="822325">
                  <a:moveTo>
                    <a:pt x="575818" y="54610"/>
                  </a:moveTo>
                  <a:lnTo>
                    <a:pt x="572293" y="83024"/>
                  </a:lnTo>
                  <a:lnTo>
                    <a:pt x="570483" y="97615"/>
                  </a:lnTo>
                  <a:lnTo>
                    <a:pt x="569817" y="102991"/>
                  </a:lnTo>
                  <a:lnTo>
                    <a:pt x="569722" y="103759"/>
                  </a:lnTo>
                  <a:lnTo>
                    <a:pt x="569722" y="129016"/>
                  </a:lnTo>
                  <a:lnTo>
                    <a:pt x="569722" y="141986"/>
                  </a:lnTo>
                  <a:lnTo>
                    <a:pt x="569722" y="146764"/>
                  </a:lnTo>
                  <a:lnTo>
                    <a:pt x="569722" y="147447"/>
                  </a:lnTo>
                  <a:lnTo>
                    <a:pt x="583892" y="153761"/>
                  </a:lnTo>
                  <a:lnTo>
                    <a:pt x="591169" y="157003"/>
                  </a:lnTo>
                  <a:lnTo>
                    <a:pt x="593850" y="158198"/>
                  </a:lnTo>
                  <a:lnTo>
                    <a:pt x="594233" y="158369"/>
                  </a:lnTo>
                  <a:lnTo>
                    <a:pt x="594233" y="186783"/>
                  </a:lnTo>
                  <a:lnTo>
                    <a:pt x="594233" y="201374"/>
                  </a:lnTo>
                  <a:lnTo>
                    <a:pt x="594233" y="206750"/>
                  </a:lnTo>
                  <a:lnTo>
                    <a:pt x="594233" y="207518"/>
                  </a:lnTo>
                  <a:lnTo>
                    <a:pt x="611927" y="245403"/>
                  </a:lnTo>
                  <a:lnTo>
                    <a:pt x="621014" y="264858"/>
                  </a:lnTo>
                  <a:lnTo>
                    <a:pt x="624361" y="272026"/>
                  </a:lnTo>
                  <a:lnTo>
                    <a:pt x="624840" y="273050"/>
                  </a:lnTo>
                  <a:lnTo>
                    <a:pt x="624840" y="326721"/>
                  </a:lnTo>
                  <a:lnTo>
                    <a:pt x="624840" y="354282"/>
                  </a:lnTo>
                  <a:lnTo>
                    <a:pt x="624840" y="364436"/>
                  </a:lnTo>
                  <a:lnTo>
                    <a:pt x="624840" y="365887"/>
                  </a:lnTo>
                  <a:lnTo>
                    <a:pt x="607145" y="381672"/>
                  </a:lnTo>
                  <a:lnTo>
                    <a:pt x="598058" y="389778"/>
                  </a:lnTo>
                  <a:lnTo>
                    <a:pt x="594711" y="392765"/>
                  </a:lnTo>
                  <a:lnTo>
                    <a:pt x="594233" y="393192"/>
                  </a:lnTo>
                  <a:lnTo>
                    <a:pt x="583453" y="440864"/>
                  </a:lnTo>
                  <a:lnTo>
                    <a:pt x="557170" y="460303"/>
                  </a:lnTo>
                  <a:lnTo>
                    <a:pt x="544464" y="466788"/>
                  </a:lnTo>
                  <a:lnTo>
                    <a:pt x="539783" y="469177"/>
                  </a:lnTo>
                  <a:lnTo>
                    <a:pt x="539115" y="469519"/>
                  </a:lnTo>
                  <a:lnTo>
                    <a:pt x="507249" y="485304"/>
                  </a:lnTo>
                  <a:lnTo>
                    <a:pt x="490886" y="493410"/>
                  </a:lnTo>
                  <a:lnTo>
                    <a:pt x="484858" y="496397"/>
                  </a:lnTo>
                  <a:lnTo>
                    <a:pt x="483997" y="496824"/>
                  </a:lnTo>
                  <a:lnTo>
                    <a:pt x="473350" y="534709"/>
                  </a:lnTo>
                  <a:lnTo>
                    <a:pt x="467883" y="554164"/>
                  </a:lnTo>
                  <a:lnTo>
                    <a:pt x="465869" y="561332"/>
                  </a:lnTo>
                  <a:lnTo>
                    <a:pt x="465581" y="562356"/>
                  </a:lnTo>
                  <a:lnTo>
                    <a:pt x="469106" y="616027"/>
                  </a:lnTo>
                  <a:lnTo>
                    <a:pt x="470916" y="643588"/>
                  </a:lnTo>
                  <a:lnTo>
                    <a:pt x="471582" y="653742"/>
                  </a:lnTo>
                  <a:lnTo>
                    <a:pt x="471677" y="655193"/>
                  </a:lnTo>
                  <a:lnTo>
                    <a:pt x="482324" y="674135"/>
                  </a:lnTo>
                  <a:lnTo>
                    <a:pt x="487791" y="683863"/>
                  </a:lnTo>
                  <a:lnTo>
                    <a:pt x="489805" y="687447"/>
                  </a:lnTo>
                  <a:lnTo>
                    <a:pt x="490093" y="687959"/>
                  </a:lnTo>
                  <a:lnTo>
                    <a:pt x="475922" y="713216"/>
                  </a:lnTo>
                  <a:lnTo>
                    <a:pt x="468645" y="726186"/>
                  </a:lnTo>
                  <a:lnTo>
                    <a:pt x="465964" y="730964"/>
                  </a:lnTo>
                  <a:lnTo>
                    <a:pt x="465581" y="731647"/>
                  </a:lnTo>
                  <a:lnTo>
                    <a:pt x="462057" y="747432"/>
                  </a:lnTo>
                  <a:lnTo>
                    <a:pt x="460248" y="755538"/>
                  </a:lnTo>
                  <a:lnTo>
                    <a:pt x="459581" y="758525"/>
                  </a:lnTo>
                  <a:lnTo>
                    <a:pt x="459486" y="758951"/>
                  </a:lnTo>
                  <a:lnTo>
                    <a:pt x="450363" y="759890"/>
                  </a:lnTo>
                  <a:lnTo>
                    <a:pt x="441848" y="762365"/>
                  </a:lnTo>
                  <a:lnTo>
                    <a:pt x="434500" y="765863"/>
                  </a:lnTo>
                  <a:lnTo>
                    <a:pt x="428878" y="769874"/>
                  </a:lnTo>
                  <a:lnTo>
                    <a:pt x="417927" y="781051"/>
                  </a:lnTo>
                  <a:lnTo>
                    <a:pt x="405844" y="789670"/>
                  </a:lnTo>
                  <a:lnTo>
                    <a:pt x="396071" y="795216"/>
                  </a:lnTo>
                  <a:lnTo>
                    <a:pt x="392049" y="797179"/>
                  </a:lnTo>
                  <a:lnTo>
                    <a:pt x="382597" y="797434"/>
                  </a:lnTo>
                  <a:lnTo>
                    <a:pt x="366823" y="799226"/>
                  </a:lnTo>
                  <a:lnTo>
                    <a:pt x="349883" y="804090"/>
                  </a:lnTo>
                  <a:lnTo>
                    <a:pt x="336930" y="813562"/>
                  </a:lnTo>
                  <a:lnTo>
                    <a:pt x="322454" y="819705"/>
                  </a:lnTo>
                  <a:lnTo>
                    <a:pt x="308562" y="821753"/>
                  </a:lnTo>
                  <a:lnTo>
                    <a:pt x="298122" y="819705"/>
                  </a:lnTo>
                  <a:lnTo>
                    <a:pt x="294004" y="813562"/>
                  </a:lnTo>
                  <a:lnTo>
                    <a:pt x="287412" y="806565"/>
                  </a:lnTo>
                  <a:lnTo>
                    <a:pt x="277939" y="802639"/>
                  </a:lnTo>
                  <a:lnTo>
                    <a:pt x="267323" y="802810"/>
                  </a:lnTo>
                  <a:lnTo>
                    <a:pt x="257301" y="808101"/>
                  </a:lnTo>
                  <a:lnTo>
                    <a:pt x="245356" y="813391"/>
                  </a:lnTo>
                  <a:lnTo>
                    <a:pt x="230504" y="813562"/>
                  </a:lnTo>
                  <a:lnTo>
                    <a:pt x="216796" y="809636"/>
                  </a:lnTo>
                  <a:lnTo>
                    <a:pt x="208279" y="802640"/>
                  </a:lnTo>
                  <a:lnTo>
                    <a:pt x="206565" y="794448"/>
                  </a:lnTo>
                  <a:lnTo>
                    <a:pt x="203707" y="786257"/>
                  </a:lnTo>
                  <a:lnTo>
                    <a:pt x="225869" y="752125"/>
                  </a:lnTo>
                  <a:lnTo>
                    <a:pt x="238887" y="742569"/>
                  </a:lnTo>
                  <a:lnTo>
                    <a:pt x="221001" y="732926"/>
                  </a:lnTo>
                  <a:lnTo>
                    <a:pt x="210581" y="726868"/>
                  </a:lnTo>
                  <a:lnTo>
                    <a:pt x="203614" y="721834"/>
                  </a:lnTo>
                  <a:lnTo>
                    <a:pt x="196088" y="715263"/>
                  </a:lnTo>
                  <a:lnTo>
                    <a:pt x="185916" y="709973"/>
                  </a:lnTo>
                  <a:lnTo>
                    <a:pt x="174625" y="709802"/>
                  </a:lnTo>
                  <a:lnTo>
                    <a:pt x="163333" y="713728"/>
                  </a:lnTo>
                  <a:lnTo>
                    <a:pt x="153162" y="720725"/>
                  </a:lnTo>
                  <a:lnTo>
                    <a:pt x="142515" y="720042"/>
                  </a:lnTo>
                  <a:lnTo>
                    <a:pt x="137048" y="707072"/>
                  </a:lnTo>
                  <a:lnTo>
                    <a:pt x="135034" y="690006"/>
                  </a:lnTo>
                  <a:lnTo>
                    <a:pt x="134747" y="677037"/>
                  </a:lnTo>
                  <a:lnTo>
                    <a:pt x="131697" y="667565"/>
                  </a:lnTo>
                  <a:lnTo>
                    <a:pt x="124063" y="658606"/>
                  </a:lnTo>
                  <a:lnTo>
                    <a:pt x="114119" y="654766"/>
                  </a:lnTo>
                  <a:lnTo>
                    <a:pt x="104140" y="660654"/>
                  </a:lnTo>
                  <a:lnTo>
                    <a:pt x="90384" y="669186"/>
                  </a:lnTo>
                  <a:lnTo>
                    <a:pt x="72009" y="671576"/>
                  </a:lnTo>
                  <a:lnTo>
                    <a:pt x="55919" y="669869"/>
                  </a:lnTo>
                  <a:lnTo>
                    <a:pt x="49022" y="666115"/>
                  </a:lnTo>
                  <a:lnTo>
                    <a:pt x="41475" y="659544"/>
                  </a:lnTo>
                  <a:lnTo>
                    <a:pt x="29892" y="654510"/>
                  </a:lnTo>
                  <a:lnTo>
                    <a:pt x="17143" y="648452"/>
                  </a:lnTo>
                  <a:lnTo>
                    <a:pt x="6096" y="638810"/>
                  </a:lnTo>
                  <a:lnTo>
                    <a:pt x="2020" y="632239"/>
                  </a:lnTo>
                  <a:lnTo>
                    <a:pt x="5397" y="627205"/>
                  </a:lnTo>
                  <a:lnTo>
                    <a:pt x="12203" y="621147"/>
                  </a:lnTo>
                  <a:lnTo>
                    <a:pt x="18415" y="611505"/>
                  </a:lnTo>
                  <a:lnTo>
                    <a:pt x="26435" y="603142"/>
                  </a:lnTo>
                  <a:lnTo>
                    <a:pt x="32194" y="593756"/>
                  </a:lnTo>
                  <a:lnTo>
                    <a:pt x="35667" y="582322"/>
                  </a:lnTo>
                  <a:lnTo>
                    <a:pt x="36829" y="567817"/>
                  </a:lnTo>
                  <a:lnTo>
                    <a:pt x="38526" y="556468"/>
                  </a:lnTo>
                  <a:lnTo>
                    <a:pt x="36782" y="546655"/>
                  </a:lnTo>
                  <a:lnTo>
                    <a:pt x="35061" y="537866"/>
                  </a:lnTo>
                  <a:lnTo>
                    <a:pt x="36829" y="529590"/>
                  </a:lnTo>
                  <a:lnTo>
                    <a:pt x="38334" y="520459"/>
                  </a:lnTo>
                  <a:lnTo>
                    <a:pt x="35242" y="509793"/>
                  </a:lnTo>
                  <a:lnTo>
                    <a:pt x="29864" y="498103"/>
                  </a:lnTo>
                  <a:lnTo>
                    <a:pt x="24511" y="485901"/>
                  </a:lnTo>
                  <a:lnTo>
                    <a:pt x="22413" y="481038"/>
                  </a:lnTo>
                  <a:lnTo>
                    <a:pt x="16875" y="475662"/>
                  </a:lnTo>
                  <a:lnTo>
                    <a:pt x="9026" y="471310"/>
                  </a:lnTo>
                  <a:lnTo>
                    <a:pt x="0" y="469519"/>
                  </a:lnTo>
                  <a:lnTo>
                    <a:pt x="0" y="453733"/>
                  </a:lnTo>
                  <a:lnTo>
                    <a:pt x="0" y="445627"/>
                  </a:lnTo>
                  <a:lnTo>
                    <a:pt x="0" y="442640"/>
                  </a:lnTo>
                  <a:lnTo>
                    <a:pt x="0" y="442213"/>
                  </a:lnTo>
                  <a:lnTo>
                    <a:pt x="14170" y="432742"/>
                  </a:lnTo>
                  <a:lnTo>
                    <a:pt x="21447" y="427878"/>
                  </a:lnTo>
                  <a:lnTo>
                    <a:pt x="24128" y="426086"/>
                  </a:lnTo>
                  <a:lnTo>
                    <a:pt x="24511" y="425831"/>
                  </a:lnTo>
                  <a:lnTo>
                    <a:pt x="28035" y="406961"/>
                  </a:lnTo>
                  <a:lnTo>
                    <a:pt x="29844" y="397271"/>
                  </a:lnTo>
                  <a:lnTo>
                    <a:pt x="30511" y="393701"/>
                  </a:lnTo>
                  <a:lnTo>
                    <a:pt x="30606" y="393192"/>
                  </a:lnTo>
                  <a:lnTo>
                    <a:pt x="51899" y="383720"/>
                  </a:lnTo>
                  <a:lnTo>
                    <a:pt x="62833" y="378856"/>
                  </a:lnTo>
                  <a:lnTo>
                    <a:pt x="66861" y="377064"/>
                  </a:lnTo>
                  <a:lnTo>
                    <a:pt x="67437" y="376809"/>
                  </a:lnTo>
                  <a:lnTo>
                    <a:pt x="79628" y="360425"/>
                  </a:lnTo>
                  <a:lnTo>
                    <a:pt x="79628" y="332011"/>
                  </a:lnTo>
                  <a:lnTo>
                    <a:pt x="79628" y="317420"/>
                  </a:lnTo>
                  <a:lnTo>
                    <a:pt x="79628" y="312044"/>
                  </a:lnTo>
                  <a:lnTo>
                    <a:pt x="79628" y="311276"/>
                  </a:lnTo>
                  <a:lnTo>
                    <a:pt x="107969" y="292334"/>
                  </a:lnTo>
                  <a:lnTo>
                    <a:pt x="122523" y="282606"/>
                  </a:lnTo>
                  <a:lnTo>
                    <a:pt x="127885" y="279022"/>
                  </a:lnTo>
                  <a:lnTo>
                    <a:pt x="128650" y="278511"/>
                  </a:lnTo>
                  <a:lnTo>
                    <a:pt x="153162" y="273050"/>
                  </a:lnTo>
                  <a:lnTo>
                    <a:pt x="167332" y="266735"/>
                  </a:lnTo>
                  <a:lnTo>
                    <a:pt x="174609" y="263493"/>
                  </a:lnTo>
                  <a:lnTo>
                    <a:pt x="177290" y="262298"/>
                  </a:lnTo>
                  <a:lnTo>
                    <a:pt x="177673" y="262128"/>
                  </a:lnTo>
                  <a:lnTo>
                    <a:pt x="196088" y="245744"/>
                  </a:lnTo>
                  <a:lnTo>
                    <a:pt x="178393" y="226802"/>
                  </a:lnTo>
                  <a:lnTo>
                    <a:pt x="169306" y="217074"/>
                  </a:lnTo>
                  <a:lnTo>
                    <a:pt x="165959" y="213490"/>
                  </a:lnTo>
                  <a:lnTo>
                    <a:pt x="165480" y="212979"/>
                  </a:lnTo>
                  <a:lnTo>
                    <a:pt x="154834" y="197193"/>
                  </a:lnTo>
                  <a:lnTo>
                    <a:pt x="149367" y="189087"/>
                  </a:lnTo>
                  <a:lnTo>
                    <a:pt x="147353" y="186100"/>
                  </a:lnTo>
                  <a:lnTo>
                    <a:pt x="147066" y="185674"/>
                  </a:lnTo>
                  <a:lnTo>
                    <a:pt x="118725" y="169888"/>
                  </a:lnTo>
                  <a:lnTo>
                    <a:pt x="104171" y="161782"/>
                  </a:lnTo>
                  <a:lnTo>
                    <a:pt x="98809" y="158795"/>
                  </a:lnTo>
                  <a:lnTo>
                    <a:pt x="98044" y="158369"/>
                  </a:lnTo>
                  <a:lnTo>
                    <a:pt x="104140" y="147447"/>
                  </a:lnTo>
                  <a:lnTo>
                    <a:pt x="118310" y="134818"/>
                  </a:lnTo>
                  <a:lnTo>
                    <a:pt x="125587" y="128333"/>
                  </a:lnTo>
                  <a:lnTo>
                    <a:pt x="128268" y="125944"/>
                  </a:lnTo>
                  <a:lnTo>
                    <a:pt x="128650" y="125603"/>
                  </a:lnTo>
                  <a:lnTo>
                    <a:pt x="125126" y="106660"/>
                  </a:lnTo>
                  <a:lnTo>
                    <a:pt x="123316" y="96932"/>
                  </a:lnTo>
                  <a:lnTo>
                    <a:pt x="122650" y="93348"/>
                  </a:lnTo>
                  <a:lnTo>
                    <a:pt x="122554" y="92837"/>
                  </a:lnTo>
                  <a:lnTo>
                    <a:pt x="122554" y="77051"/>
                  </a:lnTo>
                  <a:lnTo>
                    <a:pt x="122554" y="68945"/>
                  </a:lnTo>
                  <a:lnTo>
                    <a:pt x="122554" y="65958"/>
                  </a:lnTo>
                  <a:lnTo>
                    <a:pt x="122554" y="65531"/>
                  </a:lnTo>
                  <a:lnTo>
                    <a:pt x="154420" y="27646"/>
                  </a:lnTo>
                  <a:lnTo>
                    <a:pt x="170783" y="8191"/>
                  </a:lnTo>
                  <a:lnTo>
                    <a:pt x="176811" y="1023"/>
                  </a:lnTo>
                  <a:lnTo>
                    <a:pt x="177673" y="0"/>
                  </a:lnTo>
                  <a:lnTo>
                    <a:pt x="206013" y="9471"/>
                  </a:lnTo>
                  <a:lnTo>
                    <a:pt x="220567" y="14335"/>
                  </a:lnTo>
                  <a:lnTo>
                    <a:pt x="225929" y="16127"/>
                  </a:lnTo>
                  <a:lnTo>
                    <a:pt x="202184" y="43687"/>
                  </a:lnTo>
                  <a:lnTo>
                    <a:pt x="208279" y="65531"/>
                  </a:lnTo>
                  <a:lnTo>
                    <a:pt x="229572" y="68689"/>
                  </a:lnTo>
                  <a:lnTo>
                    <a:pt x="240506" y="70310"/>
                  </a:lnTo>
                  <a:lnTo>
                    <a:pt x="244534" y="70907"/>
                  </a:lnTo>
                  <a:lnTo>
                    <a:pt x="245110" y="70993"/>
                  </a:lnTo>
                  <a:lnTo>
                    <a:pt x="276975" y="83621"/>
                  </a:lnTo>
                  <a:lnTo>
                    <a:pt x="293338" y="90106"/>
                  </a:lnTo>
                  <a:lnTo>
                    <a:pt x="299366" y="92495"/>
                  </a:lnTo>
                  <a:lnTo>
                    <a:pt x="300227" y="92837"/>
                  </a:lnTo>
                  <a:lnTo>
                    <a:pt x="321446" y="102308"/>
                  </a:lnTo>
                  <a:lnTo>
                    <a:pt x="332343" y="107172"/>
                  </a:lnTo>
                  <a:lnTo>
                    <a:pt x="336357" y="108964"/>
                  </a:lnTo>
                  <a:lnTo>
                    <a:pt x="336930" y="109219"/>
                  </a:lnTo>
                  <a:lnTo>
                    <a:pt x="361442" y="103759"/>
                  </a:lnTo>
                  <a:lnTo>
                    <a:pt x="372088" y="91130"/>
                  </a:lnTo>
                  <a:lnTo>
                    <a:pt x="377555" y="84645"/>
                  </a:lnTo>
                  <a:lnTo>
                    <a:pt x="379569" y="82256"/>
                  </a:lnTo>
                  <a:lnTo>
                    <a:pt x="379856" y="81915"/>
                  </a:lnTo>
                  <a:lnTo>
                    <a:pt x="401075" y="94543"/>
                  </a:lnTo>
                  <a:lnTo>
                    <a:pt x="411972" y="101028"/>
                  </a:lnTo>
                  <a:lnTo>
                    <a:pt x="415986" y="103417"/>
                  </a:lnTo>
                  <a:lnTo>
                    <a:pt x="416560" y="103759"/>
                  </a:lnTo>
                  <a:lnTo>
                    <a:pt x="466119" y="106916"/>
                  </a:lnTo>
                  <a:lnTo>
                    <a:pt x="491569" y="108537"/>
                  </a:lnTo>
                  <a:lnTo>
                    <a:pt x="500945" y="109134"/>
                  </a:lnTo>
                  <a:lnTo>
                    <a:pt x="502285" y="109219"/>
                  </a:lnTo>
                  <a:lnTo>
                    <a:pt x="575818" y="5461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10928" y="4479035"/>
              <a:ext cx="1008888" cy="68275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710928" y="4479035"/>
              <a:ext cx="1009015" cy="683260"/>
            </a:xfrm>
            <a:custGeom>
              <a:avLst/>
              <a:gdLst/>
              <a:ahLst/>
              <a:cxnLst/>
              <a:rect l="l" t="t" r="r" b="b"/>
              <a:pathLst>
                <a:path w="1009015" h="683260">
                  <a:moveTo>
                    <a:pt x="165100" y="0"/>
                  </a:moveTo>
                  <a:lnTo>
                    <a:pt x="186318" y="3157"/>
                  </a:lnTo>
                  <a:lnTo>
                    <a:pt x="197215" y="4778"/>
                  </a:lnTo>
                  <a:lnTo>
                    <a:pt x="201229" y="5375"/>
                  </a:lnTo>
                  <a:lnTo>
                    <a:pt x="201802" y="5461"/>
                  </a:lnTo>
                  <a:lnTo>
                    <a:pt x="223021" y="24403"/>
                  </a:lnTo>
                  <a:lnTo>
                    <a:pt x="233918" y="34131"/>
                  </a:lnTo>
                  <a:lnTo>
                    <a:pt x="237932" y="37715"/>
                  </a:lnTo>
                  <a:lnTo>
                    <a:pt x="238505" y="38226"/>
                  </a:lnTo>
                  <a:lnTo>
                    <a:pt x="280870" y="38226"/>
                  </a:lnTo>
                  <a:lnTo>
                    <a:pt x="302625" y="38226"/>
                  </a:lnTo>
                  <a:lnTo>
                    <a:pt x="310640" y="38226"/>
                  </a:lnTo>
                  <a:lnTo>
                    <a:pt x="311785" y="38226"/>
                  </a:lnTo>
                  <a:lnTo>
                    <a:pt x="382490" y="60326"/>
                  </a:lnTo>
                  <a:lnTo>
                    <a:pt x="418798" y="71675"/>
                  </a:lnTo>
                  <a:lnTo>
                    <a:pt x="432175" y="75856"/>
                  </a:lnTo>
                  <a:lnTo>
                    <a:pt x="434086" y="76453"/>
                  </a:lnTo>
                  <a:lnTo>
                    <a:pt x="494218" y="142753"/>
                  </a:lnTo>
                  <a:lnTo>
                    <a:pt x="525097" y="176799"/>
                  </a:lnTo>
                  <a:lnTo>
                    <a:pt x="536473" y="189343"/>
                  </a:lnTo>
                  <a:lnTo>
                    <a:pt x="538099" y="191134"/>
                  </a:lnTo>
                  <a:lnTo>
                    <a:pt x="591109" y="191134"/>
                  </a:lnTo>
                  <a:lnTo>
                    <a:pt x="618331" y="191134"/>
                  </a:lnTo>
                  <a:lnTo>
                    <a:pt x="628360" y="191134"/>
                  </a:lnTo>
                  <a:lnTo>
                    <a:pt x="629793" y="191134"/>
                  </a:lnTo>
                  <a:lnTo>
                    <a:pt x="654536" y="213234"/>
                  </a:lnTo>
                  <a:lnTo>
                    <a:pt x="667242" y="224583"/>
                  </a:lnTo>
                  <a:lnTo>
                    <a:pt x="671923" y="228764"/>
                  </a:lnTo>
                  <a:lnTo>
                    <a:pt x="672592" y="229362"/>
                  </a:lnTo>
                  <a:lnTo>
                    <a:pt x="722078" y="226204"/>
                  </a:lnTo>
                  <a:lnTo>
                    <a:pt x="747490" y="224583"/>
                  </a:lnTo>
                  <a:lnTo>
                    <a:pt x="756852" y="223986"/>
                  </a:lnTo>
                  <a:lnTo>
                    <a:pt x="758190" y="223900"/>
                  </a:lnTo>
                  <a:lnTo>
                    <a:pt x="775884" y="204958"/>
                  </a:lnTo>
                  <a:lnTo>
                    <a:pt x="784971" y="195230"/>
                  </a:lnTo>
                  <a:lnTo>
                    <a:pt x="788318" y="191646"/>
                  </a:lnTo>
                  <a:lnTo>
                    <a:pt x="788797" y="191134"/>
                  </a:lnTo>
                  <a:lnTo>
                    <a:pt x="813540" y="200606"/>
                  </a:lnTo>
                  <a:lnTo>
                    <a:pt x="826246" y="205470"/>
                  </a:lnTo>
                  <a:lnTo>
                    <a:pt x="830927" y="207262"/>
                  </a:lnTo>
                  <a:lnTo>
                    <a:pt x="831596" y="207518"/>
                  </a:lnTo>
                  <a:lnTo>
                    <a:pt x="828071" y="251717"/>
                  </a:lnTo>
                  <a:lnTo>
                    <a:pt x="826261" y="274415"/>
                  </a:lnTo>
                  <a:lnTo>
                    <a:pt x="825595" y="282777"/>
                  </a:lnTo>
                  <a:lnTo>
                    <a:pt x="825500" y="283971"/>
                  </a:lnTo>
                  <a:lnTo>
                    <a:pt x="837692" y="300355"/>
                  </a:lnTo>
                  <a:lnTo>
                    <a:pt x="825500" y="316738"/>
                  </a:lnTo>
                  <a:lnTo>
                    <a:pt x="836072" y="329366"/>
                  </a:lnTo>
                  <a:lnTo>
                    <a:pt x="841501" y="335851"/>
                  </a:lnTo>
                  <a:lnTo>
                    <a:pt x="843502" y="338240"/>
                  </a:lnTo>
                  <a:lnTo>
                    <a:pt x="843788" y="338581"/>
                  </a:lnTo>
                  <a:lnTo>
                    <a:pt x="875579" y="307010"/>
                  </a:lnTo>
                  <a:lnTo>
                    <a:pt x="891905" y="290798"/>
                  </a:lnTo>
                  <a:lnTo>
                    <a:pt x="897919" y="284825"/>
                  </a:lnTo>
                  <a:lnTo>
                    <a:pt x="898778" y="283971"/>
                  </a:lnTo>
                  <a:lnTo>
                    <a:pt x="930644" y="290286"/>
                  </a:lnTo>
                  <a:lnTo>
                    <a:pt x="947007" y="293528"/>
                  </a:lnTo>
                  <a:lnTo>
                    <a:pt x="953035" y="294723"/>
                  </a:lnTo>
                  <a:lnTo>
                    <a:pt x="953897" y="294894"/>
                  </a:lnTo>
                  <a:lnTo>
                    <a:pt x="960945" y="326538"/>
                  </a:lnTo>
                  <a:lnTo>
                    <a:pt x="964565" y="342788"/>
                  </a:lnTo>
                  <a:lnTo>
                    <a:pt x="965898" y="348775"/>
                  </a:lnTo>
                  <a:lnTo>
                    <a:pt x="966089" y="349631"/>
                  </a:lnTo>
                  <a:lnTo>
                    <a:pt x="976661" y="387516"/>
                  </a:lnTo>
                  <a:lnTo>
                    <a:pt x="982091" y="406971"/>
                  </a:lnTo>
                  <a:lnTo>
                    <a:pt x="984091" y="414139"/>
                  </a:lnTo>
                  <a:lnTo>
                    <a:pt x="984376" y="415163"/>
                  </a:lnTo>
                  <a:lnTo>
                    <a:pt x="982472" y="427706"/>
                  </a:lnTo>
                  <a:lnTo>
                    <a:pt x="978281" y="449976"/>
                  </a:lnTo>
                  <a:lnTo>
                    <a:pt x="974090" y="471223"/>
                  </a:lnTo>
                  <a:lnTo>
                    <a:pt x="972185" y="480694"/>
                  </a:lnTo>
                  <a:lnTo>
                    <a:pt x="993403" y="515423"/>
                  </a:lnTo>
                  <a:lnTo>
                    <a:pt x="1004300" y="533257"/>
                  </a:lnTo>
                  <a:lnTo>
                    <a:pt x="1008314" y="539827"/>
                  </a:lnTo>
                  <a:lnTo>
                    <a:pt x="1008888" y="540765"/>
                  </a:lnTo>
                  <a:lnTo>
                    <a:pt x="977096" y="562865"/>
                  </a:lnTo>
                  <a:lnTo>
                    <a:pt x="960770" y="574214"/>
                  </a:lnTo>
                  <a:lnTo>
                    <a:pt x="954756" y="578395"/>
                  </a:lnTo>
                  <a:lnTo>
                    <a:pt x="953897" y="578993"/>
                  </a:lnTo>
                  <a:lnTo>
                    <a:pt x="922031" y="578993"/>
                  </a:lnTo>
                  <a:lnTo>
                    <a:pt x="905668" y="578993"/>
                  </a:lnTo>
                  <a:lnTo>
                    <a:pt x="899640" y="578993"/>
                  </a:lnTo>
                  <a:lnTo>
                    <a:pt x="898778" y="578993"/>
                  </a:lnTo>
                  <a:lnTo>
                    <a:pt x="881157" y="591621"/>
                  </a:lnTo>
                  <a:lnTo>
                    <a:pt x="872109" y="598106"/>
                  </a:lnTo>
                  <a:lnTo>
                    <a:pt x="868775" y="600495"/>
                  </a:lnTo>
                  <a:lnTo>
                    <a:pt x="868299" y="600837"/>
                  </a:lnTo>
                  <a:lnTo>
                    <a:pt x="850604" y="591365"/>
                  </a:lnTo>
                  <a:lnTo>
                    <a:pt x="841517" y="586501"/>
                  </a:lnTo>
                  <a:lnTo>
                    <a:pt x="838170" y="584709"/>
                  </a:lnTo>
                  <a:lnTo>
                    <a:pt x="837692" y="584453"/>
                  </a:lnTo>
                  <a:lnTo>
                    <a:pt x="823521" y="600239"/>
                  </a:lnTo>
                  <a:lnTo>
                    <a:pt x="816244" y="608345"/>
                  </a:lnTo>
                  <a:lnTo>
                    <a:pt x="813563" y="611332"/>
                  </a:lnTo>
                  <a:lnTo>
                    <a:pt x="813180" y="611758"/>
                  </a:lnTo>
                  <a:lnTo>
                    <a:pt x="795559" y="595973"/>
                  </a:lnTo>
                  <a:lnTo>
                    <a:pt x="786511" y="587867"/>
                  </a:lnTo>
                  <a:lnTo>
                    <a:pt x="783177" y="584880"/>
                  </a:lnTo>
                  <a:lnTo>
                    <a:pt x="782701" y="584453"/>
                  </a:lnTo>
                  <a:lnTo>
                    <a:pt x="757957" y="616025"/>
                  </a:lnTo>
                  <a:lnTo>
                    <a:pt x="745251" y="632237"/>
                  </a:lnTo>
                  <a:lnTo>
                    <a:pt x="740570" y="638210"/>
                  </a:lnTo>
                  <a:lnTo>
                    <a:pt x="739901" y="639063"/>
                  </a:lnTo>
                  <a:lnTo>
                    <a:pt x="725731" y="664321"/>
                  </a:lnTo>
                  <a:lnTo>
                    <a:pt x="718454" y="677291"/>
                  </a:lnTo>
                  <a:lnTo>
                    <a:pt x="715773" y="682069"/>
                  </a:lnTo>
                  <a:lnTo>
                    <a:pt x="715391" y="682751"/>
                  </a:lnTo>
                  <a:lnTo>
                    <a:pt x="665904" y="651180"/>
                  </a:lnTo>
                  <a:lnTo>
                    <a:pt x="640492" y="634968"/>
                  </a:lnTo>
                  <a:lnTo>
                    <a:pt x="631130" y="628995"/>
                  </a:lnTo>
                  <a:lnTo>
                    <a:pt x="629793" y="628141"/>
                  </a:lnTo>
                  <a:lnTo>
                    <a:pt x="629793" y="606042"/>
                  </a:lnTo>
                  <a:lnTo>
                    <a:pt x="629793" y="594693"/>
                  </a:lnTo>
                  <a:lnTo>
                    <a:pt x="629793" y="590512"/>
                  </a:lnTo>
                  <a:lnTo>
                    <a:pt x="629793" y="589914"/>
                  </a:lnTo>
                  <a:lnTo>
                    <a:pt x="601525" y="561500"/>
                  </a:lnTo>
                  <a:lnTo>
                    <a:pt x="587009" y="546909"/>
                  </a:lnTo>
                  <a:lnTo>
                    <a:pt x="581661" y="541533"/>
                  </a:lnTo>
                  <a:lnTo>
                    <a:pt x="580898" y="540765"/>
                  </a:lnTo>
                  <a:lnTo>
                    <a:pt x="549106" y="540765"/>
                  </a:lnTo>
                  <a:lnTo>
                    <a:pt x="532780" y="540765"/>
                  </a:lnTo>
                  <a:lnTo>
                    <a:pt x="526766" y="540765"/>
                  </a:lnTo>
                  <a:lnTo>
                    <a:pt x="525906" y="540765"/>
                  </a:lnTo>
                  <a:lnTo>
                    <a:pt x="486993" y="553394"/>
                  </a:lnTo>
                  <a:lnTo>
                    <a:pt x="467010" y="559879"/>
                  </a:lnTo>
                  <a:lnTo>
                    <a:pt x="459648" y="562268"/>
                  </a:lnTo>
                  <a:lnTo>
                    <a:pt x="458597" y="562609"/>
                  </a:lnTo>
                  <a:lnTo>
                    <a:pt x="430329" y="584709"/>
                  </a:lnTo>
                  <a:lnTo>
                    <a:pt x="415813" y="596058"/>
                  </a:lnTo>
                  <a:lnTo>
                    <a:pt x="410465" y="600239"/>
                  </a:lnTo>
                  <a:lnTo>
                    <a:pt x="409701" y="600837"/>
                  </a:lnTo>
                  <a:lnTo>
                    <a:pt x="370788" y="600837"/>
                  </a:lnTo>
                  <a:lnTo>
                    <a:pt x="350805" y="600837"/>
                  </a:lnTo>
                  <a:lnTo>
                    <a:pt x="343443" y="600837"/>
                  </a:lnTo>
                  <a:lnTo>
                    <a:pt x="342392" y="600837"/>
                  </a:lnTo>
                  <a:lnTo>
                    <a:pt x="321173" y="607151"/>
                  </a:lnTo>
                  <a:lnTo>
                    <a:pt x="310276" y="610393"/>
                  </a:lnTo>
                  <a:lnTo>
                    <a:pt x="306262" y="611588"/>
                  </a:lnTo>
                  <a:lnTo>
                    <a:pt x="305689" y="611758"/>
                  </a:lnTo>
                  <a:lnTo>
                    <a:pt x="288067" y="618073"/>
                  </a:lnTo>
                  <a:lnTo>
                    <a:pt x="279019" y="621315"/>
                  </a:lnTo>
                  <a:lnTo>
                    <a:pt x="275685" y="622510"/>
                  </a:lnTo>
                  <a:lnTo>
                    <a:pt x="275208" y="622681"/>
                  </a:lnTo>
                  <a:lnTo>
                    <a:pt x="257514" y="606895"/>
                  </a:lnTo>
                  <a:lnTo>
                    <a:pt x="248427" y="598789"/>
                  </a:lnTo>
                  <a:lnTo>
                    <a:pt x="245080" y="595802"/>
                  </a:lnTo>
                  <a:lnTo>
                    <a:pt x="244601" y="595376"/>
                  </a:lnTo>
                  <a:lnTo>
                    <a:pt x="219858" y="617475"/>
                  </a:lnTo>
                  <a:lnTo>
                    <a:pt x="207152" y="628824"/>
                  </a:lnTo>
                  <a:lnTo>
                    <a:pt x="202471" y="633005"/>
                  </a:lnTo>
                  <a:lnTo>
                    <a:pt x="201802" y="633602"/>
                  </a:lnTo>
                  <a:lnTo>
                    <a:pt x="176835" y="601348"/>
                  </a:lnTo>
                  <a:lnTo>
                    <a:pt x="146813" y="573105"/>
                  </a:lnTo>
                  <a:lnTo>
                    <a:pt x="123015" y="544179"/>
                  </a:lnTo>
                  <a:lnTo>
                    <a:pt x="104955" y="516276"/>
                  </a:lnTo>
                  <a:lnTo>
                    <a:pt x="97790" y="497077"/>
                  </a:lnTo>
                  <a:lnTo>
                    <a:pt x="100000" y="485217"/>
                  </a:lnTo>
                  <a:lnTo>
                    <a:pt x="106235" y="480012"/>
                  </a:lnTo>
                  <a:lnTo>
                    <a:pt x="115899" y="477879"/>
                  </a:lnTo>
                  <a:lnTo>
                    <a:pt x="128397" y="475233"/>
                  </a:lnTo>
                  <a:lnTo>
                    <a:pt x="133445" y="466359"/>
                  </a:lnTo>
                  <a:lnTo>
                    <a:pt x="132207" y="457485"/>
                  </a:lnTo>
                  <a:lnTo>
                    <a:pt x="127539" y="450659"/>
                  </a:lnTo>
                  <a:lnTo>
                    <a:pt x="122300" y="447928"/>
                  </a:lnTo>
                  <a:lnTo>
                    <a:pt x="110279" y="448867"/>
                  </a:lnTo>
                  <a:lnTo>
                    <a:pt x="94805" y="451342"/>
                  </a:lnTo>
                  <a:lnTo>
                    <a:pt x="79331" y="454840"/>
                  </a:lnTo>
                  <a:lnTo>
                    <a:pt x="67310" y="458850"/>
                  </a:lnTo>
                  <a:lnTo>
                    <a:pt x="57042" y="460557"/>
                  </a:lnTo>
                  <a:lnTo>
                    <a:pt x="45085" y="464312"/>
                  </a:lnTo>
                  <a:lnTo>
                    <a:pt x="31984" y="468066"/>
                  </a:lnTo>
                  <a:lnTo>
                    <a:pt x="18288" y="469772"/>
                  </a:lnTo>
                  <a:lnTo>
                    <a:pt x="12192" y="464312"/>
                  </a:lnTo>
                  <a:lnTo>
                    <a:pt x="6096" y="464312"/>
                  </a:lnTo>
                  <a:lnTo>
                    <a:pt x="0" y="469772"/>
                  </a:lnTo>
                  <a:lnTo>
                    <a:pt x="3524" y="453987"/>
                  </a:lnTo>
                  <a:lnTo>
                    <a:pt x="5334" y="445881"/>
                  </a:lnTo>
                  <a:lnTo>
                    <a:pt x="6000" y="442894"/>
                  </a:lnTo>
                  <a:lnTo>
                    <a:pt x="27543" y="404240"/>
                  </a:lnTo>
                  <a:lnTo>
                    <a:pt x="30606" y="398780"/>
                  </a:lnTo>
                  <a:lnTo>
                    <a:pt x="19960" y="379837"/>
                  </a:lnTo>
                  <a:lnTo>
                    <a:pt x="14493" y="370109"/>
                  </a:lnTo>
                  <a:lnTo>
                    <a:pt x="12479" y="366525"/>
                  </a:lnTo>
                  <a:lnTo>
                    <a:pt x="12192" y="366013"/>
                  </a:lnTo>
                  <a:lnTo>
                    <a:pt x="8667" y="312269"/>
                  </a:lnTo>
                  <a:lnTo>
                    <a:pt x="6857" y="284670"/>
                  </a:lnTo>
                  <a:lnTo>
                    <a:pt x="6191" y="274502"/>
                  </a:lnTo>
                  <a:lnTo>
                    <a:pt x="6096" y="273050"/>
                  </a:lnTo>
                  <a:lnTo>
                    <a:pt x="16742" y="235164"/>
                  </a:lnTo>
                  <a:lnTo>
                    <a:pt x="22209" y="215709"/>
                  </a:lnTo>
                  <a:lnTo>
                    <a:pt x="24223" y="208541"/>
                  </a:lnTo>
                  <a:lnTo>
                    <a:pt x="24511" y="207518"/>
                  </a:lnTo>
                  <a:lnTo>
                    <a:pt x="56302" y="191732"/>
                  </a:lnTo>
                  <a:lnTo>
                    <a:pt x="72628" y="183626"/>
                  </a:lnTo>
                  <a:lnTo>
                    <a:pt x="78642" y="180639"/>
                  </a:lnTo>
                  <a:lnTo>
                    <a:pt x="79501" y="180212"/>
                  </a:lnTo>
                  <a:lnTo>
                    <a:pt x="104245" y="167584"/>
                  </a:lnTo>
                  <a:lnTo>
                    <a:pt x="116951" y="161099"/>
                  </a:lnTo>
                  <a:lnTo>
                    <a:pt x="121632" y="158710"/>
                  </a:lnTo>
                  <a:lnTo>
                    <a:pt x="122300" y="158369"/>
                  </a:lnTo>
                  <a:lnTo>
                    <a:pt x="129349" y="126797"/>
                  </a:lnTo>
                  <a:lnTo>
                    <a:pt x="132969" y="110585"/>
                  </a:lnTo>
                  <a:lnTo>
                    <a:pt x="134302" y="104612"/>
                  </a:lnTo>
                  <a:lnTo>
                    <a:pt x="134493" y="103758"/>
                  </a:lnTo>
                  <a:lnTo>
                    <a:pt x="152187" y="87973"/>
                  </a:lnTo>
                  <a:lnTo>
                    <a:pt x="161274" y="79867"/>
                  </a:lnTo>
                  <a:lnTo>
                    <a:pt x="164621" y="76880"/>
                  </a:lnTo>
                  <a:lnTo>
                    <a:pt x="165100" y="76453"/>
                  </a:lnTo>
                  <a:lnTo>
                    <a:pt x="165100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67044" y="2360676"/>
              <a:ext cx="582167" cy="39166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67044" y="2360676"/>
              <a:ext cx="582295" cy="391795"/>
            </a:xfrm>
            <a:custGeom>
              <a:avLst/>
              <a:gdLst/>
              <a:ahLst/>
              <a:cxnLst/>
              <a:rect l="l" t="t" r="r" b="b"/>
              <a:pathLst>
                <a:path w="582295" h="391794">
                  <a:moveTo>
                    <a:pt x="567435" y="391668"/>
                  </a:moveTo>
                  <a:lnTo>
                    <a:pt x="482219" y="349885"/>
                  </a:lnTo>
                  <a:lnTo>
                    <a:pt x="482219" y="360299"/>
                  </a:lnTo>
                  <a:lnTo>
                    <a:pt x="464565" y="370839"/>
                  </a:lnTo>
                  <a:lnTo>
                    <a:pt x="435101" y="342011"/>
                  </a:lnTo>
                  <a:lnTo>
                    <a:pt x="402843" y="342011"/>
                  </a:lnTo>
                  <a:lnTo>
                    <a:pt x="385190" y="315975"/>
                  </a:lnTo>
                  <a:lnTo>
                    <a:pt x="379348" y="289813"/>
                  </a:lnTo>
                  <a:lnTo>
                    <a:pt x="335152" y="281939"/>
                  </a:lnTo>
                  <a:lnTo>
                    <a:pt x="311657" y="305562"/>
                  </a:lnTo>
                  <a:lnTo>
                    <a:pt x="273430" y="300227"/>
                  </a:lnTo>
                  <a:lnTo>
                    <a:pt x="249935" y="321183"/>
                  </a:lnTo>
                  <a:lnTo>
                    <a:pt x="232282" y="321183"/>
                  </a:lnTo>
                  <a:lnTo>
                    <a:pt x="199897" y="305562"/>
                  </a:lnTo>
                  <a:lnTo>
                    <a:pt x="152907" y="305562"/>
                  </a:lnTo>
                  <a:lnTo>
                    <a:pt x="147065" y="289813"/>
                  </a:lnTo>
                  <a:lnTo>
                    <a:pt x="108838" y="289813"/>
                  </a:lnTo>
                  <a:lnTo>
                    <a:pt x="91185" y="271525"/>
                  </a:lnTo>
                  <a:lnTo>
                    <a:pt x="29463" y="261112"/>
                  </a:lnTo>
                  <a:lnTo>
                    <a:pt x="0" y="240284"/>
                  </a:lnTo>
                  <a:lnTo>
                    <a:pt x="5841" y="201040"/>
                  </a:lnTo>
                  <a:lnTo>
                    <a:pt x="35305" y="195834"/>
                  </a:lnTo>
                  <a:lnTo>
                    <a:pt x="41147" y="164464"/>
                  </a:lnTo>
                  <a:lnTo>
                    <a:pt x="79375" y="140970"/>
                  </a:lnTo>
                  <a:lnTo>
                    <a:pt x="108838" y="109727"/>
                  </a:lnTo>
                  <a:lnTo>
                    <a:pt x="85216" y="70485"/>
                  </a:lnTo>
                  <a:lnTo>
                    <a:pt x="97027" y="44450"/>
                  </a:lnTo>
                  <a:lnTo>
                    <a:pt x="114680" y="28701"/>
                  </a:lnTo>
                  <a:lnTo>
                    <a:pt x="147065" y="15621"/>
                  </a:lnTo>
                  <a:lnTo>
                    <a:pt x="176402" y="20827"/>
                  </a:lnTo>
                  <a:lnTo>
                    <a:pt x="214629" y="0"/>
                  </a:lnTo>
                  <a:lnTo>
                    <a:pt x="220471" y="28701"/>
                  </a:lnTo>
                  <a:lnTo>
                    <a:pt x="288163" y="28701"/>
                  </a:lnTo>
                  <a:lnTo>
                    <a:pt x="323468" y="44450"/>
                  </a:lnTo>
                  <a:lnTo>
                    <a:pt x="346963" y="39115"/>
                  </a:lnTo>
                  <a:lnTo>
                    <a:pt x="373379" y="20827"/>
                  </a:lnTo>
                  <a:lnTo>
                    <a:pt x="420496" y="54863"/>
                  </a:lnTo>
                  <a:lnTo>
                    <a:pt x="408685" y="99187"/>
                  </a:lnTo>
                  <a:lnTo>
                    <a:pt x="426338" y="114935"/>
                  </a:lnTo>
                  <a:lnTo>
                    <a:pt x="441071" y="104394"/>
                  </a:lnTo>
                  <a:lnTo>
                    <a:pt x="482219" y="104394"/>
                  </a:lnTo>
                  <a:lnTo>
                    <a:pt x="476376" y="125349"/>
                  </a:lnTo>
                  <a:lnTo>
                    <a:pt x="508634" y="135762"/>
                  </a:lnTo>
                  <a:lnTo>
                    <a:pt x="482219" y="185420"/>
                  </a:lnTo>
                  <a:lnTo>
                    <a:pt x="532129" y="201040"/>
                  </a:lnTo>
                  <a:lnTo>
                    <a:pt x="543940" y="255904"/>
                  </a:lnTo>
                  <a:lnTo>
                    <a:pt x="520446" y="300227"/>
                  </a:lnTo>
                  <a:lnTo>
                    <a:pt x="561594" y="321183"/>
                  </a:lnTo>
                  <a:lnTo>
                    <a:pt x="582167" y="355091"/>
                  </a:lnTo>
                  <a:lnTo>
                    <a:pt x="567435" y="39166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43116" y="3282695"/>
              <a:ext cx="775715" cy="45872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643116" y="3282695"/>
              <a:ext cx="775970" cy="459105"/>
            </a:xfrm>
            <a:custGeom>
              <a:avLst/>
              <a:gdLst/>
              <a:ahLst/>
              <a:cxnLst/>
              <a:rect l="l" t="t" r="r" b="b"/>
              <a:pathLst>
                <a:path w="775970" h="459104">
                  <a:moveTo>
                    <a:pt x="35305" y="296163"/>
                  </a:moveTo>
                  <a:lnTo>
                    <a:pt x="35305" y="262127"/>
                  </a:lnTo>
                  <a:lnTo>
                    <a:pt x="0" y="230631"/>
                  </a:lnTo>
                  <a:lnTo>
                    <a:pt x="5841" y="191388"/>
                  </a:lnTo>
                  <a:lnTo>
                    <a:pt x="35305" y="170433"/>
                  </a:lnTo>
                  <a:lnTo>
                    <a:pt x="58800" y="170433"/>
                  </a:lnTo>
                  <a:lnTo>
                    <a:pt x="85216" y="149351"/>
                  </a:lnTo>
                  <a:lnTo>
                    <a:pt x="126364" y="141604"/>
                  </a:lnTo>
                  <a:lnTo>
                    <a:pt x="164591" y="131063"/>
                  </a:lnTo>
                  <a:lnTo>
                    <a:pt x="211581" y="125856"/>
                  </a:lnTo>
                  <a:lnTo>
                    <a:pt x="243839" y="99567"/>
                  </a:lnTo>
                  <a:lnTo>
                    <a:pt x="255650" y="60325"/>
                  </a:lnTo>
                  <a:lnTo>
                    <a:pt x="279145" y="39369"/>
                  </a:lnTo>
                  <a:lnTo>
                    <a:pt x="311403" y="65531"/>
                  </a:lnTo>
                  <a:lnTo>
                    <a:pt x="358520" y="65531"/>
                  </a:lnTo>
                  <a:lnTo>
                    <a:pt x="358520" y="34036"/>
                  </a:lnTo>
                  <a:lnTo>
                    <a:pt x="440689" y="34036"/>
                  </a:lnTo>
                  <a:lnTo>
                    <a:pt x="464311" y="44576"/>
                  </a:lnTo>
                  <a:lnTo>
                    <a:pt x="475995" y="23621"/>
                  </a:lnTo>
                  <a:lnTo>
                    <a:pt x="505332" y="28828"/>
                  </a:lnTo>
                  <a:lnTo>
                    <a:pt x="549401" y="0"/>
                  </a:lnTo>
                  <a:lnTo>
                    <a:pt x="578865" y="5206"/>
                  </a:lnTo>
                  <a:lnTo>
                    <a:pt x="611124" y="49783"/>
                  </a:lnTo>
                  <a:lnTo>
                    <a:pt x="667003" y="49783"/>
                  </a:lnTo>
                  <a:lnTo>
                    <a:pt x="678687" y="65531"/>
                  </a:lnTo>
                  <a:lnTo>
                    <a:pt x="678687" y="60325"/>
                  </a:lnTo>
                  <a:lnTo>
                    <a:pt x="775715" y="149351"/>
                  </a:lnTo>
                  <a:lnTo>
                    <a:pt x="719835" y="191388"/>
                  </a:lnTo>
                  <a:lnTo>
                    <a:pt x="672845" y="180848"/>
                  </a:lnTo>
                  <a:lnTo>
                    <a:pt x="646429" y="180848"/>
                  </a:lnTo>
                  <a:lnTo>
                    <a:pt x="593598" y="235965"/>
                  </a:lnTo>
                  <a:lnTo>
                    <a:pt x="531876" y="201802"/>
                  </a:lnTo>
                  <a:lnTo>
                    <a:pt x="514223" y="230631"/>
                  </a:lnTo>
                  <a:lnTo>
                    <a:pt x="458342" y="230631"/>
                  </a:lnTo>
                  <a:lnTo>
                    <a:pt x="464311" y="262127"/>
                  </a:lnTo>
                  <a:lnTo>
                    <a:pt x="431926" y="290956"/>
                  </a:lnTo>
                  <a:lnTo>
                    <a:pt x="458342" y="322452"/>
                  </a:lnTo>
                  <a:lnTo>
                    <a:pt x="396620" y="361695"/>
                  </a:lnTo>
                  <a:lnTo>
                    <a:pt x="396620" y="406272"/>
                  </a:lnTo>
                  <a:lnTo>
                    <a:pt x="329056" y="453516"/>
                  </a:lnTo>
                  <a:lnTo>
                    <a:pt x="346709" y="458723"/>
                  </a:lnTo>
                  <a:lnTo>
                    <a:pt x="317373" y="448182"/>
                  </a:lnTo>
                  <a:lnTo>
                    <a:pt x="317373" y="416813"/>
                  </a:lnTo>
                  <a:lnTo>
                    <a:pt x="279145" y="411479"/>
                  </a:lnTo>
                  <a:lnTo>
                    <a:pt x="267334" y="432561"/>
                  </a:lnTo>
                  <a:lnTo>
                    <a:pt x="232155" y="427227"/>
                  </a:lnTo>
                  <a:lnTo>
                    <a:pt x="199770" y="442975"/>
                  </a:lnTo>
                  <a:lnTo>
                    <a:pt x="164591" y="442975"/>
                  </a:lnTo>
                  <a:lnTo>
                    <a:pt x="164591" y="422020"/>
                  </a:lnTo>
                  <a:lnTo>
                    <a:pt x="132206" y="393191"/>
                  </a:lnTo>
                  <a:lnTo>
                    <a:pt x="132206" y="356488"/>
                  </a:lnTo>
                  <a:lnTo>
                    <a:pt x="102869" y="332866"/>
                  </a:lnTo>
                  <a:lnTo>
                    <a:pt x="102869" y="306704"/>
                  </a:lnTo>
                  <a:lnTo>
                    <a:pt x="58800" y="306704"/>
                  </a:lnTo>
                  <a:lnTo>
                    <a:pt x="35305" y="29616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10628" y="1183878"/>
              <a:ext cx="737804" cy="82170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310628" y="1183878"/>
              <a:ext cx="737870" cy="822325"/>
            </a:xfrm>
            <a:custGeom>
              <a:avLst/>
              <a:gdLst/>
              <a:ahLst/>
              <a:cxnLst/>
              <a:rect l="l" t="t" r="r" b="b"/>
              <a:pathLst>
                <a:path w="737870" h="822325">
                  <a:moveTo>
                    <a:pt x="0" y="313578"/>
                  </a:moveTo>
                  <a:lnTo>
                    <a:pt x="12646" y="294135"/>
                  </a:lnTo>
                  <a:lnTo>
                    <a:pt x="22971" y="277288"/>
                  </a:lnTo>
                  <a:lnTo>
                    <a:pt x="30986" y="263536"/>
                  </a:lnTo>
                  <a:lnTo>
                    <a:pt x="36702" y="253380"/>
                  </a:lnTo>
                  <a:lnTo>
                    <a:pt x="56630" y="239301"/>
                  </a:lnTo>
                  <a:lnTo>
                    <a:pt x="85725" y="234950"/>
                  </a:lnTo>
                  <a:lnTo>
                    <a:pt x="119391" y="235717"/>
                  </a:lnTo>
                  <a:lnTo>
                    <a:pt x="153035" y="236997"/>
                  </a:lnTo>
                  <a:lnTo>
                    <a:pt x="179450" y="231536"/>
                  </a:lnTo>
                  <a:lnTo>
                    <a:pt x="189769" y="217884"/>
                  </a:lnTo>
                  <a:lnTo>
                    <a:pt x="190896" y="200136"/>
                  </a:lnTo>
                  <a:lnTo>
                    <a:pt x="189738" y="182387"/>
                  </a:lnTo>
                  <a:lnTo>
                    <a:pt x="194329" y="170100"/>
                  </a:lnTo>
                  <a:lnTo>
                    <a:pt x="203517" y="157813"/>
                  </a:lnTo>
                  <a:lnTo>
                    <a:pt x="210419" y="145526"/>
                  </a:lnTo>
                  <a:lnTo>
                    <a:pt x="208152" y="133238"/>
                  </a:lnTo>
                  <a:lnTo>
                    <a:pt x="203241" y="116153"/>
                  </a:lnTo>
                  <a:lnTo>
                    <a:pt x="205819" y="99044"/>
                  </a:lnTo>
                  <a:lnTo>
                    <a:pt x="214135" y="83982"/>
                  </a:lnTo>
                  <a:lnTo>
                    <a:pt x="226441" y="73040"/>
                  </a:lnTo>
                  <a:lnTo>
                    <a:pt x="240538" y="62460"/>
                  </a:lnTo>
                  <a:lnTo>
                    <a:pt x="256349" y="49831"/>
                  </a:lnTo>
                  <a:lnTo>
                    <a:pt x="275590" y="39250"/>
                  </a:lnTo>
                  <a:lnTo>
                    <a:pt x="299974" y="34813"/>
                  </a:lnTo>
                  <a:lnTo>
                    <a:pt x="317001" y="29694"/>
                  </a:lnTo>
                  <a:lnTo>
                    <a:pt x="325993" y="22526"/>
                  </a:lnTo>
                  <a:lnTo>
                    <a:pt x="332674" y="13311"/>
                  </a:lnTo>
                  <a:lnTo>
                    <a:pt x="342773" y="2047"/>
                  </a:lnTo>
                  <a:lnTo>
                    <a:pt x="358848" y="0"/>
                  </a:lnTo>
                  <a:lnTo>
                    <a:pt x="370316" y="6143"/>
                  </a:lnTo>
                  <a:lnTo>
                    <a:pt x="377188" y="14335"/>
                  </a:lnTo>
                  <a:lnTo>
                    <a:pt x="379475" y="18430"/>
                  </a:lnTo>
                  <a:lnTo>
                    <a:pt x="401077" y="33875"/>
                  </a:lnTo>
                  <a:lnTo>
                    <a:pt x="414654" y="39592"/>
                  </a:lnTo>
                  <a:lnTo>
                    <a:pt x="425946" y="36093"/>
                  </a:lnTo>
                  <a:lnTo>
                    <a:pt x="440690" y="23891"/>
                  </a:lnTo>
                  <a:lnTo>
                    <a:pt x="453528" y="21246"/>
                  </a:lnTo>
                  <a:lnTo>
                    <a:pt x="465200" y="31400"/>
                  </a:lnTo>
                  <a:lnTo>
                    <a:pt x="476873" y="44626"/>
                  </a:lnTo>
                  <a:lnTo>
                    <a:pt x="489712" y="51196"/>
                  </a:lnTo>
                  <a:lnTo>
                    <a:pt x="499733" y="48466"/>
                  </a:lnTo>
                  <a:lnTo>
                    <a:pt x="510349" y="41640"/>
                  </a:lnTo>
                  <a:lnTo>
                    <a:pt x="519822" y="32765"/>
                  </a:lnTo>
                  <a:lnTo>
                    <a:pt x="526415" y="23891"/>
                  </a:lnTo>
                  <a:lnTo>
                    <a:pt x="531084" y="34984"/>
                  </a:lnTo>
                  <a:lnTo>
                    <a:pt x="531764" y="43005"/>
                  </a:lnTo>
                  <a:lnTo>
                    <a:pt x="535898" y="46930"/>
                  </a:lnTo>
                  <a:lnTo>
                    <a:pt x="550926" y="45735"/>
                  </a:lnTo>
                  <a:lnTo>
                    <a:pt x="570620" y="46077"/>
                  </a:lnTo>
                  <a:lnTo>
                    <a:pt x="584565" y="48466"/>
                  </a:lnTo>
                  <a:lnTo>
                    <a:pt x="593913" y="54951"/>
                  </a:lnTo>
                  <a:lnTo>
                    <a:pt x="599821" y="67579"/>
                  </a:lnTo>
                  <a:lnTo>
                    <a:pt x="607607" y="82958"/>
                  </a:lnTo>
                  <a:lnTo>
                    <a:pt x="611346" y="100409"/>
                  </a:lnTo>
                  <a:lnTo>
                    <a:pt x="609322" y="113764"/>
                  </a:lnTo>
                  <a:lnTo>
                    <a:pt x="599821" y="116855"/>
                  </a:lnTo>
                  <a:lnTo>
                    <a:pt x="587132" y="112930"/>
                  </a:lnTo>
                  <a:lnTo>
                    <a:pt x="576135" y="110029"/>
                  </a:lnTo>
                  <a:lnTo>
                    <a:pt x="566281" y="109176"/>
                  </a:lnTo>
                  <a:lnTo>
                    <a:pt x="557022" y="111394"/>
                  </a:lnTo>
                  <a:lnTo>
                    <a:pt x="553975" y="122316"/>
                  </a:lnTo>
                  <a:lnTo>
                    <a:pt x="560085" y="137334"/>
                  </a:lnTo>
                  <a:lnTo>
                    <a:pt x="570791" y="154400"/>
                  </a:lnTo>
                  <a:lnTo>
                    <a:pt x="581532" y="171465"/>
                  </a:lnTo>
                  <a:lnTo>
                    <a:pt x="593651" y="191262"/>
                  </a:lnTo>
                  <a:lnTo>
                    <a:pt x="605234" y="215153"/>
                  </a:lnTo>
                  <a:lnTo>
                    <a:pt x="620269" y="239045"/>
                  </a:lnTo>
                  <a:lnTo>
                    <a:pt x="642747" y="258841"/>
                  </a:lnTo>
                  <a:lnTo>
                    <a:pt x="665870" y="278657"/>
                  </a:lnTo>
                  <a:lnTo>
                    <a:pt x="680958" y="302593"/>
                  </a:lnTo>
                  <a:lnTo>
                    <a:pt x="689163" y="326528"/>
                  </a:lnTo>
                  <a:lnTo>
                    <a:pt x="691642" y="346344"/>
                  </a:lnTo>
                  <a:lnTo>
                    <a:pt x="689167" y="376295"/>
                  </a:lnTo>
                  <a:lnTo>
                    <a:pt x="690133" y="418020"/>
                  </a:lnTo>
                  <a:lnTo>
                    <a:pt x="693410" y="460769"/>
                  </a:lnTo>
                  <a:lnTo>
                    <a:pt x="697865" y="493791"/>
                  </a:lnTo>
                  <a:lnTo>
                    <a:pt x="698246" y="518610"/>
                  </a:lnTo>
                  <a:lnTo>
                    <a:pt x="700913" y="544417"/>
                  </a:lnTo>
                  <a:lnTo>
                    <a:pt x="708151" y="572248"/>
                  </a:lnTo>
                  <a:lnTo>
                    <a:pt x="722249" y="603138"/>
                  </a:lnTo>
                  <a:lnTo>
                    <a:pt x="732799" y="632918"/>
                  </a:lnTo>
                  <a:lnTo>
                    <a:pt x="737600" y="657066"/>
                  </a:lnTo>
                  <a:lnTo>
                    <a:pt x="737804" y="676094"/>
                  </a:lnTo>
                  <a:lnTo>
                    <a:pt x="734568" y="690514"/>
                  </a:lnTo>
                  <a:lnTo>
                    <a:pt x="715438" y="732218"/>
                  </a:lnTo>
                  <a:lnTo>
                    <a:pt x="691642" y="778017"/>
                  </a:lnTo>
                  <a:lnTo>
                    <a:pt x="608298" y="810101"/>
                  </a:lnTo>
                  <a:lnTo>
                    <a:pt x="547945" y="818719"/>
                  </a:lnTo>
                  <a:lnTo>
                    <a:pt x="501903" y="821705"/>
                  </a:lnTo>
                  <a:lnTo>
                    <a:pt x="471043" y="817951"/>
                  </a:lnTo>
                  <a:lnTo>
                    <a:pt x="418465" y="794059"/>
                  </a:lnTo>
                  <a:lnTo>
                    <a:pt x="382385" y="753252"/>
                  </a:lnTo>
                  <a:lnTo>
                    <a:pt x="370332" y="723344"/>
                  </a:lnTo>
                  <a:lnTo>
                    <a:pt x="358278" y="693435"/>
                  </a:lnTo>
                  <a:lnTo>
                    <a:pt x="342773" y="668670"/>
                  </a:lnTo>
                  <a:lnTo>
                    <a:pt x="322010" y="646656"/>
                  </a:lnTo>
                  <a:lnTo>
                    <a:pt x="300688" y="627713"/>
                  </a:lnTo>
                  <a:lnTo>
                    <a:pt x="285105" y="608770"/>
                  </a:lnTo>
                  <a:lnTo>
                    <a:pt x="281558" y="586755"/>
                  </a:lnTo>
                  <a:lnTo>
                    <a:pt x="276586" y="561411"/>
                  </a:lnTo>
                  <a:lnTo>
                    <a:pt x="264731" y="535543"/>
                  </a:lnTo>
                  <a:lnTo>
                    <a:pt x="250590" y="510674"/>
                  </a:lnTo>
                  <a:lnTo>
                    <a:pt x="238760" y="488330"/>
                  </a:lnTo>
                  <a:lnTo>
                    <a:pt x="232513" y="471094"/>
                  </a:lnTo>
                  <a:lnTo>
                    <a:pt x="230314" y="452834"/>
                  </a:lnTo>
                  <a:lnTo>
                    <a:pt x="229258" y="434574"/>
                  </a:lnTo>
                  <a:lnTo>
                    <a:pt x="226441" y="417337"/>
                  </a:lnTo>
                  <a:lnTo>
                    <a:pt x="221869" y="400869"/>
                  </a:lnTo>
                  <a:lnTo>
                    <a:pt x="217297" y="387985"/>
                  </a:lnTo>
                  <a:lnTo>
                    <a:pt x="212725" y="384315"/>
                  </a:lnTo>
                  <a:lnTo>
                    <a:pt x="208152" y="395493"/>
                  </a:lnTo>
                  <a:lnTo>
                    <a:pt x="202763" y="414607"/>
                  </a:lnTo>
                  <a:lnTo>
                    <a:pt x="201993" y="437816"/>
                  </a:lnTo>
                  <a:lnTo>
                    <a:pt x="201223" y="463073"/>
                  </a:lnTo>
                  <a:lnTo>
                    <a:pt x="195833" y="488330"/>
                  </a:lnTo>
                  <a:lnTo>
                    <a:pt x="195833" y="493791"/>
                  </a:lnTo>
                  <a:lnTo>
                    <a:pt x="195833" y="499252"/>
                  </a:lnTo>
                  <a:lnTo>
                    <a:pt x="142749" y="480310"/>
                  </a:lnTo>
                  <a:lnTo>
                    <a:pt x="115490" y="470582"/>
                  </a:lnTo>
                  <a:lnTo>
                    <a:pt x="105447" y="466998"/>
                  </a:lnTo>
                  <a:lnTo>
                    <a:pt x="104013" y="466486"/>
                  </a:lnTo>
                  <a:lnTo>
                    <a:pt x="89916" y="450701"/>
                  </a:lnTo>
                  <a:lnTo>
                    <a:pt x="82676" y="442595"/>
                  </a:lnTo>
                  <a:lnTo>
                    <a:pt x="80009" y="439608"/>
                  </a:lnTo>
                  <a:lnTo>
                    <a:pt x="79628" y="439181"/>
                  </a:lnTo>
                  <a:lnTo>
                    <a:pt x="86677" y="404453"/>
                  </a:lnTo>
                  <a:lnTo>
                    <a:pt x="90297" y="386619"/>
                  </a:lnTo>
                  <a:lnTo>
                    <a:pt x="91630" y="380049"/>
                  </a:lnTo>
                  <a:lnTo>
                    <a:pt x="91821" y="379110"/>
                  </a:lnTo>
                  <a:lnTo>
                    <a:pt x="0" y="31357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58484" y="2948939"/>
              <a:ext cx="402336" cy="45415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58484" y="2948939"/>
              <a:ext cx="402590" cy="454659"/>
            </a:xfrm>
            <a:custGeom>
              <a:avLst/>
              <a:gdLst/>
              <a:ahLst/>
              <a:cxnLst/>
              <a:rect l="l" t="t" r="r" b="b"/>
              <a:pathLst>
                <a:path w="402590" h="454660">
                  <a:moveTo>
                    <a:pt x="91058" y="28829"/>
                  </a:moveTo>
                  <a:lnTo>
                    <a:pt x="129158" y="28829"/>
                  </a:lnTo>
                  <a:lnTo>
                    <a:pt x="164464" y="0"/>
                  </a:lnTo>
                  <a:lnTo>
                    <a:pt x="187960" y="44576"/>
                  </a:lnTo>
                  <a:lnTo>
                    <a:pt x="226187" y="49911"/>
                  </a:lnTo>
                  <a:lnTo>
                    <a:pt x="276098" y="70865"/>
                  </a:lnTo>
                  <a:lnTo>
                    <a:pt x="299592" y="70865"/>
                  </a:lnTo>
                  <a:lnTo>
                    <a:pt x="355345" y="94487"/>
                  </a:lnTo>
                  <a:lnTo>
                    <a:pt x="402336" y="105029"/>
                  </a:lnTo>
                  <a:lnTo>
                    <a:pt x="390651" y="141732"/>
                  </a:lnTo>
                  <a:lnTo>
                    <a:pt x="367157" y="181101"/>
                  </a:lnTo>
                  <a:lnTo>
                    <a:pt x="355345" y="202184"/>
                  </a:lnTo>
                  <a:lnTo>
                    <a:pt x="349504" y="225806"/>
                  </a:lnTo>
                  <a:lnTo>
                    <a:pt x="323088" y="241554"/>
                  </a:lnTo>
                  <a:lnTo>
                    <a:pt x="334771" y="267715"/>
                  </a:lnTo>
                  <a:lnTo>
                    <a:pt x="361188" y="262509"/>
                  </a:lnTo>
                  <a:lnTo>
                    <a:pt x="361188" y="307086"/>
                  </a:lnTo>
                  <a:lnTo>
                    <a:pt x="402336" y="322834"/>
                  </a:lnTo>
                  <a:lnTo>
                    <a:pt x="402336" y="351789"/>
                  </a:lnTo>
                  <a:lnTo>
                    <a:pt x="384683" y="383286"/>
                  </a:lnTo>
                  <a:lnTo>
                    <a:pt x="378840" y="417449"/>
                  </a:lnTo>
                  <a:lnTo>
                    <a:pt x="334771" y="417449"/>
                  </a:lnTo>
                  <a:lnTo>
                    <a:pt x="299592" y="433197"/>
                  </a:lnTo>
                  <a:lnTo>
                    <a:pt x="255524" y="417449"/>
                  </a:lnTo>
                  <a:lnTo>
                    <a:pt x="214375" y="433197"/>
                  </a:lnTo>
                  <a:lnTo>
                    <a:pt x="202691" y="422656"/>
                  </a:lnTo>
                  <a:lnTo>
                    <a:pt x="176149" y="422656"/>
                  </a:lnTo>
                  <a:lnTo>
                    <a:pt x="164464" y="443611"/>
                  </a:lnTo>
                  <a:lnTo>
                    <a:pt x="140969" y="454151"/>
                  </a:lnTo>
                  <a:lnTo>
                    <a:pt x="135127" y="417449"/>
                  </a:lnTo>
                  <a:lnTo>
                    <a:pt x="135127" y="383286"/>
                  </a:lnTo>
                  <a:lnTo>
                    <a:pt x="146812" y="328168"/>
                  </a:lnTo>
                  <a:lnTo>
                    <a:pt x="108712" y="317626"/>
                  </a:lnTo>
                  <a:lnTo>
                    <a:pt x="96900" y="312420"/>
                  </a:lnTo>
                  <a:lnTo>
                    <a:pt x="96900" y="262509"/>
                  </a:lnTo>
                  <a:lnTo>
                    <a:pt x="129158" y="231012"/>
                  </a:lnTo>
                  <a:lnTo>
                    <a:pt x="102742" y="191643"/>
                  </a:lnTo>
                  <a:lnTo>
                    <a:pt x="67563" y="186436"/>
                  </a:lnTo>
                  <a:lnTo>
                    <a:pt x="17652" y="141732"/>
                  </a:lnTo>
                  <a:lnTo>
                    <a:pt x="0" y="141732"/>
                  </a:lnTo>
                  <a:lnTo>
                    <a:pt x="41148" y="89281"/>
                  </a:lnTo>
                  <a:lnTo>
                    <a:pt x="85216" y="76073"/>
                  </a:lnTo>
                  <a:lnTo>
                    <a:pt x="91058" y="34162"/>
                  </a:lnTo>
                  <a:lnTo>
                    <a:pt x="91058" y="2882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24219" y="3091433"/>
              <a:ext cx="126619" cy="11938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43600" y="3491484"/>
              <a:ext cx="367284" cy="28803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943600" y="3491484"/>
              <a:ext cx="367665" cy="288290"/>
            </a:xfrm>
            <a:custGeom>
              <a:avLst/>
              <a:gdLst/>
              <a:ahLst/>
              <a:cxnLst/>
              <a:rect l="l" t="t" r="r" b="b"/>
              <a:pathLst>
                <a:path w="367664" h="288289">
                  <a:moveTo>
                    <a:pt x="5841" y="102107"/>
                  </a:moveTo>
                  <a:lnTo>
                    <a:pt x="61722" y="86360"/>
                  </a:lnTo>
                  <a:lnTo>
                    <a:pt x="73405" y="75945"/>
                  </a:lnTo>
                  <a:lnTo>
                    <a:pt x="61722" y="57657"/>
                  </a:lnTo>
                  <a:lnTo>
                    <a:pt x="91059" y="36702"/>
                  </a:lnTo>
                  <a:lnTo>
                    <a:pt x="108712" y="5206"/>
                  </a:lnTo>
                  <a:lnTo>
                    <a:pt x="152780" y="0"/>
                  </a:lnTo>
                  <a:lnTo>
                    <a:pt x="176275" y="36702"/>
                  </a:lnTo>
                  <a:lnTo>
                    <a:pt x="208661" y="36702"/>
                  </a:lnTo>
                  <a:lnTo>
                    <a:pt x="220345" y="10413"/>
                  </a:lnTo>
                  <a:lnTo>
                    <a:pt x="255650" y="10413"/>
                  </a:lnTo>
                  <a:lnTo>
                    <a:pt x="276225" y="0"/>
                  </a:lnTo>
                  <a:lnTo>
                    <a:pt x="293877" y="5206"/>
                  </a:lnTo>
                  <a:lnTo>
                    <a:pt x="293877" y="31368"/>
                  </a:lnTo>
                  <a:lnTo>
                    <a:pt x="299720" y="52324"/>
                  </a:lnTo>
                  <a:lnTo>
                    <a:pt x="329057" y="36702"/>
                  </a:lnTo>
                  <a:lnTo>
                    <a:pt x="361441" y="65404"/>
                  </a:lnTo>
                  <a:lnTo>
                    <a:pt x="367284" y="112649"/>
                  </a:lnTo>
                  <a:lnTo>
                    <a:pt x="355473" y="112649"/>
                  </a:lnTo>
                  <a:lnTo>
                    <a:pt x="293877" y="162305"/>
                  </a:lnTo>
                  <a:lnTo>
                    <a:pt x="255650" y="183260"/>
                  </a:lnTo>
                  <a:lnTo>
                    <a:pt x="270383" y="201675"/>
                  </a:lnTo>
                  <a:lnTo>
                    <a:pt x="270383" y="243458"/>
                  </a:lnTo>
                  <a:lnTo>
                    <a:pt x="282066" y="253999"/>
                  </a:lnTo>
                  <a:lnTo>
                    <a:pt x="276225" y="288035"/>
                  </a:lnTo>
                  <a:lnTo>
                    <a:pt x="214502" y="288035"/>
                  </a:lnTo>
                  <a:lnTo>
                    <a:pt x="196850" y="261873"/>
                  </a:lnTo>
                  <a:lnTo>
                    <a:pt x="158623" y="248792"/>
                  </a:lnTo>
                  <a:lnTo>
                    <a:pt x="141097" y="243458"/>
                  </a:lnTo>
                  <a:lnTo>
                    <a:pt x="146938" y="206882"/>
                  </a:lnTo>
                  <a:lnTo>
                    <a:pt x="102870" y="196341"/>
                  </a:lnTo>
                  <a:lnTo>
                    <a:pt x="85216" y="162305"/>
                  </a:lnTo>
                  <a:lnTo>
                    <a:pt x="49911" y="167639"/>
                  </a:lnTo>
                  <a:lnTo>
                    <a:pt x="0" y="130936"/>
                  </a:lnTo>
                  <a:lnTo>
                    <a:pt x="5841" y="10210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58484" y="2033016"/>
              <a:ext cx="611123" cy="57302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158484" y="2033016"/>
              <a:ext cx="611505" cy="573405"/>
            </a:xfrm>
            <a:custGeom>
              <a:avLst/>
              <a:gdLst/>
              <a:ahLst/>
              <a:cxnLst/>
              <a:rect l="l" t="t" r="r" b="b"/>
              <a:pathLst>
                <a:path w="611504" h="573405">
                  <a:moveTo>
                    <a:pt x="97789" y="98171"/>
                  </a:moveTo>
                  <a:lnTo>
                    <a:pt x="105886" y="96398"/>
                  </a:lnTo>
                  <a:lnTo>
                    <a:pt x="112267" y="92090"/>
                  </a:lnTo>
                  <a:lnTo>
                    <a:pt x="117506" y="86758"/>
                  </a:lnTo>
                  <a:lnTo>
                    <a:pt x="122174" y="81914"/>
                  </a:lnTo>
                  <a:lnTo>
                    <a:pt x="136060" y="73806"/>
                  </a:lnTo>
                  <a:lnTo>
                    <a:pt x="155066" y="78486"/>
                  </a:lnTo>
                  <a:lnTo>
                    <a:pt x="172930" y="90308"/>
                  </a:lnTo>
                  <a:lnTo>
                    <a:pt x="183387" y="103632"/>
                  </a:lnTo>
                  <a:lnTo>
                    <a:pt x="193484" y="115492"/>
                  </a:lnTo>
                  <a:lnTo>
                    <a:pt x="204724" y="120697"/>
                  </a:lnTo>
                  <a:lnTo>
                    <a:pt x="215963" y="122830"/>
                  </a:lnTo>
                  <a:lnTo>
                    <a:pt x="226060" y="125475"/>
                  </a:lnTo>
                  <a:lnTo>
                    <a:pt x="232282" y="125475"/>
                  </a:lnTo>
                  <a:lnTo>
                    <a:pt x="238378" y="136398"/>
                  </a:lnTo>
                  <a:lnTo>
                    <a:pt x="244475" y="141859"/>
                  </a:lnTo>
                  <a:lnTo>
                    <a:pt x="239025" y="150050"/>
                  </a:lnTo>
                  <a:lnTo>
                    <a:pt x="232981" y="158241"/>
                  </a:lnTo>
                  <a:lnTo>
                    <a:pt x="228080" y="166433"/>
                  </a:lnTo>
                  <a:lnTo>
                    <a:pt x="241363" y="204660"/>
                  </a:lnTo>
                  <a:lnTo>
                    <a:pt x="274954" y="218312"/>
                  </a:lnTo>
                  <a:lnTo>
                    <a:pt x="291982" y="214558"/>
                  </a:lnTo>
                  <a:lnTo>
                    <a:pt x="305546" y="204660"/>
                  </a:lnTo>
                  <a:lnTo>
                    <a:pt x="314513" y="190666"/>
                  </a:lnTo>
                  <a:lnTo>
                    <a:pt x="317753" y="174625"/>
                  </a:lnTo>
                  <a:lnTo>
                    <a:pt x="314610" y="161740"/>
                  </a:lnTo>
                  <a:lnTo>
                    <a:pt x="306324" y="149367"/>
                  </a:lnTo>
                  <a:lnTo>
                    <a:pt x="294608" y="140067"/>
                  </a:lnTo>
                  <a:lnTo>
                    <a:pt x="281177" y="136398"/>
                  </a:lnTo>
                  <a:lnTo>
                    <a:pt x="274954" y="130937"/>
                  </a:lnTo>
                  <a:lnTo>
                    <a:pt x="274954" y="125475"/>
                  </a:lnTo>
                  <a:lnTo>
                    <a:pt x="256476" y="110904"/>
                  </a:lnTo>
                  <a:lnTo>
                    <a:pt x="245999" y="98917"/>
                  </a:lnTo>
                  <a:lnTo>
                    <a:pt x="242379" y="87953"/>
                  </a:lnTo>
                  <a:lnTo>
                    <a:pt x="244475" y="76454"/>
                  </a:lnTo>
                  <a:lnTo>
                    <a:pt x="253827" y="62460"/>
                  </a:lnTo>
                  <a:lnTo>
                    <a:pt x="264334" y="50514"/>
                  </a:lnTo>
                  <a:lnTo>
                    <a:pt x="263388" y="36520"/>
                  </a:lnTo>
                  <a:lnTo>
                    <a:pt x="238378" y="16383"/>
                  </a:lnTo>
                  <a:lnTo>
                    <a:pt x="230209" y="12287"/>
                  </a:lnTo>
                  <a:lnTo>
                    <a:pt x="223789" y="8191"/>
                  </a:lnTo>
                  <a:lnTo>
                    <a:pt x="218537" y="4095"/>
                  </a:lnTo>
                  <a:lnTo>
                    <a:pt x="213867" y="0"/>
                  </a:lnTo>
                  <a:lnTo>
                    <a:pt x="266805" y="0"/>
                  </a:lnTo>
                  <a:lnTo>
                    <a:pt x="320849" y="0"/>
                  </a:lnTo>
                  <a:lnTo>
                    <a:pt x="370298" y="0"/>
                  </a:lnTo>
                  <a:lnTo>
                    <a:pt x="409447" y="0"/>
                  </a:lnTo>
                  <a:lnTo>
                    <a:pt x="415543" y="0"/>
                  </a:lnTo>
                  <a:lnTo>
                    <a:pt x="415543" y="41042"/>
                  </a:lnTo>
                  <a:lnTo>
                    <a:pt x="415543" y="62118"/>
                  </a:lnTo>
                  <a:lnTo>
                    <a:pt x="415543" y="69883"/>
                  </a:lnTo>
                  <a:lnTo>
                    <a:pt x="415543" y="70993"/>
                  </a:lnTo>
                  <a:lnTo>
                    <a:pt x="468554" y="212917"/>
                  </a:lnTo>
                  <a:lnTo>
                    <a:pt x="495776" y="285797"/>
                  </a:lnTo>
                  <a:lnTo>
                    <a:pt x="539029" y="329112"/>
                  </a:lnTo>
                  <a:lnTo>
                    <a:pt x="555355" y="335597"/>
                  </a:lnTo>
                  <a:lnTo>
                    <a:pt x="561369" y="337986"/>
                  </a:lnTo>
                  <a:lnTo>
                    <a:pt x="562229" y="338328"/>
                  </a:lnTo>
                  <a:lnTo>
                    <a:pt x="590496" y="410942"/>
                  </a:lnTo>
                  <a:lnTo>
                    <a:pt x="605012" y="448230"/>
                  </a:lnTo>
                  <a:lnTo>
                    <a:pt x="610360" y="461968"/>
                  </a:lnTo>
                  <a:lnTo>
                    <a:pt x="611123" y="463931"/>
                  </a:lnTo>
                  <a:lnTo>
                    <a:pt x="575808" y="520686"/>
                  </a:lnTo>
                  <a:lnTo>
                    <a:pt x="557672" y="549830"/>
                  </a:lnTo>
                  <a:lnTo>
                    <a:pt x="550991" y="560568"/>
                  </a:lnTo>
                  <a:lnTo>
                    <a:pt x="550037" y="562101"/>
                  </a:lnTo>
                  <a:lnTo>
                    <a:pt x="511123" y="568416"/>
                  </a:lnTo>
                  <a:lnTo>
                    <a:pt x="491140" y="571658"/>
                  </a:lnTo>
                  <a:lnTo>
                    <a:pt x="483778" y="572853"/>
                  </a:lnTo>
                  <a:lnTo>
                    <a:pt x="482726" y="573024"/>
                  </a:lnTo>
                  <a:lnTo>
                    <a:pt x="465105" y="573024"/>
                  </a:lnTo>
                  <a:lnTo>
                    <a:pt x="456057" y="573024"/>
                  </a:lnTo>
                  <a:lnTo>
                    <a:pt x="452723" y="573024"/>
                  </a:lnTo>
                  <a:lnTo>
                    <a:pt x="452246" y="573024"/>
                  </a:lnTo>
                  <a:lnTo>
                    <a:pt x="445198" y="547766"/>
                  </a:lnTo>
                  <a:lnTo>
                    <a:pt x="441579" y="534797"/>
                  </a:lnTo>
                  <a:lnTo>
                    <a:pt x="440245" y="530018"/>
                  </a:lnTo>
                  <a:lnTo>
                    <a:pt x="440055" y="529336"/>
                  </a:lnTo>
                  <a:lnTo>
                    <a:pt x="411787" y="519864"/>
                  </a:lnTo>
                  <a:lnTo>
                    <a:pt x="397271" y="515000"/>
                  </a:lnTo>
                  <a:lnTo>
                    <a:pt x="391923" y="513208"/>
                  </a:lnTo>
                  <a:lnTo>
                    <a:pt x="391160" y="512953"/>
                  </a:lnTo>
                  <a:lnTo>
                    <a:pt x="405257" y="484612"/>
                  </a:lnTo>
                  <a:lnTo>
                    <a:pt x="412495" y="470058"/>
                  </a:lnTo>
                  <a:lnTo>
                    <a:pt x="415163" y="464696"/>
                  </a:lnTo>
                  <a:lnTo>
                    <a:pt x="415543" y="463931"/>
                  </a:lnTo>
                  <a:lnTo>
                    <a:pt x="397922" y="457616"/>
                  </a:lnTo>
                  <a:lnTo>
                    <a:pt x="388874" y="454374"/>
                  </a:lnTo>
                  <a:lnTo>
                    <a:pt x="385540" y="453179"/>
                  </a:lnTo>
                  <a:lnTo>
                    <a:pt x="385063" y="453009"/>
                  </a:lnTo>
                  <a:lnTo>
                    <a:pt x="391160" y="431164"/>
                  </a:lnTo>
                  <a:lnTo>
                    <a:pt x="366416" y="431164"/>
                  </a:lnTo>
                  <a:lnTo>
                    <a:pt x="353710" y="431164"/>
                  </a:lnTo>
                  <a:lnTo>
                    <a:pt x="349029" y="431164"/>
                  </a:lnTo>
                  <a:lnTo>
                    <a:pt x="348361" y="431164"/>
                  </a:lnTo>
                  <a:lnTo>
                    <a:pt x="336168" y="442087"/>
                  </a:lnTo>
                  <a:lnTo>
                    <a:pt x="317753" y="425704"/>
                  </a:lnTo>
                  <a:lnTo>
                    <a:pt x="324802" y="400446"/>
                  </a:lnTo>
                  <a:lnTo>
                    <a:pt x="328421" y="387477"/>
                  </a:lnTo>
                  <a:lnTo>
                    <a:pt x="329755" y="382698"/>
                  </a:lnTo>
                  <a:lnTo>
                    <a:pt x="329945" y="382016"/>
                  </a:lnTo>
                  <a:lnTo>
                    <a:pt x="301751" y="363073"/>
                  </a:lnTo>
                  <a:lnTo>
                    <a:pt x="287274" y="353345"/>
                  </a:lnTo>
                  <a:lnTo>
                    <a:pt x="281939" y="349761"/>
                  </a:lnTo>
                  <a:lnTo>
                    <a:pt x="281177" y="349250"/>
                  </a:lnTo>
                  <a:lnTo>
                    <a:pt x="267007" y="358721"/>
                  </a:lnTo>
                  <a:lnTo>
                    <a:pt x="259730" y="363585"/>
                  </a:lnTo>
                  <a:lnTo>
                    <a:pt x="257049" y="365377"/>
                  </a:lnTo>
                  <a:lnTo>
                    <a:pt x="256666" y="365633"/>
                  </a:lnTo>
                  <a:lnTo>
                    <a:pt x="232282" y="371094"/>
                  </a:lnTo>
                  <a:lnTo>
                    <a:pt x="211064" y="361622"/>
                  </a:lnTo>
                  <a:lnTo>
                    <a:pt x="200167" y="356758"/>
                  </a:lnTo>
                  <a:lnTo>
                    <a:pt x="196153" y="354966"/>
                  </a:lnTo>
                  <a:lnTo>
                    <a:pt x="195579" y="354711"/>
                  </a:lnTo>
                  <a:lnTo>
                    <a:pt x="156739" y="354711"/>
                  </a:lnTo>
                  <a:lnTo>
                    <a:pt x="136794" y="354711"/>
                  </a:lnTo>
                  <a:lnTo>
                    <a:pt x="129446" y="354711"/>
                  </a:lnTo>
                  <a:lnTo>
                    <a:pt x="128396" y="354711"/>
                  </a:lnTo>
                  <a:lnTo>
                    <a:pt x="124799" y="338925"/>
                  </a:lnTo>
                  <a:lnTo>
                    <a:pt x="122951" y="330819"/>
                  </a:lnTo>
                  <a:lnTo>
                    <a:pt x="122271" y="327832"/>
                  </a:lnTo>
                  <a:lnTo>
                    <a:pt x="122174" y="327406"/>
                  </a:lnTo>
                  <a:lnTo>
                    <a:pt x="101028" y="340034"/>
                  </a:lnTo>
                  <a:lnTo>
                    <a:pt x="90169" y="346519"/>
                  </a:lnTo>
                  <a:lnTo>
                    <a:pt x="86169" y="348908"/>
                  </a:lnTo>
                  <a:lnTo>
                    <a:pt x="85598" y="349250"/>
                  </a:lnTo>
                  <a:lnTo>
                    <a:pt x="67903" y="346092"/>
                  </a:lnTo>
                  <a:lnTo>
                    <a:pt x="58816" y="344471"/>
                  </a:lnTo>
                  <a:lnTo>
                    <a:pt x="55469" y="343874"/>
                  </a:lnTo>
                  <a:lnTo>
                    <a:pt x="47942" y="321689"/>
                  </a:lnTo>
                  <a:lnTo>
                    <a:pt x="44323" y="310340"/>
                  </a:lnTo>
                  <a:lnTo>
                    <a:pt x="42989" y="306159"/>
                  </a:lnTo>
                  <a:lnTo>
                    <a:pt x="42799" y="305562"/>
                  </a:lnTo>
                  <a:lnTo>
                    <a:pt x="49847" y="286692"/>
                  </a:lnTo>
                  <a:lnTo>
                    <a:pt x="53466" y="277002"/>
                  </a:lnTo>
                  <a:lnTo>
                    <a:pt x="54800" y="273432"/>
                  </a:lnTo>
                  <a:lnTo>
                    <a:pt x="54990" y="272923"/>
                  </a:lnTo>
                  <a:lnTo>
                    <a:pt x="51466" y="247665"/>
                  </a:lnTo>
                  <a:lnTo>
                    <a:pt x="49656" y="234696"/>
                  </a:lnTo>
                  <a:lnTo>
                    <a:pt x="48990" y="229917"/>
                  </a:lnTo>
                  <a:lnTo>
                    <a:pt x="48894" y="229235"/>
                  </a:lnTo>
                  <a:lnTo>
                    <a:pt x="27676" y="207135"/>
                  </a:lnTo>
                  <a:lnTo>
                    <a:pt x="16779" y="195786"/>
                  </a:lnTo>
                  <a:lnTo>
                    <a:pt x="12765" y="191605"/>
                  </a:lnTo>
                  <a:lnTo>
                    <a:pt x="12191" y="191008"/>
                  </a:lnTo>
                  <a:lnTo>
                    <a:pt x="24383" y="169163"/>
                  </a:lnTo>
                  <a:lnTo>
                    <a:pt x="10287" y="156535"/>
                  </a:lnTo>
                  <a:lnTo>
                    <a:pt x="3048" y="150050"/>
                  </a:lnTo>
                  <a:lnTo>
                    <a:pt x="381" y="147661"/>
                  </a:lnTo>
                  <a:lnTo>
                    <a:pt x="0" y="147320"/>
                  </a:lnTo>
                  <a:lnTo>
                    <a:pt x="28192" y="147234"/>
                  </a:lnTo>
                  <a:lnTo>
                    <a:pt x="79956" y="145016"/>
                  </a:lnTo>
                  <a:lnTo>
                    <a:pt x="102362" y="126158"/>
                  </a:lnTo>
                  <a:lnTo>
                    <a:pt x="101218" y="113444"/>
                  </a:lnTo>
                  <a:lnTo>
                    <a:pt x="97789" y="9817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96774" y="3358895"/>
              <a:ext cx="397117" cy="361187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596774" y="3358895"/>
              <a:ext cx="397510" cy="361315"/>
            </a:xfrm>
            <a:custGeom>
              <a:avLst/>
              <a:gdLst/>
              <a:ahLst/>
              <a:cxnLst/>
              <a:rect l="l" t="t" r="r" b="b"/>
              <a:pathLst>
                <a:path w="397510" h="361314">
                  <a:moveTo>
                    <a:pt x="16244" y="229869"/>
                  </a:moveTo>
                  <a:lnTo>
                    <a:pt x="22467" y="224408"/>
                  </a:lnTo>
                  <a:lnTo>
                    <a:pt x="28563" y="218948"/>
                  </a:lnTo>
                  <a:lnTo>
                    <a:pt x="35685" y="206331"/>
                  </a:lnTo>
                  <a:lnTo>
                    <a:pt x="39342" y="188118"/>
                  </a:lnTo>
                  <a:lnTo>
                    <a:pt x="40689" y="168906"/>
                  </a:lnTo>
                  <a:lnTo>
                    <a:pt x="40882" y="153288"/>
                  </a:lnTo>
                  <a:lnTo>
                    <a:pt x="36841" y="141013"/>
                  </a:lnTo>
                  <a:lnTo>
                    <a:pt x="27039" y="129285"/>
                  </a:lnTo>
                  <a:lnTo>
                    <a:pt x="14950" y="118606"/>
                  </a:lnTo>
                  <a:lnTo>
                    <a:pt x="4052" y="109474"/>
                  </a:lnTo>
                  <a:lnTo>
                    <a:pt x="0" y="97678"/>
                  </a:lnTo>
                  <a:lnTo>
                    <a:pt x="22467" y="43814"/>
                  </a:lnTo>
                  <a:lnTo>
                    <a:pt x="38596" y="28701"/>
                  </a:lnTo>
                  <a:lnTo>
                    <a:pt x="47505" y="31456"/>
                  </a:lnTo>
                  <a:lnTo>
                    <a:pt x="59297" y="38353"/>
                  </a:lnTo>
                  <a:lnTo>
                    <a:pt x="68210" y="39272"/>
                  </a:lnTo>
                  <a:lnTo>
                    <a:pt x="70790" y="29416"/>
                  </a:lnTo>
                  <a:lnTo>
                    <a:pt x="72227" y="14440"/>
                  </a:lnTo>
                  <a:lnTo>
                    <a:pt x="77712" y="0"/>
                  </a:lnTo>
                  <a:lnTo>
                    <a:pt x="95480" y="0"/>
                  </a:lnTo>
                  <a:lnTo>
                    <a:pt x="104604" y="0"/>
                  </a:lnTo>
                  <a:lnTo>
                    <a:pt x="107965" y="0"/>
                  </a:lnTo>
                  <a:lnTo>
                    <a:pt x="108446" y="0"/>
                  </a:lnTo>
                  <a:lnTo>
                    <a:pt x="129738" y="3157"/>
                  </a:lnTo>
                  <a:lnTo>
                    <a:pt x="140672" y="4778"/>
                  </a:lnTo>
                  <a:lnTo>
                    <a:pt x="144700" y="5375"/>
                  </a:lnTo>
                  <a:lnTo>
                    <a:pt x="145276" y="5461"/>
                  </a:lnTo>
                  <a:lnTo>
                    <a:pt x="163044" y="11775"/>
                  </a:lnTo>
                  <a:lnTo>
                    <a:pt x="172168" y="15017"/>
                  </a:lnTo>
                  <a:lnTo>
                    <a:pt x="175529" y="16212"/>
                  </a:lnTo>
                  <a:lnTo>
                    <a:pt x="176010" y="16382"/>
                  </a:lnTo>
                  <a:lnTo>
                    <a:pt x="200826" y="29084"/>
                  </a:lnTo>
                  <a:lnTo>
                    <a:pt x="213570" y="35607"/>
                  </a:lnTo>
                  <a:lnTo>
                    <a:pt x="218265" y="38010"/>
                  </a:lnTo>
                  <a:lnTo>
                    <a:pt x="218936" y="38353"/>
                  </a:lnTo>
                  <a:lnTo>
                    <a:pt x="226058" y="63611"/>
                  </a:lnTo>
                  <a:lnTo>
                    <a:pt x="229715" y="76580"/>
                  </a:lnTo>
                  <a:lnTo>
                    <a:pt x="231062" y="81359"/>
                  </a:lnTo>
                  <a:lnTo>
                    <a:pt x="231255" y="82041"/>
                  </a:lnTo>
                  <a:lnTo>
                    <a:pt x="255893" y="82041"/>
                  </a:lnTo>
                  <a:lnTo>
                    <a:pt x="266539" y="104215"/>
                  </a:lnTo>
                  <a:lnTo>
                    <a:pt x="272006" y="115601"/>
                  </a:lnTo>
                  <a:lnTo>
                    <a:pt x="274020" y="119796"/>
                  </a:lnTo>
                  <a:lnTo>
                    <a:pt x="274308" y="120395"/>
                  </a:lnTo>
                  <a:lnTo>
                    <a:pt x="288478" y="148883"/>
                  </a:lnTo>
                  <a:lnTo>
                    <a:pt x="295755" y="163512"/>
                  </a:lnTo>
                  <a:lnTo>
                    <a:pt x="298436" y="168902"/>
                  </a:lnTo>
                  <a:lnTo>
                    <a:pt x="298819" y="169671"/>
                  </a:lnTo>
                  <a:lnTo>
                    <a:pt x="302416" y="191771"/>
                  </a:lnTo>
                  <a:lnTo>
                    <a:pt x="304264" y="203120"/>
                  </a:lnTo>
                  <a:lnTo>
                    <a:pt x="304944" y="207301"/>
                  </a:lnTo>
                  <a:lnTo>
                    <a:pt x="305042" y="207899"/>
                  </a:lnTo>
                  <a:lnTo>
                    <a:pt x="333382" y="223758"/>
                  </a:lnTo>
                  <a:lnTo>
                    <a:pt x="347936" y="231901"/>
                  </a:lnTo>
                  <a:lnTo>
                    <a:pt x="353298" y="234902"/>
                  </a:lnTo>
                  <a:lnTo>
                    <a:pt x="354064" y="235330"/>
                  </a:lnTo>
                  <a:lnTo>
                    <a:pt x="350539" y="251116"/>
                  </a:lnTo>
                  <a:lnTo>
                    <a:pt x="348730" y="259222"/>
                  </a:lnTo>
                  <a:lnTo>
                    <a:pt x="348063" y="262209"/>
                  </a:lnTo>
                  <a:lnTo>
                    <a:pt x="347968" y="262635"/>
                  </a:lnTo>
                  <a:lnTo>
                    <a:pt x="376382" y="284809"/>
                  </a:lnTo>
                  <a:lnTo>
                    <a:pt x="390973" y="296195"/>
                  </a:lnTo>
                  <a:lnTo>
                    <a:pt x="396349" y="300390"/>
                  </a:lnTo>
                  <a:lnTo>
                    <a:pt x="397117" y="300989"/>
                  </a:lnTo>
                  <a:lnTo>
                    <a:pt x="382946" y="307304"/>
                  </a:lnTo>
                  <a:lnTo>
                    <a:pt x="375669" y="310546"/>
                  </a:lnTo>
                  <a:lnTo>
                    <a:pt x="372989" y="311741"/>
                  </a:lnTo>
                  <a:lnTo>
                    <a:pt x="372606" y="311911"/>
                  </a:lnTo>
                  <a:lnTo>
                    <a:pt x="347968" y="306450"/>
                  </a:lnTo>
                  <a:lnTo>
                    <a:pt x="329553" y="317372"/>
                  </a:lnTo>
                  <a:lnTo>
                    <a:pt x="326028" y="336389"/>
                  </a:lnTo>
                  <a:lnTo>
                    <a:pt x="324219" y="346154"/>
                  </a:lnTo>
                  <a:lnTo>
                    <a:pt x="323552" y="349752"/>
                  </a:lnTo>
                  <a:lnTo>
                    <a:pt x="323457" y="350265"/>
                  </a:lnTo>
                  <a:lnTo>
                    <a:pt x="311138" y="350265"/>
                  </a:lnTo>
                  <a:lnTo>
                    <a:pt x="305042" y="361187"/>
                  </a:lnTo>
                  <a:lnTo>
                    <a:pt x="283676" y="332700"/>
                  </a:lnTo>
                  <a:lnTo>
                    <a:pt x="272704" y="318071"/>
                  </a:lnTo>
                  <a:lnTo>
                    <a:pt x="268662" y="312681"/>
                  </a:lnTo>
                  <a:lnTo>
                    <a:pt x="268085" y="311911"/>
                  </a:lnTo>
                  <a:lnTo>
                    <a:pt x="229024" y="289812"/>
                  </a:lnTo>
                  <a:lnTo>
                    <a:pt x="208966" y="278463"/>
                  </a:lnTo>
                  <a:lnTo>
                    <a:pt x="201576" y="274282"/>
                  </a:lnTo>
                  <a:lnTo>
                    <a:pt x="200521" y="273684"/>
                  </a:lnTo>
                  <a:lnTo>
                    <a:pt x="165058" y="273684"/>
                  </a:lnTo>
                  <a:lnTo>
                    <a:pt x="146847" y="273684"/>
                  </a:lnTo>
                  <a:lnTo>
                    <a:pt x="140138" y="273684"/>
                  </a:lnTo>
                  <a:lnTo>
                    <a:pt x="139180" y="273684"/>
                  </a:lnTo>
                  <a:lnTo>
                    <a:pt x="132058" y="254668"/>
                  </a:lnTo>
                  <a:lnTo>
                    <a:pt x="128400" y="244903"/>
                  </a:lnTo>
                  <a:lnTo>
                    <a:pt x="127053" y="241305"/>
                  </a:lnTo>
                  <a:lnTo>
                    <a:pt x="126861" y="240791"/>
                  </a:lnTo>
                  <a:lnTo>
                    <a:pt x="109092" y="225006"/>
                  </a:lnTo>
                  <a:lnTo>
                    <a:pt x="99968" y="216900"/>
                  </a:lnTo>
                  <a:lnTo>
                    <a:pt x="96607" y="213913"/>
                  </a:lnTo>
                  <a:lnTo>
                    <a:pt x="96127" y="213487"/>
                  </a:lnTo>
                  <a:lnTo>
                    <a:pt x="90031" y="235330"/>
                  </a:lnTo>
                  <a:lnTo>
                    <a:pt x="68738" y="235330"/>
                  </a:lnTo>
                  <a:lnTo>
                    <a:pt x="57804" y="235330"/>
                  </a:lnTo>
                  <a:lnTo>
                    <a:pt x="53776" y="235330"/>
                  </a:lnTo>
                  <a:lnTo>
                    <a:pt x="53201" y="235330"/>
                  </a:lnTo>
                  <a:lnTo>
                    <a:pt x="16244" y="22986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394192" y="4238244"/>
              <a:ext cx="661415" cy="40493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394192" y="4238244"/>
              <a:ext cx="661670" cy="405130"/>
            </a:xfrm>
            <a:custGeom>
              <a:avLst/>
              <a:gdLst/>
              <a:ahLst/>
              <a:cxnLst/>
              <a:rect l="l" t="t" r="r" b="b"/>
              <a:pathLst>
                <a:path w="661670" h="405129">
                  <a:moveTo>
                    <a:pt x="655319" y="370077"/>
                  </a:moveTo>
                  <a:lnTo>
                    <a:pt x="649224" y="370077"/>
                  </a:lnTo>
                  <a:lnTo>
                    <a:pt x="634861" y="376648"/>
                  </a:lnTo>
                  <a:lnTo>
                    <a:pt x="626236" y="385778"/>
                  </a:lnTo>
                  <a:lnTo>
                    <a:pt x="574913" y="404098"/>
                  </a:lnTo>
                  <a:lnTo>
                    <a:pt x="549546" y="404937"/>
                  </a:lnTo>
                  <a:lnTo>
                    <a:pt x="532764" y="402716"/>
                  </a:lnTo>
                  <a:lnTo>
                    <a:pt x="517673" y="399633"/>
                  </a:lnTo>
                  <a:lnTo>
                    <a:pt x="494522" y="398049"/>
                  </a:lnTo>
                  <a:lnTo>
                    <a:pt x="469060" y="397466"/>
                  </a:lnTo>
                  <a:lnTo>
                    <a:pt x="447039" y="397382"/>
                  </a:lnTo>
                  <a:lnTo>
                    <a:pt x="425037" y="397041"/>
                  </a:lnTo>
                  <a:lnTo>
                    <a:pt x="404177" y="394652"/>
                  </a:lnTo>
                  <a:lnTo>
                    <a:pt x="383317" y="388167"/>
                  </a:lnTo>
                  <a:lnTo>
                    <a:pt x="361314" y="375538"/>
                  </a:lnTo>
                  <a:lnTo>
                    <a:pt x="342931" y="369022"/>
                  </a:lnTo>
                  <a:lnTo>
                    <a:pt x="324548" y="372173"/>
                  </a:lnTo>
                  <a:lnTo>
                    <a:pt x="306165" y="382468"/>
                  </a:lnTo>
                  <a:lnTo>
                    <a:pt x="287781" y="397382"/>
                  </a:lnTo>
                  <a:lnTo>
                    <a:pt x="269472" y="403985"/>
                  </a:lnTo>
                  <a:lnTo>
                    <a:pt x="251126" y="397335"/>
                  </a:lnTo>
                  <a:lnTo>
                    <a:pt x="232757" y="386613"/>
                  </a:lnTo>
                  <a:lnTo>
                    <a:pt x="214375" y="380999"/>
                  </a:lnTo>
                  <a:lnTo>
                    <a:pt x="193990" y="377757"/>
                  </a:lnTo>
                  <a:lnTo>
                    <a:pt x="170735" y="375538"/>
                  </a:lnTo>
                  <a:lnTo>
                    <a:pt x="146313" y="373320"/>
                  </a:lnTo>
                  <a:lnTo>
                    <a:pt x="122427" y="370077"/>
                  </a:lnTo>
                  <a:lnTo>
                    <a:pt x="113282" y="366920"/>
                  </a:lnTo>
                  <a:lnTo>
                    <a:pt x="104124" y="365299"/>
                  </a:lnTo>
                  <a:lnTo>
                    <a:pt x="94942" y="364702"/>
                  </a:lnTo>
                  <a:lnTo>
                    <a:pt x="85725" y="364616"/>
                  </a:lnTo>
                  <a:lnTo>
                    <a:pt x="99895" y="342590"/>
                  </a:lnTo>
                  <a:lnTo>
                    <a:pt x="107172" y="331279"/>
                  </a:lnTo>
                  <a:lnTo>
                    <a:pt x="109853" y="327112"/>
                  </a:lnTo>
                  <a:lnTo>
                    <a:pt x="110235" y="326516"/>
                  </a:lnTo>
                  <a:lnTo>
                    <a:pt x="96065" y="304490"/>
                  </a:lnTo>
                  <a:lnTo>
                    <a:pt x="88788" y="293179"/>
                  </a:lnTo>
                  <a:lnTo>
                    <a:pt x="86107" y="289012"/>
                  </a:lnTo>
                  <a:lnTo>
                    <a:pt x="85725" y="288416"/>
                  </a:lnTo>
                  <a:lnTo>
                    <a:pt x="60981" y="282176"/>
                  </a:lnTo>
                  <a:lnTo>
                    <a:pt x="48275" y="278971"/>
                  </a:lnTo>
                  <a:lnTo>
                    <a:pt x="43594" y="277790"/>
                  </a:lnTo>
                  <a:lnTo>
                    <a:pt x="42925" y="277621"/>
                  </a:lnTo>
                  <a:lnTo>
                    <a:pt x="21633" y="271307"/>
                  </a:lnTo>
                  <a:lnTo>
                    <a:pt x="10699" y="268065"/>
                  </a:lnTo>
                  <a:lnTo>
                    <a:pt x="6671" y="266870"/>
                  </a:lnTo>
                  <a:lnTo>
                    <a:pt x="6096" y="266699"/>
                  </a:lnTo>
                  <a:lnTo>
                    <a:pt x="2571" y="244673"/>
                  </a:lnTo>
                  <a:lnTo>
                    <a:pt x="761" y="233362"/>
                  </a:lnTo>
                  <a:lnTo>
                    <a:pt x="95" y="229195"/>
                  </a:lnTo>
                  <a:lnTo>
                    <a:pt x="0" y="228599"/>
                  </a:lnTo>
                  <a:lnTo>
                    <a:pt x="24510" y="228599"/>
                  </a:lnTo>
                  <a:lnTo>
                    <a:pt x="38681" y="212887"/>
                  </a:lnTo>
                  <a:lnTo>
                    <a:pt x="45958" y="204819"/>
                  </a:lnTo>
                  <a:lnTo>
                    <a:pt x="48639" y="201846"/>
                  </a:lnTo>
                  <a:lnTo>
                    <a:pt x="49022" y="201421"/>
                  </a:lnTo>
                  <a:lnTo>
                    <a:pt x="36702" y="179577"/>
                  </a:lnTo>
                  <a:lnTo>
                    <a:pt x="47349" y="163865"/>
                  </a:lnTo>
                  <a:lnTo>
                    <a:pt x="52816" y="155797"/>
                  </a:lnTo>
                  <a:lnTo>
                    <a:pt x="54830" y="152824"/>
                  </a:lnTo>
                  <a:lnTo>
                    <a:pt x="55117" y="152399"/>
                  </a:lnTo>
                  <a:lnTo>
                    <a:pt x="83458" y="152399"/>
                  </a:lnTo>
                  <a:lnTo>
                    <a:pt x="98012" y="152399"/>
                  </a:lnTo>
                  <a:lnTo>
                    <a:pt x="103374" y="152399"/>
                  </a:lnTo>
                  <a:lnTo>
                    <a:pt x="104139" y="152399"/>
                  </a:lnTo>
                  <a:lnTo>
                    <a:pt x="111188" y="133530"/>
                  </a:lnTo>
                  <a:lnTo>
                    <a:pt x="114807" y="123840"/>
                  </a:lnTo>
                  <a:lnTo>
                    <a:pt x="116141" y="120270"/>
                  </a:lnTo>
                  <a:lnTo>
                    <a:pt x="116331" y="119760"/>
                  </a:lnTo>
                  <a:lnTo>
                    <a:pt x="112807" y="72550"/>
                  </a:lnTo>
                  <a:lnTo>
                    <a:pt x="110997" y="48307"/>
                  </a:lnTo>
                  <a:lnTo>
                    <a:pt x="110331" y="39375"/>
                  </a:lnTo>
                  <a:lnTo>
                    <a:pt x="110235" y="38099"/>
                  </a:lnTo>
                  <a:lnTo>
                    <a:pt x="98043" y="27177"/>
                  </a:lnTo>
                  <a:lnTo>
                    <a:pt x="129909" y="11465"/>
                  </a:lnTo>
                  <a:lnTo>
                    <a:pt x="146272" y="3397"/>
                  </a:lnTo>
                  <a:lnTo>
                    <a:pt x="152300" y="424"/>
                  </a:lnTo>
                  <a:lnTo>
                    <a:pt x="153161" y="0"/>
                  </a:lnTo>
                  <a:lnTo>
                    <a:pt x="192075" y="12555"/>
                  </a:lnTo>
                  <a:lnTo>
                    <a:pt x="212058" y="19002"/>
                  </a:lnTo>
                  <a:lnTo>
                    <a:pt x="219420" y="21377"/>
                  </a:lnTo>
                  <a:lnTo>
                    <a:pt x="220472" y="21716"/>
                  </a:lnTo>
                  <a:lnTo>
                    <a:pt x="252337" y="21716"/>
                  </a:lnTo>
                  <a:lnTo>
                    <a:pt x="268700" y="21716"/>
                  </a:lnTo>
                  <a:lnTo>
                    <a:pt x="274728" y="21716"/>
                  </a:lnTo>
                  <a:lnTo>
                    <a:pt x="275589" y="21716"/>
                  </a:lnTo>
                  <a:lnTo>
                    <a:pt x="289760" y="43743"/>
                  </a:lnTo>
                  <a:lnTo>
                    <a:pt x="297037" y="55054"/>
                  </a:lnTo>
                  <a:lnTo>
                    <a:pt x="299718" y="59221"/>
                  </a:lnTo>
                  <a:lnTo>
                    <a:pt x="300100" y="59816"/>
                  </a:lnTo>
                  <a:lnTo>
                    <a:pt x="342612" y="37790"/>
                  </a:lnTo>
                  <a:lnTo>
                    <a:pt x="364442" y="26479"/>
                  </a:lnTo>
                  <a:lnTo>
                    <a:pt x="372485" y="22312"/>
                  </a:lnTo>
                  <a:lnTo>
                    <a:pt x="373633" y="21716"/>
                  </a:lnTo>
                  <a:lnTo>
                    <a:pt x="398377" y="34345"/>
                  </a:lnTo>
                  <a:lnTo>
                    <a:pt x="411083" y="40830"/>
                  </a:lnTo>
                  <a:lnTo>
                    <a:pt x="415764" y="43219"/>
                  </a:lnTo>
                  <a:lnTo>
                    <a:pt x="416432" y="43560"/>
                  </a:lnTo>
                  <a:lnTo>
                    <a:pt x="398738" y="68744"/>
                  </a:lnTo>
                  <a:lnTo>
                    <a:pt x="389651" y="81676"/>
                  </a:lnTo>
                  <a:lnTo>
                    <a:pt x="386304" y="86441"/>
                  </a:lnTo>
                  <a:lnTo>
                    <a:pt x="385825" y="87121"/>
                  </a:lnTo>
                  <a:lnTo>
                    <a:pt x="414166" y="115389"/>
                  </a:lnTo>
                  <a:lnTo>
                    <a:pt x="428720" y="129905"/>
                  </a:lnTo>
                  <a:lnTo>
                    <a:pt x="434082" y="135253"/>
                  </a:lnTo>
                  <a:lnTo>
                    <a:pt x="434848" y="136016"/>
                  </a:lnTo>
                  <a:lnTo>
                    <a:pt x="441896" y="164357"/>
                  </a:lnTo>
                  <a:lnTo>
                    <a:pt x="445515" y="178911"/>
                  </a:lnTo>
                  <a:lnTo>
                    <a:pt x="446849" y="184273"/>
                  </a:lnTo>
                  <a:lnTo>
                    <a:pt x="447039" y="185038"/>
                  </a:lnTo>
                  <a:lnTo>
                    <a:pt x="475380" y="194510"/>
                  </a:lnTo>
                  <a:lnTo>
                    <a:pt x="489934" y="199374"/>
                  </a:lnTo>
                  <a:lnTo>
                    <a:pt x="495296" y="201166"/>
                  </a:lnTo>
                  <a:lnTo>
                    <a:pt x="496061" y="201421"/>
                  </a:lnTo>
                  <a:lnTo>
                    <a:pt x="524402" y="207662"/>
                  </a:lnTo>
                  <a:lnTo>
                    <a:pt x="538956" y="210867"/>
                  </a:lnTo>
                  <a:lnTo>
                    <a:pt x="544318" y="212048"/>
                  </a:lnTo>
                  <a:lnTo>
                    <a:pt x="545083" y="212216"/>
                  </a:lnTo>
                  <a:lnTo>
                    <a:pt x="566302" y="231159"/>
                  </a:lnTo>
                  <a:lnTo>
                    <a:pt x="577199" y="240887"/>
                  </a:lnTo>
                  <a:lnTo>
                    <a:pt x="581213" y="244471"/>
                  </a:lnTo>
                  <a:lnTo>
                    <a:pt x="581786" y="244982"/>
                  </a:lnTo>
                  <a:lnTo>
                    <a:pt x="581786" y="270093"/>
                  </a:lnTo>
                  <a:lnTo>
                    <a:pt x="581786" y="282987"/>
                  </a:lnTo>
                  <a:lnTo>
                    <a:pt x="581786" y="287738"/>
                  </a:lnTo>
                  <a:lnTo>
                    <a:pt x="581786" y="288416"/>
                  </a:lnTo>
                  <a:lnTo>
                    <a:pt x="627822" y="304202"/>
                  </a:lnTo>
                  <a:lnTo>
                    <a:pt x="651462" y="312308"/>
                  </a:lnTo>
                  <a:lnTo>
                    <a:pt x="660171" y="315295"/>
                  </a:lnTo>
                  <a:lnTo>
                    <a:pt x="661415" y="315721"/>
                  </a:lnTo>
                  <a:lnTo>
                    <a:pt x="655319" y="37007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07708" y="2983992"/>
              <a:ext cx="728472" cy="36423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807708" y="2983992"/>
              <a:ext cx="728980" cy="364490"/>
            </a:xfrm>
            <a:custGeom>
              <a:avLst/>
              <a:gdLst/>
              <a:ahLst/>
              <a:cxnLst/>
              <a:rect l="l" t="t" r="r" b="b"/>
              <a:pathLst>
                <a:path w="728979" h="364489">
                  <a:moveTo>
                    <a:pt x="164465" y="31496"/>
                  </a:moveTo>
                  <a:lnTo>
                    <a:pt x="243840" y="5207"/>
                  </a:lnTo>
                  <a:lnTo>
                    <a:pt x="305435" y="15748"/>
                  </a:lnTo>
                  <a:lnTo>
                    <a:pt x="340741" y="0"/>
                  </a:lnTo>
                  <a:lnTo>
                    <a:pt x="384810" y="60325"/>
                  </a:lnTo>
                  <a:lnTo>
                    <a:pt x="434721" y="70738"/>
                  </a:lnTo>
                  <a:lnTo>
                    <a:pt x="475869" y="107442"/>
                  </a:lnTo>
                  <a:lnTo>
                    <a:pt x="487552" y="136271"/>
                  </a:lnTo>
                  <a:lnTo>
                    <a:pt x="555117" y="162433"/>
                  </a:lnTo>
                  <a:lnTo>
                    <a:pt x="587501" y="212217"/>
                  </a:lnTo>
                  <a:lnTo>
                    <a:pt x="610997" y="196469"/>
                  </a:lnTo>
                  <a:lnTo>
                    <a:pt x="649224" y="207010"/>
                  </a:lnTo>
                  <a:lnTo>
                    <a:pt x="678561" y="162433"/>
                  </a:lnTo>
                  <a:lnTo>
                    <a:pt x="728472" y="207010"/>
                  </a:lnTo>
                  <a:lnTo>
                    <a:pt x="710819" y="222758"/>
                  </a:lnTo>
                  <a:lnTo>
                    <a:pt x="702056" y="317119"/>
                  </a:lnTo>
                  <a:lnTo>
                    <a:pt x="643255" y="317119"/>
                  </a:lnTo>
                  <a:lnTo>
                    <a:pt x="610997" y="332740"/>
                  </a:lnTo>
                  <a:lnTo>
                    <a:pt x="593344" y="322325"/>
                  </a:lnTo>
                  <a:lnTo>
                    <a:pt x="543433" y="332740"/>
                  </a:lnTo>
                  <a:lnTo>
                    <a:pt x="514096" y="364236"/>
                  </a:lnTo>
                  <a:lnTo>
                    <a:pt x="502285" y="348488"/>
                  </a:lnTo>
                  <a:lnTo>
                    <a:pt x="446532" y="348488"/>
                  </a:lnTo>
                  <a:lnTo>
                    <a:pt x="414147" y="303911"/>
                  </a:lnTo>
                  <a:lnTo>
                    <a:pt x="384810" y="298704"/>
                  </a:lnTo>
                  <a:lnTo>
                    <a:pt x="340741" y="327533"/>
                  </a:lnTo>
                  <a:lnTo>
                    <a:pt x="311403" y="322325"/>
                  </a:lnTo>
                  <a:lnTo>
                    <a:pt x="299593" y="343281"/>
                  </a:lnTo>
                  <a:lnTo>
                    <a:pt x="276098" y="332740"/>
                  </a:lnTo>
                  <a:lnTo>
                    <a:pt x="243840" y="332740"/>
                  </a:lnTo>
                  <a:lnTo>
                    <a:pt x="249682" y="293497"/>
                  </a:lnTo>
                  <a:lnTo>
                    <a:pt x="202692" y="267335"/>
                  </a:lnTo>
                  <a:lnTo>
                    <a:pt x="214375" y="227965"/>
                  </a:lnTo>
                  <a:lnTo>
                    <a:pt x="170307" y="227965"/>
                  </a:lnTo>
                  <a:lnTo>
                    <a:pt x="129286" y="196469"/>
                  </a:lnTo>
                  <a:lnTo>
                    <a:pt x="120396" y="167767"/>
                  </a:lnTo>
                  <a:lnTo>
                    <a:pt x="102870" y="167767"/>
                  </a:lnTo>
                  <a:lnTo>
                    <a:pt x="79248" y="191262"/>
                  </a:lnTo>
                  <a:lnTo>
                    <a:pt x="55752" y="178181"/>
                  </a:lnTo>
                  <a:lnTo>
                    <a:pt x="23495" y="178181"/>
                  </a:lnTo>
                  <a:lnTo>
                    <a:pt x="0" y="141478"/>
                  </a:lnTo>
                  <a:lnTo>
                    <a:pt x="5842" y="131063"/>
                  </a:lnTo>
                  <a:lnTo>
                    <a:pt x="35306" y="131063"/>
                  </a:lnTo>
                  <a:lnTo>
                    <a:pt x="79248" y="86487"/>
                  </a:lnTo>
                  <a:lnTo>
                    <a:pt x="102870" y="91694"/>
                  </a:lnTo>
                  <a:lnTo>
                    <a:pt x="114553" y="65532"/>
                  </a:lnTo>
                  <a:lnTo>
                    <a:pt x="158623" y="65532"/>
                  </a:lnTo>
                  <a:lnTo>
                    <a:pt x="164465" y="3149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237476" y="2999232"/>
              <a:ext cx="842772" cy="83057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7237476" y="2999232"/>
              <a:ext cx="843280" cy="830580"/>
            </a:xfrm>
            <a:custGeom>
              <a:avLst/>
              <a:gdLst/>
              <a:ahLst/>
              <a:cxnLst/>
              <a:rect l="l" t="t" r="r" b="b"/>
              <a:pathLst>
                <a:path w="843279" h="830579">
                  <a:moveTo>
                    <a:pt x="85217" y="348488"/>
                  </a:moveTo>
                  <a:lnTo>
                    <a:pt x="114553" y="316991"/>
                  </a:lnTo>
                  <a:lnTo>
                    <a:pt x="164465" y="306577"/>
                  </a:lnTo>
                  <a:lnTo>
                    <a:pt x="182118" y="316991"/>
                  </a:lnTo>
                  <a:lnTo>
                    <a:pt x="214375" y="301370"/>
                  </a:lnTo>
                  <a:lnTo>
                    <a:pt x="273050" y="301370"/>
                  </a:lnTo>
                  <a:lnTo>
                    <a:pt x="281940" y="207009"/>
                  </a:lnTo>
                  <a:lnTo>
                    <a:pt x="311276" y="175513"/>
                  </a:lnTo>
                  <a:lnTo>
                    <a:pt x="311276" y="146684"/>
                  </a:lnTo>
                  <a:lnTo>
                    <a:pt x="340614" y="125729"/>
                  </a:lnTo>
                  <a:lnTo>
                    <a:pt x="293624" y="86487"/>
                  </a:lnTo>
                  <a:lnTo>
                    <a:pt x="322960" y="65531"/>
                  </a:lnTo>
                  <a:lnTo>
                    <a:pt x="361188" y="86487"/>
                  </a:lnTo>
                  <a:lnTo>
                    <a:pt x="458089" y="0"/>
                  </a:lnTo>
                  <a:lnTo>
                    <a:pt x="513842" y="44576"/>
                  </a:lnTo>
                  <a:lnTo>
                    <a:pt x="508000" y="70738"/>
                  </a:lnTo>
                  <a:lnTo>
                    <a:pt x="531495" y="86487"/>
                  </a:lnTo>
                  <a:lnTo>
                    <a:pt x="508000" y="120522"/>
                  </a:lnTo>
                  <a:lnTo>
                    <a:pt x="502157" y="162432"/>
                  </a:lnTo>
                  <a:lnTo>
                    <a:pt x="463930" y="162432"/>
                  </a:lnTo>
                  <a:lnTo>
                    <a:pt x="452247" y="196468"/>
                  </a:lnTo>
                  <a:lnTo>
                    <a:pt x="434594" y="222757"/>
                  </a:lnTo>
                  <a:lnTo>
                    <a:pt x="428751" y="251587"/>
                  </a:lnTo>
                  <a:lnTo>
                    <a:pt x="458089" y="272541"/>
                  </a:lnTo>
                  <a:lnTo>
                    <a:pt x="458089" y="327532"/>
                  </a:lnTo>
                  <a:lnTo>
                    <a:pt x="452247" y="348488"/>
                  </a:lnTo>
                  <a:lnTo>
                    <a:pt x="469900" y="358901"/>
                  </a:lnTo>
                  <a:lnTo>
                    <a:pt x="502157" y="332739"/>
                  </a:lnTo>
                  <a:lnTo>
                    <a:pt x="508000" y="301370"/>
                  </a:lnTo>
                  <a:lnTo>
                    <a:pt x="543305" y="288163"/>
                  </a:lnTo>
                  <a:lnTo>
                    <a:pt x="587248" y="316991"/>
                  </a:lnTo>
                  <a:lnTo>
                    <a:pt x="604901" y="327532"/>
                  </a:lnTo>
                  <a:lnTo>
                    <a:pt x="640206" y="301370"/>
                  </a:lnTo>
                  <a:lnTo>
                    <a:pt x="666623" y="337946"/>
                  </a:lnTo>
                  <a:lnTo>
                    <a:pt x="690118" y="337946"/>
                  </a:lnTo>
                  <a:lnTo>
                    <a:pt x="707644" y="316991"/>
                  </a:lnTo>
                  <a:lnTo>
                    <a:pt x="740028" y="316991"/>
                  </a:lnTo>
                  <a:lnTo>
                    <a:pt x="807593" y="358901"/>
                  </a:lnTo>
                  <a:lnTo>
                    <a:pt x="842772" y="387730"/>
                  </a:lnTo>
                  <a:lnTo>
                    <a:pt x="842772" y="424433"/>
                  </a:lnTo>
                  <a:lnTo>
                    <a:pt x="769366" y="479425"/>
                  </a:lnTo>
                  <a:lnTo>
                    <a:pt x="745871" y="513588"/>
                  </a:lnTo>
                  <a:lnTo>
                    <a:pt x="757554" y="534542"/>
                  </a:lnTo>
                  <a:lnTo>
                    <a:pt x="757554" y="558038"/>
                  </a:lnTo>
                  <a:lnTo>
                    <a:pt x="751713" y="599947"/>
                  </a:lnTo>
                  <a:lnTo>
                    <a:pt x="713613" y="634110"/>
                  </a:lnTo>
                  <a:lnTo>
                    <a:pt x="666623" y="623569"/>
                  </a:lnTo>
                  <a:lnTo>
                    <a:pt x="678306" y="589533"/>
                  </a:lnTo>
                  <a:lnTo>
                    <a:pt x="616712" y="578992"/>
                  </a:lnTo>
                  <a:lnTo>
                    <a:pt x="566801" y="550163"/>
                  </a:lnTo>
                  <a:lnTo>
                    <a:pt x="513842" y="610488"/>
                  </a:lnTo>
                  <a:lnTo>
                    <a:pt x="493268" y="665479"/>
                  </a:lnTo>
                  <a:lnTo>
                    <a:pt x="458089" y="670813"/>
                  </a:lnTo>
                  <a:lnTo>
                    <a:pt x="419862" y="649731"/>
                  </a:lnTo>
                  <a:lnTo>
                    <a:pt x="378841" y="670813"/>
                  </a:lnTo>
                  <a:lnTo>
                    <a:pt x="372872" y="736218"/>
                  </a:lnTo>
                  <a:lnTo>
                    <a:pt x="328929" y="801750"/>
                  </a:lnTo>
                  <a:lnTo>
                    <a:pt x="299466" y="830579"/>
                  </a:lnTo>
                  <a:lnTo>
                    <a:pt x="267207" y="791336"/>
                  </a:lnTo>
                  <a:lnTo>
                    <a:pt x="249554" y="731011"/>
                  </a:lnTo>
                  <a:lnTo>
                    <a:pt x="249554" y="694308"/>
                  </a:lnTo>
                  <a:lnTo>
                    <a:pt x="255524" y="634110"/>
                  </a:lnTo>
                  <a:lnTo>
                    <a:pt x="214375" y="623569"/>
                  </a:lnTo>
                  <a:lnTo>
                    <a:pt x="208533" y="578992"/>
                  </a:lnTo>
                  <a:lnTo>
                    <a:pt x="170306" y="578992"/>
                  </a:lnTo>
                  <a:lnTo>
                    <a:pt x="135127" y="544956"/>
                  </a:lnTo>
                  <a:lnTo>
                    <a:pt x="108712" y="573785"/>
                  </a:lnTo>
                  <a:lnTo>
                    <a:pt x="91058" y="558038"/>
                  </a:lnTo>
                  <a:lnTo>
                    <a:pt x="46990" y="573785"/>
                  </a:lnTo>
                  <a:lnTo>
                    <a:pt x="0" y="518794"/>
                  </a:lnTo>
                  <a:lnTo>
                    <a:pt x="52831" y="463803"/>
                  </a:lnTo>
                  <a:lnTo>
                    <a:pt x="79248" y="463803"/>
                  </a:lnTo>
                  <a:lnTo>
                    <a:pt x="126238" y="474217"/>
                  </a:lnTo>
                  <a:lnTo>
                    <a:pt x="182118" y="432307"/>
                  </a:lnTo>
                  <a:lnTo>
                    <a:pt x="85217" y="343280"/>
                  </a:lnTo>
                  <a:lnTo>
                    <a:pt x="85217" y="34848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666476" y="4652771"/>
              <a:ext cx="481583" cy="75437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0666476" y="4652771"/>
              <a:ext cx="481965" cy="754380"/>
            </a:xfrm>
            <a:custGeom>
              <a:avLst/>
              <a:gdLst/>
              <a:ahLst/>
              <a:cxnLst/>
              <a:rect l="l" t="t" r="r" b="b"/>
              <a:pathLst>
                <a:path w="481965" h="754379">
                  <a:moveTo>
                    <a:pt x="0" y="120268"/>
                  </a:moveTo>
                  <a:lnTo>
                    <a:pt x="21145" y="104483"/>
                  </a:lnTo>
                  <a:lnTo>
                    <a:pt x="32003" y="96377"/>
                  </a:lnTo>
                  <a:lnTo>
                    <a:pt x="36004" y="93390"/>
                  </a:lnTo>
                  <a:lnTo>
                    <a:pt x="36575" y="92963"/>
                  </a:lnTo>
                  <a:lnTo>
                    <a:pt x="82391" y="96121"/>
                  </a:lnTo>
                  <a:lnTo>
                    <a:pt x="105917" y="97742"/>
                  </a:lnTo>
                  <a:lnTo>
                    <a:pt x="114585" y="98339"/>
                  </a:lnTo>
                  <a:lnTo>
                    <a:pt x="115824" y="98425"/>
                  </a:lnTo>
                  <a:lnTo>
                    <a:pt x="158115" y="69937"/>
                  </a:lnTo>
                  <a:lnTo>
                    <a:pt x="179832" y="55308"/>
                  </a:lnTo>
                  <a:lnTo>
                    <a:pt x="187833" y="49918"/>
                  </a:lnTo>
                  <a:lnTo>
                    <a:pt x="188975" y="49148"/>
                  </a:lnTo>
                  <a:lnTo>
                    <a:pt x="224218" y="49148"/>
                  </a:lnTo>
                  <a:lnTo>
                    <a:pt x="242315" y="49148"/>
                  </a:lnTo>
                  <a:lnTo>
                    <a:pt x="248983" y="49148"/>
                  </a:lnTo>
                  <a:lnTo>
                    <a:pt x="249935" y="49148"/>
                  </a:lnTo>
                  <a:lnTo>
                    <a:pt x="262127" y="60070"/>
                  </a:lnTo>
                  <a:lnTo>
                    <a:pt x="283273" y="44285"/>
                  </a:lnTo>
                  <a:lnTo>
                    <a:pt x="294131" y="36179"/>
                  </a:lnTo>
                  <a:lnTo>
                    <a:pt x="298132" y="33192"/>
                  </a:lnTo>
                  <a:lnTo>
                    <a:pt x="298703" y="32765"/>
                  </a:lnTo>
                  <a:lnTo>
                    <a:pt x="312800" y="42237"/>
                  </a:lnTo>
                  <a:lnTo>
                    <a:pt x="320040" y="47101"/>
                  </a:lnTo>
                  <a:lnTo>
                    <a:pt x="322707" y="48893"/>
                  </a:lnTo>
                  <a:lnTo>
                    <a:pt x="323088" y="49148"/>
                  </a:lnTo>
                  <a:lnTo>
                    <a:pt x="365379" y="20734"/>
                  </a:lnTo>
                  <a:lnTo>
                    <a:pt x="387096" y="6143"/>
                  </a:lnTo>
                  <a:lnTo>
                    <a:pt x="395097" y="767"/>
                  </a:lnTo>
                  <a:lnTo>
                    <a:pt x="396240" y="0"/>
                  </a:lnTo>
                  <a:lnTo>
                    <a:pt x="408431" y="0"/>
                  </a:lnTo>
                  <a:lnTo>
                    <a:pt x="411956" y="34728"/>
                  </a:lnTo>
                  <a:lnTo>
                    <a:pt x="413766" y="52562"/>
                  </a:lnTo>
                  <a:lnTo>
                    <a:pt x="414432" y="59132"/>
                  </a:lnTo>
                  <a:lnTo>
                    <a:pt x="414527" y="60070"/>
                  </a:lnTo>
                  <a:lnTo>
                    <a:pt x="439197" y="79087"/>
                  </a:lnTo>
                  <a:lnTo>
                    <a:pt x="451866" y="88852"/>
                  </a:lnTo>
                  <a:lnTo>
                    <a:pt x="456533" y="92450"/>
                  </a:lnTo>
                  <a:lnTo>
                    <a:pt x="457200" y="92963"/>
                  </a:lnTo>
                  <a:lnTo>
                    <a:pt x="471297" y="111906"/>
                  </a:lnTo>
                  <a:lnTo>
                    <a:pt x="478535" y="121634"/>
                  </a:lnTo>
                  <a:lnTo>
                    <a:pt x="481202" y="125218"/>
                  </a:lnTo>
                  <a:lnTo>
                    <a:pt x="481583" y="125729"/>
                  </a:lnTo>
                  <a:lnTo>
                    <a:pt x="481583" y="160458"/>
                  </a:lnTo>
                  <a:lnTo>
                    <a:pt x="481583" y="178292"/>
                  </a:lnTo>
                  <a:lnTo>
                    <a:pt x="481583" y="184862"/>
                  </a:lnTo>
                  <a:lnTo>
                    <a:pt x="481583" y="185800"/>
                  </a:lnTo>
                  <a:lnTo>
                    <a:pt x="432244" y="220602"/>
                  </a:lnTo>
                  <a:lnTo>
                    <a:pt x="406907" y="238474"/>
                  </a:lnTo>
                  <a:lnTo>
                    <a:pt x="397573" y="245058"/>
                  </a:lnTo>
                  <a:lnTo>
                    <a:pt x="396240" y="245998"/>
                  </a:lnTo>
                  <a:lnTo>
                    <a:pt x="410337" y="283884"/>
                  </a:lnTo>
                  <a:lnTo>
                    <a:pt x="417575" y="303339"/>
                  </a:lnTo>
                  <a:lnTo>
                    <a:pt x="420243" y="310507"/>
                  </a:lnTo>
                  <a:lnTo>
                    <a:pt x="420624" y="311530"/>
                  </a:lnTo>
                  <a:lnTo>
                    <a:pt x="420624" y="349490"/>
                  </a:lnTo>
                  <a:lnTo>
                    <a:pt x="420624" y="368982"/>
                  </a:lnTo>
                  <a:lnTo>
                    <a:pt x="420624" y="376164"/>
                  </a:lnTo>
                  <a:lnTo>
                    <a:pt x="420624" y="377189"/>
                  </a:lnTo>
                  <a:lnTo>
                    <a:pt x="395954" y="392975"/>
                  </a:lnTo>
                  <a:lnTo>
                    <a:pt x="383285" y="401081"/>
                  </a:lnTo>
                  <a:lnTo>
                    <a:pt x="378618" y="404068"/>
                  </a:lnTo>
                  <a:lnTo>
                    <a:pt x="377951" y="404494"/>
                  </a:lnTo>
                  <a:lnTo>
                    <a:pt x="396240" y="415416"/>
                  </a:lnTo>
                  <a:lnTo>
                    <a:pt x="417385" y="409102"/>
                  </a:lnTo>
                  <a:lnTo>
                    <a:pt x="428244" y="405860"/>
                  </a:lnTo>
                  <a:lnTo>
                    <a:pt x="432244" y="404665"/>
                  </a:lnTo>
                  <a:lnTo>
                    <a:pt x="432816" y="404494"/>
                  </a:lnTo>
                  <a:lnTo>
                    <a:pt x="461009" y="407652"/>
                  </a:lnTo>
                  <a:lnTo>
                    <a:pt x="475487" y="409273"/>
                  </a:lnTo>
                  <a:lnTo>
                    <a:pt x="480821" y="409870"/>
                  </a:lnTo>
                  <a:lnTo>
                    <a:pt x="481583" y="409955"/>
                  </a:lnTo>
                  <a:lnTo>
                    <a:pt x="467486" y="425741"/>
                  </a:lnTo>
                  <a:lnTo>
                    <a:pt x="460248" y="433847"/>
                  </a:lnTo>
                  <a:lnTo>
                    <a:pt x="457580" y="436834"/>
                  </a:lnTo>
                  <a:lnTo>
                    <a:pt x="457200" y="437260"/>
                  </a:lnTo>
                  <a:lnTo>
                    <a:pt x="457200" y="472062"/>
                  </a:lnTo>
                  <a:lnTo>
                    <a:pt x="457200" y="489934"/>
                  </a:lnTo>
                  <a:lnTo>
                    <a:pt x="457200" y="496518"/>
                  </a:lnTo>
                  <a:lnTo>
                    <a:pt x="457200" y="497458"/>
                  </a:lnTo>
                  <a:lnTo>
                    <a:pt x="432530" y="525873"/>
                  </a:lnTo>
                  <a:lnTo>
                    <a:pt x="419861" y="540464"/>
                  </a:lnTo>
                  <a:lnTo>
                    <a:pt x="415194" y="545840"/>
                  </a:lnTo>
                  <a:lnTo>
                    <a:pt x="414527" y="546607"/>
                  </a:lnTo>
                  <a:lnTo>
                    <a:pt x="439197" y="568781"/>
                  </a:lnTo>
                  <a:lnTo>
                    <a:pt x="451866" y="580167"/>
                  </a:lnTo>
                  <a:lnTo>
                    <a:pt x="456533" y="584362"/>
                  </a:lnTo>
                  <a:lnTo>
                    <a:pt x="457200" y="584961"/>
                  </a:lnTo>
                  <a:lnTo>
                    <a:pt x="446627" y="607061"/>
                  </a:lnTo>
                  <a:lnTo>
                    <a:pt x="441198" y="618410"/>
                  </a:lnTo>
                  <a:lnTo>
                    <a:pt x="439197" y="622591"/>
                  </a:lnTo>
                  <a:lnTo>
                    <a:pt x="438912" y="623188"/>
                  </a:lnTo>
                  <a:lnTo>
                    <a:pt x="456533" y="648446"/>
                  </a:lnTo>
                  <a:lnTo>
                    <a:pt x="465581" y="661415"/>
                  </a:lnTo>
                  <a:lnTo>
                    <a:pt x="468915" y="666194"/>
                  </a:lnTo>
                  <a:lnTo>
                    <a:pt x="469392" y="666876"/>
                  </a:lnTo>
                  <a:lnTo>
                    <a:pt x="434149" y="692207"/>
                  </a:lnTo>
                  <a:lnTo>
                    <a:pt x="416051" y="705215"/>
                  </a:lnTo>
                  <a:lnTo>
                    <a:pt x="409384" y="710007"/>
                  </a:lnTo>
                  <a:lnTo>
                    <a:pt x="408431" y="710691"/>
                  </a:lnTo>
                  <a:lnTo>
                    <a:pt x="408431" y="735949"/>
                  </a:lnTo>
                  <a:lnTo>
                    <a:pt x="408431" y="748919"/>
                  </a:lnTo>
                  <a:lnTo>
                    <a:pt x="408431" y="753697"/>
                  </a:lnTo>
                  <a:lnTo>
                    <a:pt x="408431" y="754379"/>
                  </a:lnTo>
                  <a:lnTo>
                    <a:pt x="390810" y="748065"/>
                  </a:lnTo>
                  <a:lnTo>
                    <a:pt x="381762" y="744823"/>
                  </a:lnTo>
                  <a:lnTo>
                    <a:pt x="378428" y="743628"/>
                  </a:lnTo>
                  <a:lnTo>
                    <a:pt x="377951" y="743457"/>
                  </a:lnTo>
                  <a:lnTo>
                    <a:pt x="377951" y="727672"/>
                  </a:lnTo>
                  <a:lnTo>
                    <a:pt x="377951" y="719566"/>
                  </a:lnTo>
                  <a:lnTo>
                    <a:pt x="377951" y="716579"/>
                  </a:lnTo>
                  <a:lnTo>
                    <a:pt x="377951" y="716152"/>
                  </a:lnTo>
                  <a:lnTo>
                    <a:pt x="360330" y="712995"/>
                  </a:lnTo>
                  <a:lnTo>
                    <a:pt x="351282" y="711374"/>
                  </a:lnTo>
                  <a:lnTo>
                    <a:pt x="347948" y="710777"/>
                  </a:lnTo>
                  <a:lnTo>
                    <a:pt x="347472" y="710691"/>
                  </a:lnTo>
                  <a:lnTo>
                    <a:pt x="322802" y="697990"/>
                  </a:lnTo>
                  <a:lnTo>
                    <a:pt x="310133" y="691467"/>
                  </a:lnTo>
                  <a:lnTo>
                    <a:pt x="305466" y="689064"/>
                  </a:lnTo>
                  <a:lnTo>
                    <a:pt x="304800" y="688720"/>
                  </a:lnTo>
                  <a:lnTo>
                    <a:pt x="283654" y="691951"/>
                  </a:lnTo>
                  <a:lnTo>
                    <a:pt x="272796" y="693610"/>
                  </a:lnTo>
                  <a:lnTo>
                    <a:pt x="268795" y="694221"/>
                  </a:lnTo>
                  <a:lnTo>
                    <a:pt x="268224" y="694308"/>
                  </a:lnTo>
                  <a:lnTo>
                    <a:pt x="247078" y="678449"/>
                  </a:lnTo>
                  <a:lnTo>
                    <a:pt x="236220" y="670305"/>
                  </a:lnTo>
                  <a:lnTo>
                    <a:pt x="232219" y="667305"/>
                  </a:lnTo>
                  <a:lnTo>
                    <a:pt x="231648" y="666876"/>
                  </a:lnTo>
                  <a:lnTo>
                    <a:pt x="224599" y="641619"/>
                  </a:lnTo>
                  <a:lnTo>
                    <a:pt x="220979" y="628650"/>
                  </a:lnTo>
                  <a:lnTo>
                    <a:pt x="219646" y="623871"/>
                  </a:lnTo>
                  <a:lnTo>
                    <a:pt x="192786" y="575405"/>
                  </a:lnTo>
                  <a:lnTo>
                    <a:pt x="188975" y="568578"/>
                  </a:lnTo>
                  <a:lnTo>
                    <a:pt x="213645" y="565348"/>
                  </a:lnTo>
                  <a:lnTo>
                    <a:pt x="226314" y="563689"/>
                  </a:lnTo>
                  <a:lnTo>
                    <a:pt x="230981" y="563078"/>
                  </a:lnTo>
                  <a:lnTo>
                    <a:pt x="231648" y="562990"/>
                  </a:lnTo>
                  <a:lnTo>
                    <a:pt x="238696" y="547205"/>
                  </a:lnTo>
                  <a:lnTo>
                    <a:pt x="242316" y="539099"/>
                  </a:lnTo>
                  <a:lnTo>
                    <a:pt x="243649" y="536112"/>
                  </a:lnTo>
                  <a:lnTo>
                    <a:pt x="243840" y="535685"/>
                  </a:lnTo>
                  <a:lnTo>
                    <a:pt x="198024" y="523057"/>
                  </a:lnTo>
                  <a:lnTo>
                    <a:pt x="174498" y="516572"/>
                  </a:lnTo>
                  <a:lnTo>
                    <a:pt x="165830" y="514183"/>
                  </a:lnTo>
                  <a:lnTo>
                    <a:pt x="164592" y="513841"/>
                  </a:lnTo>
                  <a:lnTo>
                    <a:pt x="150495" y="485427"/>
                  </a:lnTo>
                  <a:lnTo>
                    <a:pt x="143255" y="470836"/>
                  </a:lnTo>
                  <a:lnTo>
                    <a:pt x="140588" y="465460"/>
                  </a:lnTo>
                  <a:lnTo>
                    <a:pt x="140207" y="464692"/>
                  </a:lnTo>
                  <a:lnTo>
                    <a:pt x="129635" y="439362"/>
                  </a:lnTo>
                  <a:lnTo>
                    <a:pt x="124205" y="426354"/>
                  </a:lnTo>
                  <a:lnTo>
                    <a:pt x="122205" y="421562"/>
                  </a:lnTo>
                  <a:lnTo>
                    <a:pt x="121920" y="420877"/>
                  </a:lnTo>
                  <a:lnTo>
                    <a:pt x="93725" y="414563"/>
                  </a:lnTo>
                  <a:lnTo>
                    <a:pt x="79248" y="411321"/>
                  </a:lnTo>
                  <a:lnTo>
                    <a:pt x="73914" y="410126"/>
                  </a:lnTo>
                  <a:lnTo>
                    <a:pt x="73151" y="409955"/>
                  </a:lnTo>
                  <a:lnTo>
                    <a:pt x="62579" y="384698"/>
                  </a:lnTo>
                  <a:lnTo>
                    <a:pt x="57150" y="371728"/>
                  </a:lnTo>
                  <a:lnTo>
                    <a:pt x="55149" y="366950"/>
                  </a:lnTo>
                  <a:lnTo>
                    <a:pt x="54864" y="366267"/>
                  </a:lnTo>
                  <a:lnTo>
                    <a:pt x="33718" y="331466"/>
                  </a:lnTo>
                  <a:lnTo>
                    <a:pt x="22860" y="313594"/>
                  </a:lnTo>
                  <a:lnTo>
                    <a:pt x="18859" y="307010"/>
                  </a:lnTo>
                  <a:lnTo>
                    <a:pt x="18288" y="306069"/>
                  </a:lnTo>
                  <a:lnTo>
                    <a:pt x="25336" y="271256"/>
                  </a:lnTo>
                  <a:lnTo>
                    <a:pt x="28955" y="252825"/>
                  </a:lnTo>
                  <a:lnTo>
                    <a:pt x="30289" y="244633"/>
                  </a:lnTo>
                  <a:lnTo>
                    <a:pt x="30479" y="240537"/>
                  </a:lnTo>
                  <a:lnTo>
                    <a:pt x="19907" y="202578"/>
                  </a:lnTo>
                  <a:lnTo>
                    <a:pt x="14477" y="183086"/>
                  </a:lnTo>
                  <a:lnTo>
                    <a:pt x="12477" y="175904"/>
                  </a:lnTo>
                  <a:lnTo>
                    <a:pt x="12192" y="174878"/>
                  </a:lnTo>
                  <a:lnTo>
                    <a:pt x="0" y="12026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70448" y="3049523"/>
              <a:ext cx="417575" cy="25146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870448" y="3049523"/>
              <a:ext cx="417830" cy="251460"/>
            </a:xfrm>
            <a:custGeom>
              <a:avLst/>
              <a:gdLst/>
              <a:ahLst/>
              <a:cxnLst/>
              <a:rect l="l" t="t" r="r" b="b"/>
              <a:pathLst>
                <a:path w="417829" h="251460">
                  <a:moveTo>
                    <a:pt x="0" y="36702"/>
                  </a:moveTo>
                  <a:lnTo>
                    <a:pt x="11811" y="26162"/>
                  </a:lnTo>
                  <a:lnTo>
                    <a:pt x="35305" y="20954"/>
                  </a:lnTo>
                  <a:lnTo>
                    <a:pt x="55879" y="0"/>
                  </a:lnTo>
                  <a:lnTo>
                    <a:pt x="91186" y="0"/>
                  </a:lnTo>
                  <a:lnTo>
                    <a:pt x="117601" y="41910"/>
                  </a:lnTo>
                  <a:lnTo>
                    <a:pt x="147065" y="31368"/>
                  </a:lnTo>
                  <a:lnTo>
                    <a:pt x="191135" y="65531"/>
                  </a:lnTo>
                  <a:lnTo>
                    <a:pt x="238251" y="36702"/>
                  </a:lnTo>
                  <a:lnTo>
                    <a:pt x="305815" y="41910"/>
                  </a:lnTo>
                  <a:lnTo>
                    <a:pt x="355853" y="86487"/>
                  </a:lnTo>
                  <a:lnTo>
                    <a:pt x="391160" y="91693"/>
                  </a:lnTo>
                  <a:lnTo>
                    <a:pt x="417575" y="130937"/>
                  </a:lnTo>
                  <a:lnTo>
                    <a:pt x="385190" y="162433"/>
                  </a:lnTo>
                  <a:lnTo>
                    <a:pt x="385190" y="212216"/>
                  </a:lnTo>
                  <a:lnTo>
                    <a:pt x="373506" y="201675"/>
                  </a:lnTo>
                  <a:lnTo>
                    <a:pt x="361696" y="217424"/>
                  </a:lnTo>
                  <a:lnTo>
                    <a:pt x="329311" y="191262"/>
                  </a:lnTo>
                  <a:lnTo>
                    <a:pt x="305815" y="196468"/>
                  </a:lnTo>
                  <a:lnTo>
                    <a:pt x="305815" y="227837"/>
                  </a:lnTo>
                  <a:lnTo>
                    <a:pt x="288163" y="227837"/>
                  </a:lnTo>
                  <a:lnTo>
                    <a:pt x="238251" y="196468"/>
                  </a:lnTo>
                  <a:lnTo>
                    <a:pt x="208787" y="201675"/>
                  </a:lnTo>
                  <a:lnTo>
                    <a:pt x="196976" y="222630"/>
                  </a:lnTo>
                  <a:lnTo>
                    <a:pt x="158750" y="217424"/>
                  </a:lnTo>
                  <a:lnTo>
                    <a:pt x="129412" y="251460"/>
                  </a:lnTo>
                  <a:lnTo>
                    <a:pt x="123571" y="243586"/>
                  </a:lnTo>
                  <a:lnTo>
                    <a:pt x="79375" y="243586"/>
                  </a:lnTo>
                  <a:lnTo>
                    <a:pt x="35305" y="227837"/>
                  </a:lnTo>
                  <a:lnTo>
                    <a:pt x="35305" y="206883"/>
                  </a:lnTo>
                  <a:lnTo>
                    <a:pt x="5841" y="178053"/>
                  </a:lnTo>
                  <a:lnTo>
                    <a:pt x="0" y="157099"/>
                  </a:lnTo>
                  <a:lnTo>
                    <a:pt x="23494" y="141477"/>
                  </a:lnTo>
                  <a:lnTo>
                    <a:pt x="23494" y="107441"/>
                  </a:lnTo>
                  <a:lnTo>
                    <a:pt x="17652" y="81152"/>
                  </a:lnTo>
                  <a:lnTo>
                    <a:pt x="11811" y="36702"/>
                  </a:lnTo>
                  <a:lnTo>
                    <a:pt x="0" y="3670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542534" y="1990598"/>
              <a:ext cx="228853" cy="27774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542534" y="1990598"/>
              <a:ext cx="229235" cy="278130"/>
            </a:xfrm>
            <a:custGeom>
              <a:avLst/>
              <a:gdLst/>
              <a:ahLst/>
              <a:cxnLst/>
              <a:rect l="l" t="t" r="r" b="b"/>
              <a:pathLst>
                <a:path w="229235" h="278130">
                  <a:moveTo>
                    <a:pt x="47751" y="3682"/>
                  </a:moveTo>
                  <a:lnTo>
                    <a:pt x="43941" y="4572"/>
                  </a:lnTo>
                  <a:lnTo>
                    <a:pt x="41655" y="5587"/>
                  </a:lnTo>
                  <a:lnTo>
                    <a:pt x="38988" y="7238"/>
                  </a:lnTo>
                  <a:lnTo>
                    <a:pt x="36829" y="8509"/>
                  </a:lnTo>
                  <a:lnTo>
                    <a:pt x="35560" y="10922"/>
                  </a:lnTo>
                  <a:lnTo>
                    <a:pt x="33654" y="12573"/>
                  </a:lnTo>
                  <a:lnTo>
                    <a:pt x="27304" y="18034"/>
                  </a:lnTo>
                  <a:lnTo>
                    <a:pt x="26796" y="17779"/>
                  </a:lnTo>
                  <a:lnTo>
                    <a:pt x="19557" y="21336"/>
                  </a:lnTo>
                  <a:lnTo>
                    <a:pt x="19050" y="23749"/>
                  </a:lnTo>
                  <a:lnTo>
                    <a:pt x="18795" y="26288"/>
                  </a:lnTo>
                  <a:lnTo>
                    <a:pt x="17906" y="28448"/>
                  </a:lnTo>
                  <a:lnTo>
                    <a:pt x="14350" y="36322"/>
                  </a:lnTo>
                  <a:lnTo>
                    <a:pt x="12826" y="37084"/>
                  </a:lnTo>
                  <a:lnTo>
                    <a:pt x="7365" y="42672"/>
                  </a:lnTo>
                  <a:lnTo>
                    <a:pt x="6730" y="44450"/>
                  </a:lnTo>
                  <a:lnTo>
                    <a:pt x="6476" y="46354"/>
                  </a:lnTo>
                  <a:lnTo>
                    <a:pt x="5587" y="47878"/>
                  </a:lnTo>
                  <a:lnTo>
                    <a:pt x="4063" y="50546"/>
                  </a:lnTo>
                  <a:lnTo>
                    <a:pt x="635" y="52069"/>
                  </a:lnTo>
                  <a:lnTo>
                    <a:pt x="253" y="54990"/>
                  </a:lnTo>
                  <a:lnTo>
                    <a:pt x="0" y="57150"/>
                  </a:lnTo>
                  <a:lnTo>
                    <a:pt x="2793" y="58419"/>
                  </a:lnTo>
                  <a:lnTo>
                    <a:pt x="3810" y="60325"/>
                  </a:lnTo>
                  <a:lnTo>
                    <a:pt x="7455" y="67089"/>
                  </a:lnTo>
                  <a:lnTo>
                    <a:pt x="7445" y="67579"/>
                  </a:lnTo>
                  <a:lnTo>
                    <a:pt x="10794" y="72643"/>
                  </a:lnTo>
                  <a:lnTo>
                    <a:pt x="11429" y="76835"/>
                  </a:lnTo>
                  <a:lnTo>
                    <a:pt x="11811" y="81025"/>
                  </a:lnTo>
                  <a:lnTo>
                    <a:pt x="12573" y="85089"/>
                  </a:lnTo>
                  <a:lnTo>
                    <a:pt x="12953" y="86867"/>
                  </a:lnTo>
                  <a:lnTo>
                    <a:pt x="13842" y="88646"/>
                  </a:lnTo>
                  <a:lnTo>
                    <a:pt x="14350" y="90424"/>
                  </a:lnTo>
                  <a:lnTo>
                    <a:pt x="14986" y="92710"/>
                  </a:lnTo>
                  <a:lnTo>
                    <a:pt x="15366" y="95123"/>
                  </a:lnTo>
                  <a:lnTo>
                    <a:pt x="16128" y="97409"/>
                  </a:lnTo>
                  <a:lnTo>
                    <a:pt x="17144" y="101091"/>
                  </a:lnTo>
                  <a:lnTo>
                    <a:pt x="17652" y="104901"/>
                  </a:lnTo>
                  <a:lnTo>
                    <a:pt x="19557" y="108076"/>
                  </a:lnTo>
                  <a:lnTo>
                    <a:pt x="25465" y="117854"/>
                  </a:lnTo>
                  <a:lnTo>
                    <a:pt x="25003" y="117141"/>
                  </a:lnTo>
                  <a:lnTo>
                    <a:pt x="24040" y="116310"/>
                  </a:lnTo>
                  <a:lnTo>
                    <a:pt x="28448" y="125729"/>
                  </a:lnTo>
                  <a:lnTo>
                    <a:pt x="29971" y="128904"/>
                  </a:lnTo>
                  <a:lnTo>
                    <a:pt x="32003" y="131572"/>
                  </a:lnTo>
                  <a:lnTo>
                    <a:pt x="33654" y="134619"/>
                  </a:lnTo>
                  <a:lnTo>
                    <a:pt x="34925" y="136905"/>
                  </a:lnTo>
                  <a:lnTo>
                    <a:pt x="35940" y="139446"/>
                  </a:lnTo>
                  <a:lnTo>
                    <a:pt x="37211" y="141731"/>
                  </a:lnTo>
                  <a:lnTo>
                    <a:pt x="39624" y="145923"/>
                  </a:lnTo>
                  <a:lnTo>
                    <a:pt x="43306" y="150240"/>
                  </a:lnTo>
                  <a:lnTo>
                    <a:pt x="45974" y="154050"/>
                  </a:lnTo>
                  <a:lnTo>
                    <a:pt x="47243" y="155828"/>
                  </a:lnTo>
                  <a:lnTo>
                    <a:pt x="48387" y="157606"/>
                  </a:lnTo>
                  <a:lnTo>
                    <a:pt x="49529" y="159385"/>
                  </a:lnTo>
                  <a:lnTo>
                    <a:pt x="52250" y="163847"/>
                  </a:lnTo>
                  <a:lnTo>
                    <a:pt x="57673" y="171084"/>
                  </a:lnTo>
                  <a:lnTo>
                    <a:pt x="63406" y="178440"/>
                  </a:lnTo>
                  <a:lnTo>
                    <a:pt x="67055" y="183261"/>
                  </a:lnTo>
                  <a:lnTo>
                    <a:pt x="70804" y="188400"/>
                  </a:lnTo>
                  <a:lnTo>
                    <a:pt x="75231" y="194182"/>
                  </a:lnTo>
                  <a:lnTo>
                    <a:pt x="79539" y="199584"/>
                  </a:lnTo>
                  <a:lnTo>
                    <a:pt x="82930" y="203580"/>
                  </a:lnTo>
                  <a:lnTo>
                    <a:pt x="86487" y="207644"/>
                  </a:lnTo>
                  <a:lnTo>
                    <a:pt x="86613" y="205739"/>
                  </a:lnTo>
                  <a:lnTo>
                    <a:pt x="88137" y="207137"/>
                  </a:lnTo>
                  <a:lnTo>
                    <a:pt x="90677" y="209296"/>
                  </a:lnTo>
                  <a:lnTo>
                    <a:pt x="91820" y="210692"/>
                  </a:lnTo>
                  <a:lnTo>
                    <a:pt x="95250" y="214249"/>
                  </a:lnTo>
                  <a:lnTo>
                    <a:pt x="98551" y="217804"/>
                  </a:lnTo>
                  <a:lnTo>
                    <a:pt x="104393" y="223012"/>
                  </a:lnTo>
                  <a:lnTo>
                    <a:pt x="108457" y="228346"/>
                  </a:lnTo>
                  <a:lnTo>
                    <a:pt x="112394" y="233806"/>
                  </a:lnTo>
                  <a:lnTo>
                    <a:pt x="115696" y="242569"/>
                  </a:lnTo>
                  <a:lnTo>
                    <a:pt x="118999" y="247014"/>
                  </a:lnTo>
                  <a:lnTo>
                    <a:pt x="122174" y="251460"/>
                  </a:lnTo>
                  <a:lnTo>
                    <a:pt x="125221" y="252475"/>
                  </a:lnTo>
                  <a:lnTo>
                    <a:pt x="127762" y="254888"/>
                  </a:lnTo>
                  <a:lnTo>
                    <a:pt x="130301" y="257428"/>
                  </a:lnTo>
                  <a:lnTo>
                    <a:pt x="131571" y="259841"/>
                  </a:lnTo>
                  <a:lnTo>
                    <a:pt x="133857" y="262000"/>
                  </a:lnTo>
                  <a:lnTo>
                    <a:pt x="136270" y="264287"/>
                  </a:lnTo>
                  <a:lnTo>
                    <a:pt x="140080" y="267080"/>
                  </a:lnTo>
                  <a:lnTo>
                    <a:pt x="141858" y="268224"/>
                  </a:lnTo>
                  <a:lnTo>
                    <a:pt x="143001" y="270001"/>
                  </a:lnTo>
                  <a:lnTo>
                    <a:pt x="138175" y="277749"/>
                  </a:lnTo>
                  <a:lnTo>
                    <a:pt x="148843" y="277113"/>
                  </a:lnTo>
                  <a:lnTo>
                    <a:pt x="160077" y="275155"/>
                  </a:lnTo>
                  <a:lnTo>
                    <a:pt x="175561" y="271351"/>
                  </a:lnTo>
                  <a:lnTo>
                    <a:pt x="191974" y="267094"/>
                  </a:lnTo>
                  <a:lnTo>
                    <a:pt x="205993" y="263778"/>
                  </a:lnTo>
                  <a:lnTo>
                    <a:pt x="208279" y="262000"/>
                  </a:lnTo>
                  <a:lnTo>
                    <a:pt x="211074" y="260730"/>
                  </a:lnTo>
                  <a:lnTo>
                    <a:pt x="212978" y="258444"/>
                  </a:lnTo>
                  <a:lnTo>
                    <a:pt x="217804" y="252856"/>
                  </a:lnTo>
                  <a:lnTo>
                    <a:pt x="216026" y="249300"/>
                  </a:lnTo>
                  <a:lnTo>
                    <a:pt x="218312" y="242569"/>
                  </a:lnTo>
                  <a:lnTo>
                    <a:pt x="219075" y="240029"/>
                  </a:lnTo>
                  <a:lnTo>
                    <a:pt x="220979" y="237998"/>
                  </a:lnTo>
                  <a:lnTo>
                    <a:pt x="221868" y="235457"/>
                  </a:lnTo>
                  <a:lnTo>
                    <a:pt x="223265" y="231393"/>
                  </a:lnTo>
                  <a:lnTo>
                    <a:pt x="224154" y="227202"/>
                  </a:lnTo>
                  <a:lnTo>
                    <a:pt x="225298" y="223138"/>
                  </a:lnTo>
                  <a:lnTo>
                    <a:pt x="225932" y="218439"/>
                  </a:lnTo>
                  <a:lnTo>
                    <a:pt x="226187" y="213613"/>
                  </a:lnTo>
                  <a:lnTo>
                    <a:pt x="227075" y="208914"/>
                  </a:lnTo>
                  <a:lnTo>
                    <a:pt x="227456" y="207137"/>
                  </a:lnTo>
                  <a:lnTo>
                    <a:pt x="228853" y="205486"/>
                  </a:lnTo>
                  <a:lnTo>
                    <a:pt x="228853" y="203580"/>
                  </a:lnTo>
                  <a:lnTo>
                    <a:pt x="228853" y="197230"/>
                  </a:lnTo>
                  <a:lnTo>
                    <a:pt x="224662" y="192912"/>
                  </a:lnTo>
                  <a:lnTo>
                    <a:pt x="221868" y="187705"/>
                  </a:lnTo>
                  <a:lnTo>
                    <a:pt x="220599" y="185419"/>
                  </a:lnTo>
                  <a:lnTo>
                    <a:pt x="220344" y="182372"/>
                  </a:lnTo>
                  <a:lnTo>
                    <a:pt x="218312" y="180593"/>
                  </a:lnTo>
                  <a:lnTo>
                    <a:pt x="215900" y="178562"/>
                  </a:lnTo>
                  <a:lnTo>
                    <a:pt x="212470" y="178307"/>
                  </a:lnTo>
                  <a:lnTo>
                    <a:pt x="209550" y="177037"/>
                  </a:lnTo>
                  <a:lnTo>
                    <a:pt x="207771" y="175387"/>
                  </a:lnTo>
                  <a:lnTo>
                    <a:pt x="206248" y="173227"/>
                  </a:lnTo>
                  <a:lnTo>
                    <a:pt x="204215" y="171830"/>
                  </a:lnTo>
                  <a:lnTo>
                    <a:pt x="202691" y="170814"/>
                  </a:lnTo>
                  <a:lnTo>
                    <a:pt x="192912" y="168528"/>
                  </a:lnTo>
                  <a:lnTo>
                    <a:pt x="191896" y="168275"/>
                  </a:lnTo>
                  <a:lnTo>
                    <a:pt x="182681" y="161758"/>
                  </a:lnTo>
                  <a:lnTo>
                    <a:pt x="178752" y="158813"/>
                  </a:lnTo>
                  <a:lnTo>
                    <a:pt x="175680" y="157487"/>
                  </a:lnTo>
                  <a:lnTo>
                    <a:pt x="169037" y="155828"/>
                  </a:lnTo>
                  <a:lnTo>
                    <a:pt x="171930" y="145960"/>
                  </a:lnTo>
                  <a:lnTo>
                    <a:pt x="173989" y="135747"/>
                  </a:lnTo>
                  <a:lnTo>
                    <a:pt x="173573" y="125414"/>
                  </a:lnTo>
                  <a:lnTo>
                    <a:pt x="169037" y="115188"/>
                  </a:lnTo>
                  <a:lnTo>
                    <a:pt x="165735" y="110362"/>
                  </a:lnTo>
                  <a:lnTo>
                    <a:pt x="157352" y="114046"/>
                  </a:lnTo>
                  <a:lnTo>
                    <a:pt x="151511" y="113411"/>
                  </a:lnTo>
                  <a:lnTo>
                    <a:pt x="146149" y="111666"/>
                  </a:lnTo>
                  <a:lnTo>
                    <a:pt x="146335" y="111648"/>
                  </a:lnTo>
                  <a:lnTo>
                    <a:pt x="146474" y="111178"/>
                  </a:lnTo>
                  <a:lnTo>
                    <a:pt x="140969" y="108076"/>
                  </a:lnTo>
                  <a:lnTo>
                    <a:pt x="139318" y="107314"/>
                  </a:lnTo>
                  <a:lnTo>
                    <a:pt x="137413" y="107061"/>
                  </a:lnTo>
                  <a:lnTo>
                    <a:pt x="135636" y="106299"/>
                  </a:lnTo>
                  <a:lnTo>
                    <a:pt x="133223" y="105282"/>
                  </a:lnTo>
                  <a:lnTo>
                    <a:pt x="130937" y="104012"/>
                  </a:lnTo>
                  <a:lnTo>
                    <a:pt x="128650" y="102742"/>
                  </a:lnTo>
                  <a:lnTo>
                    <a:pt x="127507" y="100964"/>
                  </a:lnTo>
                  <a:lnTo>
                    <a:pt x="126111" y="99313"/>
                  </a:lnTo>
                  <a:lnTo>
                    <a:pt x="125094" y="97409"/>
                  </a:lnTo>
                  <a:lnTo>
                    <a:pt x="123698" y="94614"/>
                  </a:lnTo>
                  <a:lnTo>
                    <a:pt x="123316" y="91312"/>
                  </a:lnTo>
                  <a:lnTo>
                    <a:pt x="121538" y="88646"/>
                  </a:lnTo>
                  <a:lnTo>
                    <a:pt x="120268" y="86487"/>
                  </a:lnTo>
                  <a:lnTo>
                    <a:pt x="118110" y="85089"/>
                  </a:lnTo>
                  <a:lnTo>
                    <a:pt x="116331" y="83312"/>
                  </a:lnTo>
                  <a:lnTo>
                    <a:pt x="115569" y="77977"/>
                  </a:lnTo>
                  <a:lnTo>
                    <a:pt x="114300" y="67817"/>
                  </a:lnTo>
                  <a:lnTo>
                    <a:pt x="112775" y="62102"/>
                  </a:lnTo>
                  <a:lnTo>
                    <a:pt x="111887" y="58547"/>
                  </a:lnTo>
                  <a:lnTo>
                    <a:pt x="111505" y="54482"/>
                  </a:lnTo>
                  <a:lnTo>
                    <a:pt x="109346" y="51435"/>
                  </a:lnTo>
                  <a:lnTo>
                    <a:pt x="104012" y="44450"/>
                  </a:lnTo>
                  <a:lnTo>
                    <a:pt x="103377" y="41401"/>
                  </a:lnTo>
                  <a:lnTo>
                    <a:pt x="103377" y="38353"/>
                  </a:lnTo>
                  <a:lnTo>
                    <a:pt x="102235" y="35560"/>
                  </a:lnTo>
                  <a:lnTo>
                    <a:pt x="72898" y="7874"/>
                  </a:lnTo>
                  <a:lnTo>
                    <a:pt x="69976" y="6857"/>
                  </a:lnTo>
                  <a:lnTo>
                    <a:pt x="67055" y="5461"/>
                  </a:lnTo>
                  <a:lnTo>
                    <a:pt x="65150" y="4572"/>
                  </a:lnTo>
                  <a:lnTo>
                    <a:pt x="63753" y="2793"/>
                  </a:lnTo>
                  <a:lnTo>
                    <a:pt x="61849" y="1904"/>
                  </a:lnTo>
                  <a:lnTo>
                    <a:pt x="57403" y="0"/>
                  </a:lnTo>
                  <a:lnTo>
                    <a:pt x="51562" y="2793"/>
                  </a:lnTo>
                  <a:lnTo>
                    <a:pt x="47751" y="368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803379" y="4407661"/>
              <a:ext cx="388620" cy="791613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1803379" y="4407661"/>
              <a:ext cx="388620" cy="791845"/>
            </a:xfrm>
            <a:custGeom>
              <a:avLst/>
              <a:gdLst/>
              <a:ahLst/>
              <a:cxnLst/>
              <a:rect l="l" t="t" r="r" b="b"/>
              <a:pathLst>
                <a:path w="388620" h="791845">
                  <a:moveTo>
                    <a:pt x="388620" y="43952"/>
                  </a:moveTo>
                  <a:lnTo>
                    <a:pt x="378348" y="28670"/>
                  </a:lnTo>
                  <a:lnTo>
                    <a:pt x="374334" y="22697"/>
                  </a:lnTo>
                  <a:lnTo>
                    <a:pt x="373761" y="21843"/>
                  </a:lnTo>
                  <a:lnTo>
                    <a:pt x="356066" y="9215"/>
                  </a:lnTo>
                  <a:lnTo>
                    <a:pt x="346979" y="2730"/>
                  </a:lnTo>
                  <a:lnTo>
                    <a:pt x="343632" y="341"/>
                  </a:lnTo>
                  <a:lnTo>
                    <a:pt x="343153" y="0"/>
                  </a:lnTo>
                  <a:lnTo>
                    <a:pt x="324739" y="16382"/>
                  </a:lnTo>
                  <a:lnTo>
                    <a:pt x="303520" y="41640"/>
                  </a:lnTo>
                  <a:lnTo>
                    <a:pt x="292623" y="54610"/>
                  </a:lnTo>
                  <a:lnTo>
                    <a:pt x="288609" y="59388"/>
                  </a:lnTo>
                  <a:lnTo>
                    <a:pt x="288036" y="60070"/>
                  </a:lnTo>
                  <a:lnTo>
                    <a:pt x="249048" y="63228"/>
                  </a:lnTo>
                  <a:lnTo>
                    <a:pt x="229028" y="64849"/>
                  </a:lnTo>
                  <a:lnTo>
                    <a:pt x="221652" y="65446"/>
                  </a:lnTo>
                  <a:lnTo>
                    <a:pt x="220599" y="65531"/>
                  </a:lnTo>
                  <a:lnTo>
                    <a:pt x="195782" y="68689"/>
                  </a:lnTo>
                  <a:lnTo>
                    <a:pt x="183038" y="70310"/>
                  </a:lnTo>
                  <a:lnTo>
                    <a:pt x="178343" y="70907"/>
                  </a:lnTo>
                  <a:lnTo>
                    <a:pt x="177673" y="70993"/>
                  </a:lnTo>
                  <a:lnTo>
                    <a:pt x="174148" y="102564"/>
                  </a:lnTo>
                  <a:lnTo>
                    <a:pt x="172338" y="118776"/>
                  </a:lnTo>
                  <a:lnTo>
                    <a:pt x="171672" y="124749"/>
                  </a:lnTo>
                  <a:lnTo>
                    <a:pt x="171576" y="125602"/>
                  </a:lnTo>
                  <a:lnTo>
                    <a:pt x="153882" y="138231"/>
                  </a:lnTo>
                  <a:lnTo>
                    <a:pt x="144795" y="144716"/>
                  </a:lnTo>
                  <a:lnTo>
                    <a:pt x="141448" y="147105"/>
                  </a:lnTo>
                  <a:lnTo>
                    <a:pt x="140970" y="147446"/>
                  </a:lnTo>
                  <a:lnTo>
                    <a:pt x="144494" y="169546"/>
                  </a:lnTo>
                  <a:lnTo>
                    <a:pt x="146304" y="180895"/>
                  </a:lnTo>
                  <a:lnTo>
                    <a:pt x="146970" y="185076"/>
                  </a:lnTo>
                  <a:lnTo>
                    <a:pt x="147066" y="185674"/>
                  </a:lnTo>
                  <a:lnTo>
                    <a:pt x="168284" y="210931"/>
                  </a:lnTo>
                  <a:lnTo>
                    <a:pt x="179181" y="223901"/>
                  </a:lnTo>
                  <a:lnTo>
                    <a:pt x="183195" y="228679"/>
                  </a:lnTo>
                  <a:lnTo>
                    <a:pt x="183769" y="229362"/>
                  </a:lnTo>
                  <a:lnTo>
                    <a:pt x="190890" y="260859"/>
                  </a:lnTo>
                  <a:lnTo>
                    <a:pt x="194548" y="277034"/>
                  </a:lnTo>
                  <a:lnTo>
                    <a:pt x="195895" y="282993"/>
                  </a:lnTo>
                  <a:lnTo>
                    <a:pt x="196088" y="283844"/>
                  </a:lnTo>
                  <a:lnTo>
                    <a:pt x="174795" y="302787"/>
                  </a:lnTo>
                  <a:lnTo>
                    <a:pt x="163861" y="312515"/>
                  </a:lnTo>
                  <a:lnTo>
                    <a:pt x="159833" y="316099"/>
                  </a:lnTo>
                  <a:lnTo>
                    <a:pt x="159258" y="316611"/>
                  </a:lnTo>
                  <a:lnTo>
                    <a:pt x="141563" y="329239"/>
                  </a:lnTo>
                  <a:lnTo>
                    <a:pt x="132476" y="335724"/>
                  </a:lnTo>
                  <a:lnTo>
                    <a:pt x="129129" y="338113"/>
                  </a:lnTo>
                  <a:lnTo>
                    <a:pt x="128650" y="338455"/>
                  </a:lnTo>
                  <a:lnTo>
                    <a:pt x="110956" y="341612"/>
                  </a:lnTo>
                  <a:lnTo>
                    <a:pt x="101869" y="343233"/>
                  </a:lnTo>
                  <a:lnTo>
                    <a:pt x="98522" y="343830"/>
                  </a:lnTo>
                  <a:lnTo>
                    <a:pt x="98044" y="343915"/>
                  </a:lnTo>
                  <a:lnTo>
                    <a:pt x="90922" y="375487"/>
                  </a:lnTo>
                  <a:lnTo>
                    <a:pt x="87264" y="391699"/>
                  </a:lnTo>
                  <a:lnTo>
                    <a:pt x="85917" y="397672"/>
                  </a:lnTo>
                  <a:lnTo>
                    <a:pt x="85725" y="398525"/>
                  </a:lnTo>
                  <a:lnTo>
                    <a:pt x="103493" y="423783"/>
                  </a:lnTo>
                  <a:lnTo>
                    <a:pt x="112617" y="436753"/>
                  </a:lnTo>
                  <a:lnTo>
                    <a:pt x="115978" y="441531"/>
                  </a:lnTo>
                  <a:lnTo>
                    <a:pt x="116459" y="442213"/>
                  </a:lnTo>
                  <a:lnTo>
                    <a:pt x="105812" y="464313"/>
                  </a:lnTo>
                  <a:lnTo>
                    <a:pt x="100345" y="475662"/>
                  </a:lnTo>
                  <a:lnTo>
                    <a:pt x="98331" y="479843"/>
                  </a:lnTo>
                  <a:lnTo>
                    <a:pt x="98044" y="480440"/>
                  </a:lnTo>
                  <a:lnTo>
                    <a:pt x="105092" y="515169"/>
                  </a:lnTo>
                  <a:lnTo>
                    <a:pt x="108712" y="533003"/>
                  </a:lnTo>
                  <a:lnTo>
                    <a:pt x="110045" y="539573"/>
                  </a:lnTo>
                  <a:lnTo>
                    <a:pt x="110236" y="540512"/>
                  </a:lnTo>
                  <a:lnTo>
                    <a:pt x="98044" y="562356"/>
                  </a:lnTo>
                  <a:lnTo>
                    <a:pt x="98044" y="578068"/>
                  </a:lnTo>
                  <a:lnTo>
                    <a:pt x="98044" y="586136"/>
                  </a:lnTo>
                  <a:lnTo>
                    <a:pt x="98044" y="589109"/>
                  </a:lnTo>
                  <a:lnTo>
                    <a:pt x="98044" y="589533"/>
                  </a:lnTo>
                  <a:lnTo>
                    <a:pt x="73227" y="592691"/>
                  </a:lnTo>
                  <a:lnTo>
                    <a:pt x="60483" y="594312"/>
                  </a:lnTo>
                  <a:lnTo>
                    <a:pt x="55788" y="594909"/>
                  </a:lnTo>
                  <a:lnTo>
                    <a:pt x="55118" y="594994"/>
                  </a:lnTo>
                  <a:lnTo>
                    <a:pt x="37423" y="604466"/>
                  </a:lnTo>
                  <a:lnTo>
                    <a:pt x="28336" y="609330"/>
                  </a:lnTo>
                  <a:lnTo>
                    <a:pt x="24989" y="611122"/>
                  </a:lnTo>
                  <a:lnTo>
                    <a:pt x="24511" y="611377"/>
                  </a:lnTo>
                  <a:lnTo>
                    <a:pt x="10340" y="617692"/>
                  </a:lnTo>
                  <a:lnTo>
                    <a:pt x="3063" y="620934"/>
                  </a:lnTo>
                  <a:lnTo>
                    <a:pt x="382" y="622129"/>
                  </a:lnTo>
                  <a:lnTo>
                    <a:pt x="0" y="622300"/>
                  </a:lnTo>
                  <a:lnTo>
                    <a:pt x="7048" y="650714"/>
                  </a:lnTo>
                  <a:lnTo>
                    <a:pt x="10668" y="665305"/>
                  </a:lnTo>
                  <a:lnTo>
                    <a:pt x="12001" y="670681"/>
                  </a:lnTo>
                  <a:lnTo>
                    <a:pt x="12192" y="671449"/>
                  </a:lnTo>
                  <a:lnTo>
                    <a:pt x="79519" y="703020"/>
                  </a:lnTo>
                  <a:lnTo>
                    <a:pt x="114093" y="719232"/>
                  </a:lnTo>
                  <a:lnTo>
                    <a:pt x="126831" y="725205"/>
                  </a:lnTo>
                  <a:lnTo>
                    <a:pt x="128650" y="726058"/>
                  </a:lnTo>
                  <a:lnTo>
                    <a:pt x="160516" y="732373"/>
                  </a:lnTo>
                  <a:lnTo>
                    <a:pt x="176879" y="735615"/>
                  </a:lnTo>
                  <a:lnTo>
                    <a:pt x="182907" y="736810"/>
                  </a:lnTo>
                  <a:lnTo>
                    <a:pt x="183769" y="736981"/>
                  </a:lnTo>
                  <a:lnTo>
                    <a:pt x="222756" y="746452"/>
                  </a:lnTo>
                  <a:lnTo>
                    <a:pt x="242776" y="751316"/>
                  </a:lnTo>
                  <a:lnTo>
                    <a:pt x="250152" y="753108"/>
                  </a:lnTo>
                  <a:lnTo>
                    <a:pt x="251205" y="753363"/>
                  </a:lnTo>
                  <a:lnTo>
                    <a:pt x="283071" y="775463"/>
                  </a:lnTo>
                  <a:lnTo>
                    <a:pt x="299434" y="786812"/>
                  </a:lnTo>
                  <a:lnTo>
                    <a:pt x="305462" y="790993"/>
                  </a:lnTo>
                  <a:lnTo>
                    <a:pt x="306324" y="791590"/>
                  </a:lnTo>
                  <a:lnTo>
                    <a:pt x="348835" y="785276"/>
                  </a:lnTo>
                  <a:lnTo>
                    <a:pt x="370665" y="782034"/>
                  </a:lnTo>
                  <a:lnTo>
                    <a:pt x="378708" y="780839"/>
                  </a:lnTo>
                  <a:lnTo>
                    <a:pt x="379856" y="780669"/>
                  </a:lnTo>
                  <a:lnTo>
                    <a:pt x="388620" y="791613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61404" y="3115055"/>
              <a:ext cx="396240" cy="30937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661404" y="3115055"/>
              <a:ext cx="396240" cy="309880"/>
            </a:xfrm>
            <a:custGeom>
              <a:avLst/>
              <a:gdLst/>
              <a:ahLst/>
              <a:cxnLst/>
              <a:rect l="l" t="t" r="r" b="b"/>
              <a:pathLst>
                <a:path w="396240" h="309879">
                  <a:moveTo>
                    <a:pt x="390398" y="201930"/>
                  </a:moveTo>
                  <a:lnTo>
                    <a:pt x="340487" y="201930"/>
                  </a:lnTo>
                  <a:lnTo>
                    <a:pt x="340487" y="233299"/>
                  </a:lnTo>
                  <a:lnTo>
                    <a:pt x="293497" y="233299"/>
                  </a:lnTo>
                  <a:lnTo>
                    <a:pt x="261239" y="207137"/>
                  </a:lnTo>
                  <a:lnTo>
                    <a:pt x="237744" y="228092"/>
                  </a:lnTo>
                  <a:lnTo>
                    <a:pt x="226060" y="267462"/>
                  </a:lnTo>
                  <a:lnTo>
                    <a:pt x="193675" y="293624"/>
                  </a:lnTo>
                  <a:lnTo>
                    <a:pt x="146812" y="298831"/>
                  </a:lnTo>
                  <a:lnTo>
                    <a:pt x="108585" y="309372"/>
                  </a:lnTo>
                  <a:lnTo>
                    <a:pt x="120396" y="304165"/>
                  </a:lnTo>
                  <a:lnTo>
                    <a:pt x="140843" y="196596"/>
                  </a:lnTo>
                  <a:lnTo>
                    <a:pt x="61595" y="120650"/>
                  </a:lnTo>
                  <a:lnTo>
                    <a:pt x="11684" y="107442"/>
                  </a:lnTo>
                  <a:lnTo>
                    <a:pt x="11684" y="81280"/>
                  </a:lnTo>
                  <a:lnTo>
                    <a:pt x="23495" y="41910"/>
                  </a:lnTo>
                  <a:lnTo>
                    <a:pt x="0" y="20955"/>
                  </a:lnTo>
                  <a:lnTo>
                    <a:pt x="29337" y="0"/>
                  </a:lnTo>
                  <a:lnTo>
                    <a:pt x="90931" y="0"/>
                  </a:lnTo>
                  <a:lnTo>
                    <a:pt x="102743" y="15748"/>
                  </a:lnTo>
                  <a:lnTo>
                    <a:pt x="146812" y="20955"/>
                  </a:lnTo>
                  <a:lnTo>
                    <a:pt x="146812" y="10541"/>
                  </a:lnTo>
                  <a:lnTo>
                    <a:pt x="170179" y="47244"/>
                  </a:lnTo>
                  <a:lnTo>
                    <a:pt x="202565" y="47244"/>
                  </a:lnTo>
                  <a:lnTo>
                    <a:pt x="226060" y="60325"/>
                  </a:lnTo>
                  <a:lnTo>
                    <a:pt x="249427" y="36703"/>
                  </a:lnTo>
                  <a:lnTo>
                    <a:pt x="267080" y="36703"/>
                  </a:lnTo>
                  <a:lnTo>
                    <a:pt x="275844" y="65532"/>
                  </a:lnTo>
                  <a:lnTo>
                    <a:pt x="316992" y="97028"/>
                  </a:lnTo>
                  <a:lnTo>
                    <a:pt x="361061" y="97028"/>
                  </a:lnTo>
                  <a:lnTo>
                    <a:pt x="349250" y="136271"/>
                  </a:lnTo>
                  <a:lnTo>
                    <a:pt x="396240" y="162560"/>
                  </a:lnTo>
                  <a:lnTo>
                    <a:pt x="390398" y="20193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14060" y="3654637"/>
              <a:ext cx="496824" cy="44187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814060" y="3654552"/>
              <a:ext cx="497205" cy="441959"/>
            </a:xfrm>
            <a:custGeom>
              <a:avLst/>
              <a:gdLst/>
              <a:ahLst/>
              <a:cxnLst/>
              <a:rect l="l" t="t" r="r" b="b"/>
              <a:pathLst>
                <a:path w="497204" h="441960">
                  <a:moveTo>
                    <a:pt x="42925" y="392811"/>
                  </a:moveTo>
                  <a:lnTo>
                    <a:pt x="36619" y="382232"/>
                  </a:lnTo>
                  <a:lnTo>
                    <a:pt x="29146" y="373713"/>
                  </a:lnTo>
                  <a:lnTo>
                    <a:pt x="23959" y="365218"/>
                  </a:lnTo>
                  <a:lnTo>
                    <a:pt x="14541" y="325358"/>
                  </a:lnTo>
                  <a:lnTo>
                    <a:pt x="0" y="300100"/>
                  </a:lnTo>
                  <a:lnTo>
                    <a:pt x="14170" y="290629"/>
                  </a:lnTo>
                  <a:lnTo>
                    <a:pt x="21447" y="285765"/>
                  </a:lnTo>
                  <a:lnTo>
                    <a:pt x="24128" y="283973"/>
                  </a:lnTo>
                  <a:lnTo>
                    <a:pt x="24511" y="283718"/>
                  </a:lnTo>
                  <a:lnTo>
                    <a:pt x="24511" y="261874"/>
                  </a:lnTo>
                  <a:lnTo>
                    <a:pt x="24511" y="261874"/>
                  </a:lnTo>
                  <a:lnTo>
                    <a:pt x="36829" y="256412"/>
                  </a:lnTo>
                  <a:lnTo>
                    <a:pt x="36829" y="234569"/>
                  </a:lnTo>
                  <a:lnTo>
                    <a:pt x="54524" y="225170"/>
                  </a:lnTo>
                  <a:lnTo>
                    <a:pt x="63611" y="220344"/>
                  </a:lnTo>
                  <a:lnTo>
                    <a:pt x="66958" y="218567"/>
                  </a:lnTo>
                  <a:lnTo>
                    <a:pt x="67437" y="218312"/>
                  </a:lnTo>
                  <a:lnTo>
                    <a:pt x="63912" y="183584"/>
                  </a:lnTo>
                  <a:lnTo>
                    <a:pt x="62102" y="165750"/>
                  </a:lnTo>
                  <a:lnTo>
                    <a:pt x="61436" y="159180"/>
                  </a:lnTo>
                  <a:lnTo>
                    <a:pt x="61340" y="158242"/>
                  </a:lnTo>
                  <a:lnTo>
                    <a:pt x="82633" y="148770"/>
                  </a:lnTo>
                  <a:lnTo>
                    <a:pt x="93567" y="143906"/>
                  </a:lnTo>
                  <a:lnTo>
                    <a:pt x="97595" y="142114"/>
                  </a:lnTo>
                  <a:lnTo>
                    <a:pt x="98170" y="141859"/>
                  </a:lnTo>
                  <a:lnTo>
                    <a:pt x="87524" y="126073"/>
                  </a:lnTo>
                  <a:lnTo>
                    <a:pt x="82057" y="117967"/>
                  </a:lnTo>
                  <a:lnTo>
                    <a:pt x="80043" y="114980"/>
                  </a:lnTo>
                  <a:lnTo>
                    <a:pt x="79755" y="114554"/>
                  </a:lnTo>
                  <a:lnTo>
                    <a:pt x="83280" y="98768"/>
                  </a:lnTo>
                  <a:lnTo>
                    <a:pt x="85089" y="90662"/>
                  </a:lnTo>
                  <a:lnTo>
                    <a:pt x="85756" y="87675"/>
                  </a:lnTo>
                  <a:lnTo>
                    <a:pt x="85851" y="87249"/>
                  </a:lnTo>
                  <a:lnTo>
                    <a:pt x="89376" y="68379"/>
                  </a:lnTo>
                  <a:lnTo>
                    <a:pt x="91186" y="58689"/>
                  </a:lnTo>
                  <a:lnTo>
                    <a:pt x="91852" y="55119"/>
                  </a:lnTo>
                  <a:lnTo>
                    <a:pt x="91948" y="54610"/>
                  </a:lnTo>
                  <a:lnTo>
                    <a:pt x="104266" y="54610"/>
                  </a:lnTo>
                  <a:lnTo>
                    <a:pt x="107791" y="35667"/>
                  </a:lnTo>
                  <a:lnTo>
                    <a:pt x="109600" y="25939"/>
                  </a:lnTo>
                  <a:lnTo>
                    <a:pt x="110267" y="22355"/>
                  </a:lnTo>
                  <a:lnTo>
                    <a:pt x="110362" y="21843"/>
                  </a:lnTo>
                  <a:lnTo>
                    <a:pt x="128777" y="10922"/>
                  </a:lnTo>
                  <a:lnTo>
                    <a:pt x="153288" y="16383"/>
                  </a:lnTo>
                  <a:lnTo>
                    <a:pt x="167532" y="10068"/>
                  </a:lnTo>
                  <a:lnTo>
                    <a:pt x="174847" y="6826"/>
                  </a:lnTo>
                  <a:lnTo>
                    <a:pt x="177542" y="5631"/>
                  </a:lnTo>
                  <a:lnTo>
                    <a:pt x="177926" y="5461"/>
                  </a:lnTo>
                  <a:lnTo>
                    <a:pt x="199145" y="2303"/>
                  </a:lnTo>
                  <a:lnTo>
                    <a:pt x="210042" y="682"/>
                  </a:lnTo>
                  <a:lnTo>
                    <a:pt x="214056" y="85"/>
                  </a:lnTo>
                  <a:lnTo>
                    <a:pt x="214629" y="0"/>
                  </a:lnTo>
                  <a:lnTo>
                    <a:pt x="225276" y="18942"/>
                  </a:lnTo>
                  <a:lnTo>
                    <a:pt x="230743" y="28670"/>
                  </a:lnTo>
                  <a:lnTo>
                    <a:pt x="232757" y="32254"/>
                  </a:lnTo>
                  <a:lnTo>
                    <a:pt x="233044" y="32766"/>
                  </a:lnTo>
                  <a:lnTo>
                    <a:pt x="257861" y="39080"/>
                  </a:lnTo>
                  <a:lnTo>
                    <a:pt x="270605" y="42322"/>
                  </a:lnTo>
                  <a:lnTo>
                    <a:pt x="275300" y="43517"/>
                  </a:lnTo>
                  <a:lnTo>
                    <a:pt x="275970" y="43687"/>
                  </a:lnTo>
                  <a:lnTo>
                    <a:pt x="272446" y="65714"/>
                  </a:lnTo>
                  <a:lnTo>
                    <a:pt x="270637" y="77025"/>
                  </a:lnTo>
                  <a:lnTo>
                    <a:pt x="269970" y="81192"/>
                  </a:lnTo>
                  <a:lnTo>
                    <a:pt x="269875" y="81787"/>
                  </a:lnTo>
                  <a:lnTo>
                    <a:pt x="288289" y="87249"/>
                  </a:lnTo>
                  <a:lnTo>
                    <a:pt x="309582" y="93563"/>
                  </a:lnTo>
                  <a:lnTo>
                    <a:pt x="320516" y="96805"/>
                  </a:lnTo>
                  <a:lnTo>
                    <a:pt x="324544" y="98000"/>
                  </a:lnTo>
                  <a:lnTo>
                    <a:pt x="325119" y="98171"/>
                  </a:lnTo>
                  <a:lnTo>
                    <a:pt x="349936" y="132899"/>
                  </a:lnTo>
                  <a:lnTo>
                    <a:pt x="362680" y="150733"/>
                  </a:lnTo>
                  <a:lnTo>
                    <a:pt x="367375" y="157303"/>
                  </a:lnTo>
                  <a:lnTo>
                    <a:pt x="368045" y="158242"/>
                  </a:lnTo>
                  <a:lnTo>
                    <a:pt x="361823" y="174625"/>
                  </a:lnTo>
                  <a:lnTo>
                    <a:pt x="397285" y="199882"/>
                  </a:lnTo>
                  <a:lnTo>
                    <a:pt x="415496" y="212852"/>
                  </a:lnTo>
                  <a:lnTo>
                    <a:pt x="465748" y="265596"/>
                  </a:lnTo>
                  <a:lnTo>
                    <a:pt x="495673" y="298823"/>
                  </a:lnTo>
                  <a:lnTo>
                    <a:pt x="496824" y="300100"/>
                  </a:lnTo>
                  <a:lnTo>
                    <a:pt x="478409" y="305562"/>
                  </a:lnTo>
                  <a:lnTo>
                    <a:pt x="489055" y="324504"/>
                  </a:lnTo>
                  <a:lnTo>
                    <a:pt x="494522" y="334232"/>
                  </a:lnTo>
                  <a:lnTo>
                    <a:pt x="496536" y="337816"/>
                  </a:lnTo>
                  <a:lnTo>
                    <a:pt x="496824" y="338328"/>
                  </a:lnTo>
                  <a:lnTo>
                    <a:pt x="478409" y="354711"/>
                  </a:lnTo>
                  <a:lnTo>
                    <a:pt x="470082" y="353857"/>
                  </a:lnTo>
                  <a:lnTo>
                    <a:pt x="457708" y="351980"/>
                  </a:lnTo>
                  <a:lnTo>
                    <a:pt x="446476" y="350103"/>
                  </a:lnTo>
                  <a:lnTo>
                    <a:pt x="441578" y="349250"/>
                  </a:lnTo>
                  <a:lnTo>
                    <a:pt x="434224" y="348226"/>
                  </a:lnTo>
                  <a:lnTo>
                    <a:pt x="423989" y="345154"/>
                  </a:lnTo>
                  <a:lnTo>
                    <a:pt x="414897" y="340034"/>
                  </a:lnTo>
                  <a:lnTo>
                    <a:pt x="410972" y="332867"/>
                  </a:lnTo>
                  <a:lnTo>
                    <a:pt x="406949" y="323395"/>
                  </a:lnTo>
                  <a:lnTo>
                    <a:pt x="397176" y="318531"/>
                  </a:lnTo>
                  <a:lnTo>
                    <a:pt x="385093" y="316739"/>
                  </a:lnTo>
                  <a:lnTo>
                    <a:pt x="374141" y="316484"/>
                  </a:lnTo>
                  <a:lnTo>
                    <a:pt x="361590" y="319043"/>
                  </a:lnTo>
                  <a:lnTo>
                    <a:pt x="351932" y="324675"/>
                  </a:lnTo>
                  <a:lnTo>
                    <a:pt x="345727" y="330307"/>
                  </a:lnTo>
                  <a:lnTo>
                    <a:pt x="343535" y="332867"/>
                  </a:lnTo>
                  <a:lnTo>
                    <a:pt x="304474" y="332867"/>
                  </a:lnTo>
                  <a:lnTo>
                    <a:pt x="284416" y="332867"/>
                  </a:lnTo>
                  <a:lnTo>
                    <a:pt x="277026" y="332867"/>
                  </a:lnTo>
                  <a:lnTo>
                    <a:pt x="275970" y="332867"/>
                  </a:lnTo>
                  <a:lnTo>
                    <a:pt x="275970" y="342509"/>
                  </a:lnTo>
                  <a:lnTo>
                    <a:pt x="275970" y="348567"/>
                  </a:lnTo>
                  <a:lnTo>
                    <a:pt x="275970" y="353601"/>
                  </a:lnTo>
                  <a:lnTo>
                    <a:pt x="275970" y="360172"/>
                  </a:lnTo>
                  <a:lnTo>
                    <a:pt x="269984" y="376396"/>
                  </a:lnTo>
                  <a:lnTo>
                    <a:pt x="250745" y="396240"/>
                  </a:lnTo>
                  <a:lnTo>
                    <a:pt x="230340" y="413035"/>
                  </a:lnTo>
                  <a:lnTo>
                    <a:pt x="220852" y="420116"/>
                  </a:lnTo>
                  <a:lnTo>
                    <a:pt x="188914" y="420116"/>
                  </a:lnTo>
                  <a:lnTo>
                    <a:pt x="172513" y="420116"/>
                  </a:lnTo>
                  <a:lnTo>
                    <a:pt x="166471" y="420116"/>
                  </a:lnTo>
                  <a:lnTo>
                    <a:pt x="165607" y="420116"/>
                  </a:lnTo>
                  <a:lnTo>
                    <a:pt x="153288" y="425577"/>
                  </a:lnTo>
                  <a:lnTo>
                    <a:pt x="153288" y="431038"/>
                  </a:lnTo>
                  <a:lnTo>
                    <a:pt x="150239" y="437352"/>
                  </a:lnTo>
                  <a:lnTo>
                    <a:pt x="142605" y="440594"/>
                  </a:lnTo>
                  <a:lnTo>
                    <a:pt x="132661" y="441789"/>
                  </a:lnTo>
                  <a:lnTo>
                    <a:pt x="122681" y="441960"/>
                  </a:lnTo>
                  <a:lnTo>
                    <a:pt x="117232" y="438546"/>
                  </a:lnTo>
                  <a:lnTo>
                    <a:pt x="111188" y="431038"/>
                  </a:lnTo>
                  <a:lnTo>
                    <a:pt x="106287" y="423529"/>
                  </a:lnTo>
                  <a:lnTo>
                    <a:pt x="104266" y="420116"/>
                  </a:lnTo>
                  <a:lnTo>
                    <a:pt x="82974" y="416958"/>
                  </a:lnTo>
                  <a:lnTo>
                    <a:pt x="62102" y="390763"/>
                  </a:lnTo>
                  <a:lnTo>
                    <a:pt x="61436" y="387776"/>
                  </a:lnTo>
                  <a:lnTo>
                    <a:pt x="61340" y="387350"/>
                  </a:lnTo>
                  <a:lnTo>
                    <a:pt x="42925" y="392811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86728" y="2409444"/>
              <a:ext cx="1078992" cy="78638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586728" y="2409444"/>
              <a:ext cx="1079500" cy="786765"/>
            </a:xfrm>
            <a:custGeom>
              <a:avLst/>
              <a:gdLst/>
              <a:ahLst/>
              <a:cxnLst/>
              <a:rect l="l" t="t" r="r" b="b"/>
              <a:pathLst>
                <a:path w="1079500" h="786764">
                  <a:moveTo>
                    <a:pt x="1078992" y="615950"/>
                  </a:moveTo>
                  <a:lnTo>
                    <a:pt x="1011427" y="676275"/>
                  </a:lnTo>
                  <a:lnTo>
                    <a:pt x="973201" y="655319"/>
                  </a:lnTo>
                  <a:lnTo>
                    <a:pt x="943737" y="676275"/>
                  </a:lnTo>
                  <a:lnTo>
                    <a:pt x="990726" y="715644"/>
                  </a:lnTo>
                  <a:lnTo>
                    <a:pt x="961390" y="736600"/>
                  </a:lnTo>
                  <a:lnTo>
                    <a:pt x="961390" y="765428"/>
                  </a:lnTo>
                  <a:lnTo>
                    <a:pt x="949578" y="781176"/>
                  </a:lnTo>
                  <a:lnTo>
                    <a:pt x="899668" y="736600"/>
                  </a:lnTo>
                  <a:lnTo>
                    <a:pt x="870203" y="781176"/>
                  </a:lnTo>
                  <a:lnTo>
                    <a:pt x="831976" y="770635"/>
                  </a:lnTo>
                  <a:lnTo>
                    <a:pt x="808481" y="786383"/>
                  </a:lnTo>
                  <a:lnTo>
                    <a:pt x="776224" y="736600"/>
                  </a:lnTo>
                  <a:lnTo>
                    <a:pt x="708532" y="710310"/>
                  </a:lnTo>
                  <a:lnTo>
                    <a:pt x="696849" y="681481"/>
                  </a:lnTo>
                  <a:lnTo>
                    <a:pt x="655574" y="644778"/>
                  </a:lnTo>
                  <a:lnTo>
                    <a:pt x="605663" y="634364"/>
                  </a:lnTo>
                  <a:lnTo>
                    <a:pt x="561594" y="574039"/>
                  </a:lnTo>
                  <a:lnTo>
                    <a:pt x="526288" y="589788"/>
                  </a:lnTo>
                  <a:lnTo>
                    <a:pt x="464566" y="579246"/>
                  </a:lnTo>
                  <a:lnTo>
                    <a:pt x="385191" y="605535"/>
                  </a:lnTo>
                  <a:lnTo>
                    <a:pt x="329311" y="555751"/>
                  </a:lnTo>
                  <a:lnTo>
                    <a:pt x="329311" y="484885"/>
                  </a:lnTo>
                  <a:lnTo>
                    <a:pt x="305816" y="458723"/>
                  </a:lnTo>
                  <a:lnTo>
                    <a:pt x="282194" y="474471"/>
                  </a:lnTo>
                  <a:lnTo>
                    <a:pt x="214629" y="419353"/>
                  </a:lnTo>
                  <a:lnTo>
                    <a:pt x="141097" y="419353"/>
                  </a:lnTo>
                  <a:lnTo>
                    <a:pt x="135254" y="348614"/>
                  </a:lnTo>
                  <a:lnTo>
                    <a:pt x="55879" y="348614"/>
                  </a:lnTo>
                  <a:lnTo>
                    <a:pt x="46990" y="343407"/>
                  </a:lnTo>
                  <a:lnTo>
                    <a:pt x="61722" y="306704"/>
                  </a:lnTo>
                  <a:lnTo>
                    <a:pt x="41148" y="272668"/>
                  </a:lnTo>
                  <a:lnTo>
                    <a:pt x="0" y="251586"/>
                  </a:lnTo>
                  <a:lnTo>
                    <a:pt x="23495" y="207136"/>
                  </a:lnTo>
                  <a:lnTo>
                    <a:pt x="23495" y="196595"/>
                  </a:lnTo>
                  <a:lnTo>
                    <a:pt x="55879" y="196595"/>
                  </a:lnTo>
                  <a:lnTo>
                    <a:pt x="120523" y="186054"/>
                  </a:lnTo>
                  <a:lnTo>
                    <a:pt x="182245" y="86486"/>
                  </a:lnTo>
                  <a:lnTo>
                    <a:pt x="238125" y="60325"/>
                  </a:lnTo>
                  <a:lnTo>
                    <a:pt x="261620" y="20954"/>
                  </a:lnTo>
                  <a:lnTo>
                    <a:pt x="294004" y="31495"/>
                  </a:lnTo>
                  <a:lnTo>
                    <a:pt x="329311" y="10540"/>
                  </a:lnTo>
                  <a:lnTo>
                    <a:pt x="385191" y="0"/>
                  </a:lnTo>
                  <a:lnTo>
                    <a:pt x="408686" y="20954"/>
                  </a:lnTo>
                  <a:lnTo>
                    <a:pt x="440944" y="15747"/>
                  </a:lnTo>
                  <a:lnTo>
                    <a:pt x="488061" y="20954"/>
                  </a:lnTo>
                  <a:lnTo>
                    <a:pt x="526288" y="81279"/>
                  </a:lnTo>
                  <a:lnTo>
                    <a:pt x="496824" y="120522"/>
                  </a:lnTo>
                  <a:lnTo>
                    <a:pt x="476250" y="162559"/>
                  </a:lnTo>
                  <a:lnTo>
                    <a:pt x="476250" y="201802"/>
                  </a:lnTo>
                  <a:lnTo>
                    <a:pt x="508635" y="228091"/>
                  </a:lnTo>
                  <a:lnTo>
                    <a:pt x="508635" y="256920"/>
                  </a:lnTo>
                  <a:lnTo>
                    <a:pt x="537972" y="267334"/>
                  </a:lnTo>
                  <a:lnTo>
                    <a:pt x="561594" y="306704"/>
                  </a:lnTo>
                  <a:lnTo>
                    <a:pt x="611504" y="311911"/>
                  </a:lnTo>
                  <a:lnTo>
                    <a:pt x="617347" y="348614"/>
                  </a:lnTo>
                  <a:lnTo>
                    <a:pt x="690879" y="343407"/>
                  </a:lnTo>
                  <a:lnTo>
                    <a:pt x="717423" y="372236"/>
                  </a:lnTo>
                  <a:lnTo>
                    <a:pt x="746760" y="382650"/>
                  </a:lnTo>
                  <a:lnTo>
                    <a:pt x="796798" y="424688"/>
                  </a:lnTo>
                  <a:lnTo>
                    <a:pt x="808481" y="463930"/>
                  </a:lnTo>
                  <a:lnTo>
                    <a:pt x="849629" y="453516"/>
                  </a:lnTo>
                  <a:lnTo>
                    <a:pt x="893826" y="453516"/>
                  </a:lnTo>
                  <a:lnTo>
                    <a:pt x="905510" y="490219"/>
                  </a:lnTo>
                  <a:lnTo>
                    <a:pt x="955548" y="524255"/>
                  </a:lnTo>
                  <a:lnTo>
                    <a:pt x="973201" y="490219"/>
                  </a:lnTo>
                  <a:lnTo>
                    <a:pt x="1017270" y="519048"/>
                  </a:lnTo>
                  <a:lnTo>
                    <a:pt x="996696" y="534796"/>
                  </a:lnTo>
                  <a:lnTo>
                    <a:pt x="1058418" y="568832"/>
                  </a:lnTo>
                  <a:lnTo>
                    <a:pt x="1064260" y="589788"/>
                  </a:lnTo>
                  <a:lnTo>
                    <a:pt x="1078992" y="6159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57781" y="3971544"/>
              <a:ext cx="741138" cy="62026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857781" y="3971544"/>
              <a:ext cx="741680" cy="620395"/>
            </a:xfrm>
            <a:custGeom>
              <a:avLst/>
              <a:gdLst/>
              <a:ahLst/>
              <a:cxnLst/>
              <a:rect l="l" t="t" r="r" b="b"/>
              <a:pathLst>
                <a:path w="741679" h="620395">
                  <a:moveTo>
                    <a:pt x="741138" y="451611"/>
                  </a:moveTo>
                  <a:lnTo>
                    <a:pt x="736566" y="456541"/>
                  </a:lnTo>
                  <a:lnTo>
                    <a:pt x="731994" y="462470"/>
                  </a:lnTo>
                  <a:lnTo>
                    <a:pt x="727422" y="468399"/>
                  </a:lnTo>
                  <a:lnTo>
                    <a:pt x="722850" y="473328"/>
                  </a:lnTo>
                  <a:lnTo>
                    <a:pt x="702774" y="485987"/>
                  </a:lnTo>
                  <a:lnTo>
                    <a:pt x="686163" y="488965"/>
                  </a:lnTo>
                  <a:lnTo>
                    <a:pt x="669575" y="490920"/>
                  </a:lnTo>
                  <a:lnTo>
                    <a:pt x="649571" y="500506"/>
                  </a:lnTo>
                  <a:lnTo>
                    <a:pt x="632543" y="518745"/>
                  </a:lnTo>
                  <a:lnTo>
                    <a:pt x="623552" y="540019"/>
                  </a:lnTo>
                  <a:lnTo>
                    <a:pt x="616870" y="563318"/>
                  </a:lnTo>
                  <a:lnTo>
                    <a:pt x="606772" y="587628"/>
                  </a:lnTo>
                  <a:lnTo>
                    <a:pt x="593415" y="601140"/>
                  </a:lnTo>
                  <a:lnTo>
                    <a:pt x="573164" y="605996"/>
                  </a:lnTo>
                  <a:lnTo>
                    <a:pt x="548318" y="609828"/>
                  </a:lnTo>
                  <a:lnTo>
                    <a:pt x="521174" y="620267"/>
                  </a:lnTo>
                  <a:lnTo>
                    <a:pt x="507077" y="588843"/>
                  </a:lnTo>
                  <a:lnTo>
                    <a:pt x="499838" y="572706"/>
                  </a:lnTo>
                  <a:lnTo>
                    <a:pt x="497171" y="566761"/>
                  </a:lnTo>
                  <a:lnTo>
                    <a:pt x="496790" y="565911"/>
                  </a:lnTo>
                  <a:lnTo>
                    <a:pt x="457950" y="568995"/>
                  </a:lnTo>
                  <a:lnTo>
                    <a:pt x="438005" y="570579"/>
                  </a:lnTo>
                  <a:lnTo>
                    <a:pt x="430657" y="571162"/>
                  </a:lnTo>
                  <a:lnTo>
                    <a:pt x="429607" y="571245"/>
                  </a:lnTo>
                  <a:lnTo>
                    <a:pt x="404864" y="565005"/>
                  </a:lnTo>
                  <a:lnTo>
                    <a:pt x="392158" y="561800"/>
                  </a:lnTo>
                  <a:lnTo>
                    <a:pt x="387477" y="560619"/>
                  </a:lnTo>
                  <a:lnTo>
                    <a:pt x="386808" y="560450"/>
                  </a:lnTo>
                  <a:lnTo>
                    <a:pt x="380712" y="549528"/>
                  </a:lnTo>
                  <a:lnTo>
                    <a:pt x="345396" y="552686"/>
                  </a:lnTo>
                  <a:lnTo>
                    <a:pt x="327261" y="554307"/>
                  </a:lnTo>
                  <a:lnTo>
                    <a:pt x="320579" y="554904"/>
                  </a:lnTo>
                  <a:lnTo>
                    <a:pt x="319625" y="554989"/>
                  </a:lnTo>
                  <a:lnTo>
                    <a:pt x="309052" y="573859"/>
                  </a:lnTo>
                  <a:lnTo>
                    <a:pt x="303623" y="583549"/>
                  </a:lnTo>
                  <a:lnTo>
                    <a:pt x="301623" y="587119"/>
                  </a:lnTo>
                  <a:lnTo>
                    <a:pt x="301337" y="587628"/>
                  </a:lnTo>
                  <a:lnTo>
                    <a:pt x="276953" y="582167"/>
                  </a:lnTo>
                  <a:lnTo>
                    <a:pt x="259258" y="572769"/>
                  </a:lnTo>
                  <a:lnTo>
                    <a:pt x="250172" y="567943"/>
                  </a:lnTo>
                  <a:lnTo>
                    <a:pt x="246824" y="566165"/>
                  </a:lnTo>
                  <a:lnTo>
                    <a:pt x="246346" y="565911"/>
                  </a:lnTo>
                  <a:lnTo>
                    <a:pt x="246346" y="543885"/>
                  </a:lnTo>
                  <a:lnTo>
                    <a:pt x="246346" y="532574"/>
                  </a:lnTo>
                  <a:lnTo>
                    <a:pt x="246346" y="528407"/>
                  </a:lnTo>
                  <a:lnTo>
                    <a:pt x="246346" y="527811"/>
                  </a:lnTo>
                  <a:lnTo>
                    <a:pt x="228058" y="522350"/>
                  </a:lnTo>
                  <a:lnTo>
                    <a:pt x="221009" y="538063"/>
                  </a:lnTo>
                  <a:lnTo>
                    <a:pt x="217390" y="546131"/>
                  </a:lnTo>
                  <a:lnTo>
                    <a:pt x="216056" y="549104"/>
                  </a:lnTo>
                  <a:lnTo>
                    <a:pt x="215866" y="549528"/>
                  </a:lnTo>
                  <a:lnTo>
                    <a:pt x="208744" y="565241"/>
                  </a:lnTo>
                  <a:lnTo>
                    <a:pt x="205087" y="573309"/>
                  </a:lnTo>
                  <a:lnTo>
                    <a:pt x="203739" y="576282"/>
                  </a:lnTo>
                  <a:lnTo>
                    <a:pt x="203547" y="576706"/>
                  </a:lnTo>
                  <a:lnTo>
                    <a:pt x="189450" y="567308"/>
                  </a:lnTo>
                  <a:lnTo>
                    <a:pt x="182211" y="562482"/>
                  </a:lnTo>
                  <a:lnTo>
                    <a:pt x="179544" y="560704"/>
                  </a:lnTo>
                  <a:lnTo>
                    <a:pt x="179163" y="560450"/>
                  </a:lnTo>
                  <a:lnTo>
                    <a:pt x="154420" y="563608"/>
                  </a:lnTo>
                  <a:lnTo>
                    <a:pt x="141714" y="565229"/>
                  </a:lnTo>
                  <a:lnTo>
                    <a:pt x="137033" y="565826"/>
                  </a:lnTo>
                  <a:lnTo>
                    <a:pt x="136364" y="565911"/>
                  </a:lnTo>
                  <a:lnTo>
                    <a:pt x="122267" y="556440"/>
                  </a:lnTo>
                  <a:lnTo>
                    <a:pt x="115028" y="551576"/>
                  </a:lnTo>
                  <a:lnTo>
                    <a:pt x="112361" y="549784"/>
                  </a:lnTo>
                  <a:lnTo>
                    <a:pt x="111980" y="549528"/>
                  </a:lnTo>
                  <a:lnTo>
                    <a:pt x="94285" y="565241"/>
                  </a:lnTo>
                  <a:lnTo>
                    <a:pt x="85199" y="573309"/>
                  </a:lnTo>
                  <a:lnTo>
                    <a:pt x="81851" y="576282"/>
                  </a:lnTo>
                  <a:lnTo>
                    <a:pt x="81373" y="576706"/>
                  </a:lnTo>
                  <a:lnTo>
                    <a:pt x="81373" y="571245"/>
                  </a:lnTo>
                  <a:lnTo>
                    <a:pt x="81373" y="565911"/>
                  </a:lnTo>
                  <a:lnTo>
                    <a:pt x="75277" y="565911"/>
                  </a:lnTo>
                  <a:lnTo>
                    <a:pt x="44797" y="527811"/>
                  </a:lnTo>
                  <a:lnTo>
                    <a:pt x="40225" y="505983"/>
                  </a:lnTo>
                  <a:lnTo>
                    <a:pt x="41368" y="495611"/>
                  </a:lnTo>
                  <a:lnTo>
                    <a:pt x="44797" y="484250"/>
                  </a:lnTo>
                  <a:lnTo>
                    <a:pt x="48131" y="471215"/>
                  </a:lnTo>
                  <a:lnTo>
                    <a:pt x="23483" y="427964"/>
                  </a:lnTo>
                  <a:lnTo>
                    <a:pt x="8872" y="421687"/>
                  </a:lnTo>
                  <a:lnTo>
                    <a:pt x="0" y="415387"/>
                  </a:lnTo>
                  <a:lnTo>
                    <a:pt x="1998" y="408050"/>
                  </a:lnTo>
                  <a:lnTo>
                    <a:pt x="8399" y="402951"/>
                  </a:lnTo>
                  <a:lnTo>
                    <a:pt x="16539" y="395827"/>
                  </a:lnTo>
                  <a:lnTo>
                    <a:pt x="23536" y="386655"/>
                  </a:lnTo>
                  <a:lnTo>
                    <a:pt x="26509" y="375411"/>
                  </a:lnTo>
                  <a:lnTo>
                    <a:pt x="31367" y="364392"/>
                  </a:lnTo>
                  <a:lnTo>
                    <a:pt x="42511" y="356409"/>
                  </a:lnTo>
                  <a:lnTo>
                    <a:pt x="54798" y="352498"/>
                  </a:lnTo>
                  <a:lnTo>
                    <a:pt x="63085" y="353694"/>
                  </a:lnTo>
                  <a:lnTo>
                    <a:pt x="67087" y="359392"/>
                  </a:lnTo>
                  <a:lnTo>
                    <a:pt x="72245" y="366601"/>
                  </a:lnTo>
                  <a:lnTo>
                    <a:pt x="81998" y="372786"/>
                  </a:lnTo>
                  <a:lnTo>
                    <a:pt x="99788" y="375411"/>
                  </a:lnTo>
                  <a:lnTo>
                    <a:pt x="116742" y="375925"/>
                  </a:lnTo>
                  <a:lnTo>
                    <a:pt x="125696" y="375427"/>
                  </a:lnTo>
                  <a:lnTo>
                    <a:pt x="151296" y="341427"/>
                  </a:lnTo>
                  <a:lnTo>
                    <a:pt x="159730" y="316257"/>
                  </a:lnTo>
                  <a:lnTo>
                    <a:pt x="154779" y="304672"/>
                  </a:lnTo>
                  <a:lnTo>
                    <a:pt x="148568" y="288536"/>
                  </a:lnTo>
                  <a:lnTo>
                    <a:pt x="141761" y="273399"/>
                  </a:lnTo>
                  <a:lnTo>
                    <a:pt x="138384" y="260310"/>
                  </a:lnTo>
                  <a:lnTo>
                    <a:pt x="142460" y="250316"/>
                  </a:lnTo>
                  <a:lnTo>
                    <a:pt x="155392" y="238732"/>
                  </a:lnTo>
                  <a:lnTo>
                    <a:pt x="172289" y="223075"/>
                  </a:lnTo>
                  <a:lnTo>
                    <a:pt x="201850" y="188569"/>
                  </a:lnTo>
                  <a:lnTo>
                    <a:pt x="206077" y="175992"/>
                  </a:lnTo>
                  <a:lnTo>
                    <a:pt x="203547" y="168655"/>
                  </a:lnTo>
                  <a:lnTo>
                    <a:pt x="194498" y="156152"/>
                  </a:lnTo>
                  <a:lnTo>
                    <a:pt x="186021" y="138064"/>
                  </a:lnTo>
                  <a:lnTo>
                    <a:pt x="178687" y="118953"/>
                  </a:lnTo>
                  <a:lnTo>
                    <a:pt x="173067" y="103377"/>
                  </a:lnTo>
                  <a:lnTo>
                    <a:pt x="179163" y="103377"/>
                  </a:lnTo>
                  <a:lnTo>
                    <a:pt x="214383" y="77940"/>
                  </a:lnTo>
                  <a:lnTo>
                    <a:pt x="231852" y="63230"/>
                  </a:lnTo>
                  <a:lnTo>
                    <a:pt x="236724" y="53639"/>
                  </a:lnTo>
                  <a:lnTo>
                    <a:pt x="234154" y="43560"/>
                  </a:lnTo>
                  <a:lnTo>
                    <a:pt x="234154" y="34706"/>
                  </a:lnTo>
                  <a:lnTo>
                    <a:pt x="234154" y="25876"/>
                  </a:lnTo>
                  <a:lnTo>
                    <a:pt x="234154" y="19093"/>
                  </a:lnTo>
                  <a:lnTo>
                    <a:pt x="234154" y="16382"/>
                  </a:lnTo>
                  <a:lnTo>
                    <a:pt x="272994" y="16382"/>
                  </a:lnTo>
                  <a:lnTo>
                    <a:pt x="292939" y="16382"/>
                  </a:lnTo>
                  <a:lnTo>
                    <a:pt x="300287" y="16382"/>
                  </a:lnTo>
                  <a:lnTo>
                    <a:pt x="301337" y="16382"/>
                  </a:lnTo>
                  <a:lnTo>
                    <a:pt x="308671" y="6911"/>
                  </a:lnTo>
                  <a:lnTo>
                    <a:pt x="314291" y="2047"/>
                  </a:lnTo>
                  <a:lnTo>
                    <a:pt x="321054" y="255"/>
                  </a:lnTo>
                  <a:lnTo>
                    <a:pt x="331817" y="0"/>
                  </a:lnTo>
                  <a:lnTo>
                    <a:pt x="342749" y="255"/>
                  </a:lnTo>
                  <a:lnTo>
                    <a:pt x="354788" y="2047"/>
                  </a:lnTo>
                  <a:lnTo>
                    <a:pt x="364517" y="6911"/>
                  </a:lnTo>
                  <a:lnTo>
                    <a:pt x="368520" y="16382"/>
                  </a:lnTo>
                  <a:lnTo>
                    <a:pt x="372427" y="23477"/>
                  </a:lnTo>
                  <a:lnTo>
                    <a:pt x="381490" y="28559"/>
                  </a:lnTo>
                  <a:lnTo>
                    <a:pt x="391719" y="31617"/>
                  </a:lnTo>
                  <a:lnTo>
                    <a:pt x="399127" y="32638"/>
                  </a:lnTo>
                  <a:lnTo>
                    <a:pt x="420272" y="35796"/>
                  </a:lnTo>
                  <a:lnTo>
                    <a:pt x="442751" y="82153"/>
                  </a:lnTo>
                  <a:lnTo>
                    <a:pt x="446371" y="104774"/>
                  </a:lnTo>
                  <a:lnTo>
                    <a:pt x="447704" y="113109"/>
                  </a:lnTo>
                  <a:lnTo>
                    <a:pt x="447895" y="114299"/>
                  </a:lnTo>
                  <a:lnTo>
                    <a:pt x="462256" y="111313"/>
                  </a:lnTo>
                  <a:lnTo>
                    <a:pt x="470866" y="110886"/>
                  </a:lnTo>
                  <a:lnTo>
                    <a:pt x="477166" y="113532"/>
                  </a:lnTo>
                  <a:lnTo>
                    <a:pt x="484598" y="119760"/>
                  </a:lnTo>
                  <a:lnTo>
                    <a:pt x="498028" y="126855"/>
                  </a:lnTo>
                  <a:lnTo>
                    <a:pt x="509744" y="131937"/>
                  </a:lnTo>
                  <a:lnTo>
                    <a:pt x="518031" y="134995"/>
                  </a:lnTo>
                  <a:lnTo>
                    <a:pt x="521174" y="136016"/>
                  </a:lnTo>
                  <a:lnTo>
                    <a:pt x="527397" y="157733"/>
                  </a:lnTo>
                  <a:lnTo>
                    <a:pt x="541494" y="151493"/>
                  </a:lnTo>
                  <a:lnTo>
                    <a:pt x="548733" y="148288"/>
                  </a:lnTo>
                  <a:lnTo>
                    <a:pt x="551400" y="147107"/>
                  </a:lnTo>
                  <a:lnTo>
                    <a:pt x="551781" y="146938"/>
                  </a:lnTo>
                  <a:lnTo>
                    <a:pt x="590621" y="178363"/>
                  </a:lnTo>
                  <a:lnTo>
                    <a:pt x="610566" y="194500"/>
                  </a:lnTo>
                  <a:lnTo>
                    <a:pt x="617914" y="200445"/>
                  </a:lnTo>
                  <a:lnTo>
                    <a:pt x="618964" y="201294"/>
                  </a:lnTo>
                  <a:lnTo>
                    <a:pt x="615440" y="226478"/>
                  </a:lnTo>
                  <a:lnTo>
                    <a:pt x="613630" y="239410"/>
                  </a:lnTo>
                  <a:lnTo>
                    <a:pt x="612963" y="244175"/>
                  </a:lnTo>
                  <a:lnTo>
                    <a:pt x="612868" y="244855"/>
                  </a:lnTo>
                  <a:lnTo>
                    <a:pt x="595173" y="263725"/>
                  </a:lnTo>
                  <a:lnTo>
                    <a:pt x="586087" y="273415"/>
                  </a:lnTo>
                  <a:lnTo>
                    <a:pt x="582739" y="276985"/>
                  </a:lnTo>
                  <a:lnTo>
                    <a:pt x="582261" y="277494"/>
                  </a:lnTo>
                  <a:lnTo>
                    <a:pt x="596431" y="293207"/>
                  </a:lnTo>
                  <a:lnTo>
                    <a:pt x="603708" y="301275"/>
                  </a:lnTo>
                  <a:lnTo>
                    <a:pt x="606389" y="304248"/>
                  </a:lnTo>
                  <a:lnTo>
                    <a:pt x="606772" y="304672"/>
                  </a:lnTo>
                  <a:lnTo>
                    <a:pt x="620869" y="298358"/>
                  </a:lnTo>
                  <a:lnTo>
                    <a:pt x="628108" y="295116"/>
                  </a:lnTo>
                  <a:lnTo>
                    <a:pt x="630775" y="293921"/>
                  </a:lnTo>
                  <a:lnTo>
                    <a:pt x="631156" y="293750"/>
                  </a:lnTo>
                  <a:lnTo>
                    <a:pt x="648850" y="300065"/>
                  </a:lnTo>
                  <a:lnTo>
                    <a:pt x="657937" y="303307"/>
                  </a:lnTo>
                  <a:lnTo>
                    <a:pt x="661285" y="304502"/>
                  </a:lnTo>
                  <a:lnTo>
                    <a:pt x="661763" y="304672"/>
                  </a:lnTo>
                  <a:lnTo>
                    <a:pt x="661763" y="323542"/>
                  </a:lnTo>
                  <a:lnTo>
                    <a:pt x="661763" y="333232"/>
                  </a:lnTo>
                  <a:lnTo>
                    <a:pt x="661763" y="336802"/>
                  </a:lnTo>
                  <a:lnTo>
                    <a:pt x="661763" y="337311"/>
                  </a:lnTo>
                  <a:lnTo>
                    <a:pt x="680051" y="348233"/>
                  </a:lnTo>
                  <a:lnTo>
                    <a:pt x="697745" y="351391"/>
                  </a:lnTo>
                  <a:lnTo>
                    <a:pt x="706832" y="353012"/>
                  </a:lnTo>
                  <a:lnTo>
                    <a:pt x="710180" y="353609"/>
                  </a:lnTo>
                  <a:lnTo>
                    <a:pt x="710658" y="353694"/>
                  </a:lnTo>
                  <a:lnTo>
                    <a:pt x="714182" y="369407"/>
                  </a:lnTo>
                  <a:lnTo>
                    <a:pt x="715992" y="377475"/>
                  </a:lnTo>
                  <a:lnTo>
                    <a:pt x="716659" y="380448"/>
                  </a:lnTo>
                  <a:lnTo>
                    <a:pt x="716754" y="380872"/>
                  </a:lnTo>
                  <a:lnTo>
                    <a:pt x="735042" y="397128"/>
                  </a:lnTo>
                  <a:lnTo>
                    <a:pt x="741138" y="45161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481572" y="3104388"/>
              <a:ext cx="320039" cy="36423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481572" y="3104388"/>
              <a:ext cx="320040" cy="364490"/>
            </a:xfrm>
            <a:custGeom>
              <a:avLst/>
              <a:gdLst/>
              <a:ahLst/>
              <a:cxnLst/>
              <a:rect l="l" t="t" r="r" b="b"/>
              <a:pathLst>
                <a:path w="320040" h="364489">
                  <a:moveTo>
                    <a:pt x="299466" y="314451"/>
                  </a:moveTo>
                  <a:lnTo>
                    <a:pt x="287781" y="319659"/>
                  </a:lnTo>
                  <a:lnTo>
                    <a:pt x="246633" y="327533"/>
                  </a:lnTo>
                  <a:lnTo>
                    <a:pt x="220218" y="348488"/>
                  </a:lnTo>
                  <a:lnTo>
                    <a:pt x="196723" y="348488"/>
                  </a:lnTo>
                  <a:lnTo>
                    <a:pt x="173227" y="364236"/>
                  </a:lnTo>
                  <a:lnTo>
                    <a:pt x="146811" y="353695"/>
                  </a:lnTo>
                  <a:lnTo>
                    <a:pt x="111632" y="327533"/>
                  </a:lnTo>
                  <a:lnTo>
                    <a:pt x="105663" y="303911"/>
                  </a:lnTo>
                  <a:lnTo>
                    <a:pt x="79248" y="288289"/>
                  </a:lnTo>
                  <a:lnTo>
                    <a:pt x="61722" y="262000"/>
                  </a:lnTo>
                  <a:lnTo>
                    <a:pt x="55752" y="262000"/>
                  </a:lnTo>
                  <a:lnTo>
                    <a:pt x="61722" y="227964"/>
                  </a:lnTo>
                  <a:lnTo>
                    <a:pt x="79248" y="196469"/>
                  </a:lnTo>
                  <a:lnTo>
                    <a:pt x="79248" y="167766"/>
                  </a:lnTo>
                  <a:lnTo>
                    <a:pt x="38226" y="152019"/>
                  </a:lnTo>
                  <a:lnTo>
                    <a:pt x="38226" y="107441"/>
                  </a:lnTo>
                  <a:lnTo>
                    <a:pt x="11683" y="112649"/>
                  </a:lnTo>
                  <a:lnTo>
                    <a:pt x="0" y="86487"/>
                  </a:lnTo>
                  <a:lnTo>
                    <a:pt x="26416" y="70738"/>
                  </a:lnTo>
                  <a:lnTo>
                    <a:pt x="32257" y="47116"/>
                  </a:lnTo>
                  <a:lnTo>
                    <a:pt x="44069" y="26162"/>
                  </a:lnTo>
                  <a:lnTo>
                    <a:pt x="61722" y="0"/>
                  </a:lnTo>
                  <a:lnTo>
                    <a:pt x="129158" y="41910"/>
                  </a:lnTo>
                  <a:lnTo>
                    <a:pt x="179070" y="31496"/>
                  </a:lnTo>
                  <a:lnTo>
                    <a:pt x="202564" y="52450"/>
                  </a:lnTo>
                  <a:lnTo>
                    <a:pt x="190880" y="91694"/>
                  </a:lnTo>
                  <a:lnTo>
                    <a:pt x="190880" y="117856"/>
                  </a:lnTo>
                  <a:lnTo>
                    <a:pt x="240792" y="131063"/>
                  </a:lnTo>
                  <a:lnTo>
                    <a:pt x="320039" y="207010"/>
                  </a:lnTo>
                  <a:lnTo>
                    <a:pt x="299466" y="314451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514022" y="3036444"/>
              <a:ext cx="391477" cy="34073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514022" y="3036444"/>
              <a:ext cx="391795" cy="340995"/>
            </a:xfrm>
            <a:custGeom>
              <a:avLst/>
              <a:gdLst/>
              <a:ahLst/>
              <a:cxnLst/>
              <a:rect l="l" t="t" r="r" b="b"/>
              <a:pathLst>
                <a:path w="391795" h="340995">
                  <a:moveTo>
                    <a:pt x="165925" y="318768"/>
                  </a:moveTo>
                  <a:lnTo>
                    <a:pt x="172878" y="304593"/>
                  </a:lnTo>
                  <a:lnTo>
                    <a:pt x="175831" y="287859"/>
                  </a:lnTo>
                  <a:lnTo>
                    <a:pt x="175355" y="270101"/>
                  </a:lnTo>
                  <a:lnTo>
                    <a:pt x="172021" y="252855"/>
                  </a:lnTo>
                  <a:lnTo>
                    <a:pt x="168021" y="239897"/>
                  </a:lnTo>
                  <a:lnTo>
                    <a:pt x="158305" y="231582"/>
                  </a:lnTo>
                  <a:lnTo>
                    <a:pt x="146304" y="224315"/>
                  </a:lnTo>
                  <a:lnTo>
                    <a:pt x="135445" y="214501"/>
                  </a:lnTo>
                  <a:lnTo>
                    <a:pt x="122586" y="207277"/>
                  </a:lnTo>
                  <a:lnTo>
                    <a:pt x="105727" y="206246"/>
                  </a:lnTo>
                  <a:lnTo>
                    <a:pt x="90011" y="205214"/>
                  </a:lnTo>
                  <a:lnTo>
                    <a:pt x="80581" y="197991"/>
                  </a:lnTo>
                  <a:lnTo>
                    <a:pt x="78581" y="185866"/>
                  </a:lnTo>
                  <a:lnTo>
                    <a:pt x="73723" y="175289"/>
                  </a:lnTo>
                  <a:lnTo>
                    <a:pt x="67722" y="167808"/>
                  </a:lnTo>
                  <a:lnTo>
                    <a:pt x="62293" y="164971"/>
                  </a:lnTo>
                  <a:lnTo>
                    <a:pt x="56578" y="164971"/>
                  </a:lnTo>
                  <a:lnTo>
                    <a:pt x="48577" y="164971"/>
                  </a:lnTo>
                  <a:lnTo>
                    <a:pt x="38290" y="164971"/>
                  </a:lnTo>
                  <a:lnTo>
                    <a:pt x="25717" y="164971"/>
                  </a:lnTo>
                  <a:lnTo>
                    <a:pt x="13335" y="166985"/>
                  </a:lnTo>
                  <a:lnTo>
                    <a:pt x="4381" y="164320"/>
                  </a:lnTo>
                  <a:lnTo>
                    <a:pt x="0" y="156487"/>
                  </a:lnTo>
                  <a:lnTo>
                    <a:pt x="1333" y="143000"/>
                  </a:lnTo>
                  <a:lnTo>
                    <a:pt x="4286" y="128333"/>
                  </a:lnTo>
                  <a:lnTo>
                    <a:pt x="11239" y="116250"/>
                  </a:lnTo>
                  <a:lnTo>
                    <a:pt x="19335" y="105191"/>
                  </a:lnTo>
                  <a:lnTo>
                    <a:pt x="25717" y="93597"/>
                  </a:lnTo>
                  <a:lnTo>
                    <a:pt x="32385" y="82653"/>
                  </a:lnTo>
                  <a:lnTo>
                    <a:pt x="47053" y="71673"/>
                  </a:lnTo>
                  <a:lnTo>
                    <a:pt x="61722" y="56574"/>
                  </a:lnTo>
                  <a:lnTo>
                    <a:pt x="68389" y="33272"/>
                  </a:lnTo>
                  <a:lnTo>
                    <a:pt x="71532" y="11878"/>
                  </a:lnTo>
                  <a:lnTo>
                    <a:pt x="79819" y="2331"/>
                  </a:lnTo>
                  <a:lnTo>
                    <a:pt x="91535" y="0"/>
                  </a:lnTo>
                  <a:lnTo>
                    <a:pt x="104965" y="252"/>
                  </a:lnTo>
                  <a:lnTo>
                    <a:pt x="117443" y="1621"/>
                  </a:lnTo>
                  <a:lnTo>
                    <a:pt x="127063" y="7110"/>
                  </a:lnTo>
                  <a:lnTo>
                    <a:pt x="133254" y="18790"/>
                  </a:lnTo>
                  <a:lnTo>
                    <a:pt x="135445" y="38733"/>
                  </a:lnTo>
                  <a:lnTo>
                    <a:pt x="141636" y="56896"/>
                  </a:lnTo>
                  <a:lnTo>
                    <a:pt x="157543" y="64783"/>
                  </a:lnTo>
                  <a:lnTo>
                    <a:pt x="179165" y="66504"/>
                  </a:lnTo>
                  <a:lnTo>
                    <a:pt x="202501" y="66165"/>
                  </a:lnTo>
                  <a:lnTo>
                    <a:pt x="211550" y="66079"/>
                  </a:lnTo>
                  <a:lnTo>
                    <a:pt x="220027" y="65482"/>
                  </a:lnTo>
                  <a:lnTo>
                    <a:pt x="227361" y="63861"/>
                  </a:lnTo>
                  <a:lnTo>
                    <a:pt x="232981" y="60704"/>
                  </a:lnTo>
                  <a:lnTo>
                    <a:pt x="245173" y="71626"/>
                  </a:lnTo>
                  <a:lnTo>
                    <a:pt x="252222" y="93872"/>
                  </a:lnTo>
                  <a:lnTo>
                    <a:pt x="255841" y="105296"/>
                  </a:lnTo>
                  <a:lnTo>
                    <a:pt x="257175" y="109505"/>
                  </a:lnTo>
                  <a:lnTo>
                    <a:pt x="257365" y="110107"/>
                  </a:lnTo>
                  <a:lnTo>
                    <a:pt x="278511" y="84703"/>
                  </a:lnTo>
                  <a:lnTo>
                    <a:pt x="289369" y="71657"/>
                  </a:lnTo>
                  <a:lnTo>
                    <a:pt x="293370" y="66851"/>
                  </a:lnTo>
                  <a:lnTo>
                    <a:pt x="293941" y="66165"/>
                  </a:lnTo>
                  <a:lnTo>
                    <a:pt x="329184" y="53463"/>
                  </a:lnTo>
                  <a:lnTo>
                    <a:pt x="347281" y="46940"/>
                  </a:lnTo>
                  <a:lnTo>
                    <a:pt x="353949" y="44537"/>
                  </a:lnTo>
                  <a:lnTo>
                    <a:pt x="354901" y="44194"/>
                  </a:lnTo>
                  <a:lnTo>
                    <a:pt x="367093" y="49655"/>
                  </a:lnTo>
                  <a:lnTo>
                    <a:pt x="370617" y="75058"/>
                  </a:lnTo>
                  <a:lnTo>
                    <a:pt x="372427" y="88104"/>
                  </a:lnTo>
                  <a:lnTo>
                    <a:pt x="373094" y="92910"/>
                  </a:lnTo>
                  <a:lnTo>
                    <a:pt x="373189" y="93597"/>
                  </a:lnTo>
                  <a:lnTo>
                    <a:pt x="376713" y="109456"/>
                  </a:lnTo>
                  <a:lnTo>
                    <a:pt x="378523" y="117600"/>
                  </a:lnTo>
                  <a:lnTo>
                    <a:pt x="379190" y="120600"/>
                  </a:lnTo>
                  <a:lnTo>
                    <a:pt x="379285" y="121029"/>
                  </a:lnTo>
                  <a:lnTo>
                    <a:pt x="379285" y="140118"/>
                  </a:lnTo>
                  <a:lnTo>
                    <a:pt x="379285" y="149921"/>
                  </a:lnTo>
                  <a:lnTo>
                    <a:pt x="379285" y="153533"/>
                  </a:lnTo>
                  <a:lnTo>
                    <a:pt x="379285" y="154049"/>
                  </a:lnTo>
                  <a:lnTo>
                    <a:pt x="365188" y="163593"/>
                  </a:lnTo>
                  <a:lnTo>
                    <a:pt x="357949" y="168495"/>
                  </a:lnTo>
                  <a:lnTo>
                    <a:pt x="355282" y="170301"/>
                  </a:lnTo>
                  <a:lnTo>
                    <a:pt x="354901" y="170559"/>
                  </a:lnTo>
                  <a:lnTo>
                    <a:pt x="360997" y="192530"/>
                  </a:lnTo>
                  <a:lnTo>
                    <a:pt x="378618" y="208389"/>
                  </a:lnTo>
                  <a:lnTo>
                    <a:pt x="387667" y="216533"/>
                  </a:lnTo>
                  <a:lnTo>
                    <a:pt x="391001" y="219533"/>
                  </a:lnTo>
                  <a:lnTo>
                    <a:pt x="391477" y="219962"/>
                  </a:lnTo>
                  <a:lnTo>
                    <a:pt x="391477" y="241933"/>
                  </a:lnTo>
                  <a:lnTo>
                    <a:pt x="373189" y="247394"/>
                  </a:lnTo>
                  <a:lnTo>
                    <a:pt x="373189" y="263253"/>
                  </a:lnTo>
                  <a:lnTo>
                    <a:pt x="373189" y="271397"/>
                  </a:lnTo>
                  <a:lnTo>
                    <a:pt x="373189" y="274397"/>
                  </a:lnTo>
                  <a:lnTo>
                    <a:pt x="373189" y="274826"/>
                  </a:lnTo>
                  <a:lnTo>
                    <a:pt x="354901" y="285875"/>
                  </a:lnTo>
                  <a:lnTo>
                    <a:pt x="344328" y="273173"/>
                  </a:lnTo>
                  <a:lnTo>
                    <a:pt x="338899" y="266650"/>
                  </a:lnTo>
                  <a:lnTo>
                    <a:pt x="336899" y="264247"/>
                  </a:lnTo>
                  <a:lnTo>
                    <a:pt x="336613" y="263904"/>
                  </a:lnTo>
                  <a:lnTo>
                    <a:pt x="315468" y="270218"/>
                  </a:lnTo>
                  <a:lnTo>
                    <a:pt x="304609" y="273460"/>
                  </a:lnTo>
                  <a:lnTo>
                    <a:pt x="300609" y="274655"/>
                  </a:lnTo>
                  <a:lnTo>
                    <a:pt x="300037" y="274826"/>
                  </a:lnTo>
                  <a:lnTo>
                    <a:pt x="300037" y="293915"/>
                  </a:lnTo>
                  <a:lnTo>
                    <a:pt x="300037" y="303718"/>
                  </a:lnTo>
                  <a:lnTo>
                    <a:pt x="300037" y="307330"/>
                  </a:lnTo>
                  <a:lnTo>
                    <a:pt x="300037" y="307846"/>
                  </a:lnTo>
                  <a:lnTo>
                    <a:pt x="278892" y="314160"/>
                  </a:lnTo>
                  <a:lnTo>
                    <a:pt x="268033" y="317402"/>
                  </a:lnTo>
                  <a:lnTo>
                    <a:pt x="264033" y="318597"/>
                  </a:lnTo>
                  <a:lnTo>
                    <a:pt x="263461" y="318768"/>
                  </a:lnTo>
                  <a:lnTo>
                    <a:pt x="257365" y="340739"/>
                  </a:lnTo>
                  <a:lnTo>
                    <a:pt x="239744" y="334424"/>
                  </a:lnTo>
                  <a:lnTo>
                    <a:pt x="230695" y="331182"/>
                  </a:lnTo>
                  <a:lnTo>
                    <a:pt x="227361" y="329987"/>
                  </a:lnTo>
                  <a:lnTo>
                    <a:pt x="226885" y="329817"/>
                  </a:lnTo>
                  <a:lnTo>
                    <a:pt x="205740" y="326586"/>
                  </a:lnTo>
                  <a:lnTo>
                    <a:pt x="194881" y="324927"/>
                  </a:lnTo>
                  <a:lnTo>
                    <a:pt x="190881" y="324316"/>
                  </a:lnTo>
                  <a:lnTo>
                    <a:pt x="190309" y="324229"/>
                  </a:lnTo>
                  <a:lnTo>
                    <a:pt x="172688" y="324229"/>
                  </a:lnTo>
                  <a:lnTo>
                    <a:pt x="163639" y="324229"/>
                  </a:lnTo>
                  <a:lnTo>
                    <a:pt x="160305" y="324229"/>
                  </a:lnTo>
                  <a:lnTo>
                    <a:pt x="159829" y="324229"/>
                  </a:lnTo>
                  <a:lnTo>
                    <a:pt x="165925" y="31876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594604" y="3573779"/>
              <a:ext cx="320040" cy="38252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5594604" y="3573779"/>
              <a:ext cx="320040" cy="382905"/>
            </a:xfrm>
            <a:custGeom>
              <a:avLst/>
              <a:gdLst/>
              <a:ahLst/>
              <a:cxnLst/>
              <a:rect l="l" t="t" r="r" b="b"/>
              <a:pathLst>
                <a:path w="320039" h="382904">
                  <a:moveTo>
                    <a:pt x="221615" y="382524"/>
                  </a:moveTo>
                  <a:lnTo>
                    <a:pt x="190754" y="349758"/>
                  </a:lnTo>
                  <a:lnTo>
                    <a:pt x="186257" y="336788"/>
                  </a:lnTo>
                  <a:lnTo>
                    <a:pt x="182308" y="327914"/>
                  </a:lnTo>
                  <a:lnTo>
                    <a:pt x="179502" y="319039"/>
                  </a:lnTo>
                  <a:lnTo>
                    <a:pt x="178435" y="306070"/>
                  </a:lnTo>
                  <a:lnTo>
                    <a:pt x="174315" y="298134"/>
                  </a:lnTo>
                  <a:lnTo>
                    <a:pt x="163861" y="295830"/>
                  </a:lnTo>
                  <a:lnTo>
                    <a:pt x="149931" y="294550"/>
                  </a:lnTo>
                  <a:lnTo>
                    <a:pt x="135382" y="289687"/>
                  </a:lnTo>
                  <a:lnTo>
                    <a:pt x="125688" y="279032"/>
                  </a:lnTo>
                  <a:lnTo>
                    <a:pt x="122316" y="270462"/>
                  </a:lnTo>
                  <a:lnTo>
                    <a:pt x="122398" y="261915"/>
                  </a:lnTo>
                  <a:lnTo>
                    <a:pt x="123062" y="251333"/>
                  </a:lnTo>
                  <a:lnTo>
                    <a:pt x="126055" y="239728"/>
                  </a:lnTo>
                  <a:lnTo>
                    <a:pt x="133096" y="228123"/>
                  </a:lnTo>
                  <a:lnTo>
                    <a:pt x="141279" y="214471"/>
                  </a:lnTo>
                  <a:lnTo>
                    <a:pt x="147700" y="196723"/>
                  </a:lnTo>
                  <a:lnTo>
                    <a:pt x="141541" y="184777"/>
                  </a:lnTo>
                  <a:lnTo>
                    <a:pt x="126142" y="178974"/>
                  </a:lnTo>
                  <a:lnTo>
                    <a:pt x="106124" y="175220"/>
                  </a:lnTo>
                  <a:lnTo>
                    <a:pt x="86106" y="169418"/>
                  </a:lnTo>
                  <a:lnTo>
                    <a:pt x="52339" y="151669"/>
                  </a:lnTo>
                  <a:lnTo>
                    <a:pt x="36667" y="108815"/>
                  </a:lnTo>
                  <a:lnTo>
                    <a:pt x="34639" y="92900"/>
                  </a:lnTo>
                  <a:lnTo>
                    <a:pt x="29134" y="81081"/>
                  </a:lnTo>
                  <a:lnTo>
                    <a:pt x="18415" y="76454"/>
                  </a:lnTo>
                  <a:lnTo>
                    <a:pt x="10340" y="73638"/>
                  </a:lnTo>
                  <a:lnTo>
                    <a:pt x="4587" y="66214"/>
                  </a:lnTo>
                  <a:lnTo>
                    <a:pt x="1144" y="55719"/>
                  </a:lnTo>
                  <a:lnTo>
                    <a:pt x="0" y="43688"/>
                  </a:lnTo>
                  <a:lnTo>
                    <a:pt x="2020" y="35581"/>
                  </a:lnTo>
                  <a:lnTo>
                    <a:pt x="6921" y="27987"/>
                  </a:lnTo>
                  <a:lnTo>
                    <a:pt x="12965" y="21417"/>
                  </a:lnTo>
                  <a:lnTo>
                    <a:pt x="18415" y="16383"/>
                  </a:lnTo>
                  <a:lnTo>
                    <a:pt x="39780" y="19540"/>
                  </a:lnTo>
                  <a:lnTo>
                    <a:pt x="50752" y="21161"/>
                  </a:lnTo>
                  <a:lnTo>
                    <a:pt x="54794" y="21758"/>
                  </a:lnTo>
                  <a:lnTo>
                    <a:pt x="55372" y="21844"/>
                  </a:lnTo>
                  <a:lnTo>
                    <a:pt x="76737" y="21844"/>
                  </a:lnTo>
                  <a:lnTo>
                    <a:pt x="87709" y="21844"/>
                  </a:lnTo>
                  <a:lnTo>
                    <a:pt x="91751" y="21844"/>
                  </a:lnTo>
                  <a:lnTo>
                    <a:pt x="92329" y="21844"/>
                  </a:lnTo>
                  <a:lnTo>
                    <a:pt x="98425" y="0"/>
                  </a:lnTo>
                  <a:lnTo>
                    <a:pt x="116266" y="15785"/>
                  </a:lnTo>
                  <a:lnTo>
                    <a:pt x="125428" y="23891"/>
                  </a:lnTo>
                  <a:lnTo>
                    <a:pt x="128803" y="26878"/>
                  </a:lnTo>
                  <a:lnTo>
                    <a:pt x="129286" y="27305"/>
                  </a:lnTo>
                  <a:lnTo>
                    <a:pt x="136407" y="46247"/>
                  </a:lnTo>
                  <a:lnTo>
                    <a:pt x="140065" y="55975"/>
                  </a:lnTo>
                  <a:lnTo>
                    <a:pt x="141412" y="59559"/>
                  </a:lnTo>
                  <a:lnTo>
                    <a:pt x="141605" y="60071"/>
                  </a:lnTo>
                  <a:lnTo>
                    <a:pt x="177141" y="60071"/>
                  </a:lnTo>
                  <a:lnTo>
                    <a:pt x="195389" y="60071"/>
                  </a:lnTo>
                  <a:lnTo>
                    <a:pt x="202112" y="60071"/>
                  </a:lnTo>
                  <a:lnTo>
                    <a:pt x="203073" y="60071"/>
                  </a:lnTo>
                  <a:lnTo>
                    <a:pt x="242206" y="82244"/>
                  </a:lnTo>
                  <a:lnTo>
                    <a:pt x="262302" y="93630"/>
                  </a:lnTo>
                  <a:lnTo>
                    <a:pt x="269706" y="97825"/>
                  </a:lnTo>
                  <a:lnTo>
                    <a:pt x="270763" y="98425"/>
                  </a:lnTo>
                  <a:lnTo>
                    <a:pt x="292129" y="126839"/>
                  </a:lnTo>
                  <a:lnTo>
                    <a:pt x="303101" y="141430"/>
                  </a:lnTo>
                  <a:lnTo>
                    <a:pt x="307143" y="146806"/>
                  </a:lnTo>
                  <a:lnTo>
                    <a:pt x="307721" y="147574"/>
                  </a:lnTo>
                  <a:lnTo>
                    <a:pt x="307721" y="169418"/>
                  </a:lnTo>
                  <a:lnTo>
                    <a:pt x="304196" y="185203"/>
                  </a:lnTo>
                  <a:lnTo>
                    <a:pt x="302387" y="193309"/>
                  </a:lnTo>
                  <a:lnTo>
                    <a:pt x="301720" y="196296"/>
                  </a:lnTo>
                  <a:lnTo>
                    <a:pt x="301625" y="196723"/>
                  </a:lnTo>
                  <a:lnTo>
                    <a:pt x="312271" y="212508"/>
                  </a:lnTo>
                  <a:lnTo>
                    <a:pt x="317738" y="220614"/>
                  </a:lnTo>
                  <a:lnTo>
                    <a:pt x="319752" y="223601"/>
                  </a:lnTo>
                  <a:lnTo>
                    <a:pt x="320040" y="224028"/>
                  </a:lnTo>
                  <a:lnTo>
                    <a:pt x="298674" y="233499"/>
                  </a:lnTo>
                  <a:lnTo>
                    <a:pt x="287702" y="238363"/>
                  </a:lnTo>
                  <a:lnTo>
                    <a:pt x="283660" y="240155"/>
                  </a:lnTo>
                  <a:lnTo>
                    <a:pt x="283083" y="240411"/>
                  </a:lnTo>
                  <a:lnTo>
                    <a:pt x="286680" y="275212"/>
                  </a:lnTo>
                  <a:lnTo>
                    <a:pt x="288528" y="293084"/>
                  </a:lnTo>
                  <a:lnTo>
                    <a:pt x="289208" y="299668"/>
                  </a:lnTo>
                  <a:lnTo>
                    <a:pt x="289306" y="300609"/>
                  </a:lnTo>
                  <a:lnTo>
                    <a:pt x="271464" y="310080"/>
                  </a:lnTo>
                  <a:lnTo>
                    <a:pt x="262302" y="314944"/>
                  </a:lnTo>
                  <a:lnTo>
                    <a:pt x="258927" y="316736"/>
                  </a:lnTo>
                  <a:lnTo>
                    <a:pt x="258445" y="316992"/>
                  </a:lnTo>
                  <a:lnTo>
                    <a:pt x="258445" y="338836"/>
                  </a:lnTo>
                  <a:lnTo>
                    <a:pt x="246125" y="344297"/>
                  </a:lnTo>
                  <a:lnTo>
                    <a:pt x="246125" y="366141"/>
                  </a:lnTo>
                  <a:lnTo>
                    <a:pt x="221615" y="38252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114415" y="4521793"/>
              <a:ext cx="320480" cy="55769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102096" y="4521708"/>
              <a:ext cx="333375" cy="558165"/>
            </a:xfrm>
            <a:custGeom>
              <a:avLst/>
              <a:gdLst/>
              <a:ahLst/>
              <a:cxnLst/>
              <a:rect l="l" t="t" r="r" b="b"/>
              <a:pathLst>
                <a:path w="333375" h="558164">
                  <a:moveTo>
                    <a:pt x="276859" y="71120"/>
                  </a:moveTo>
                  <a:lnTo>
                    <a:pt x="270637" y="71120"/>
                  </a:lnTo>
                  <a:lnTo>
                    <a:pt x="250838" y="91686"/>
                  </a:lnTo>
                  <a:lnTo>
                    <a:pt x="250650" y="112776"/>
                  </a:lnTo>
                  <a:lnTo>
                    <a:pt x="262010" y="134913"/>
                  </a:lnTo>
                  <a:lnTo>
                    <a:pt x="276859" y="158623"/>
                  </a:lnTo>
                  <a:lnTo>
                    <a:pt x="275520" y="177907"/>
                  </a:lnTo>
                  <a:lnTo>
                    <a:pt x="261477" y="190023"/>
                  </a:lnTo>
                  <a:lnTo>
                    <a:pt x="247409" y="200092"/>
                  </a:lnTo>
                  <a:lnTo>
                    <a:pt x="245999" y="213233"/>
                  </a:lnTo>
                  <a:lnTo>
                    <a:pt x="256611" y="229262"/>
                  </a:lnTo>
                  <a:lnTo>
                    <a:pt x="275272" y="238601"/>
                  </a:lnTo>
                  <a:lnTo>
                    <a:pt x="296219" y="244844"/>
                  </a:lnTo>
                  <a:lnTo>
                    <a:pt x="313689" y="251587"/>
                  </a:lnTo>
                  <a:lnTo>
                    <a:pt x="326981" y="263362"/>
                  </a:lnTo>
                  <a:lnTo>
                    <a:pt x="332200" y="280257"/>
                  </a:lnTo>
                  <a:lnTo>
                    <a:pt x="332799" y="299200"/>
                  </a:lnTo>
                  <a:lnTo>
                    <a:pt x="332231" y="317119"/>
                  </a:lnTo>
                  <a:lnTo>
                    <a:pt x="331259" y="333319"/>
                  </a:lnTo>
                  <a:lnTo>
                    <a:pt x="329120" y="352044"/>
                  </a:lnTo>
                  <a:lnTo>
                    <a:pt x="326981" y="377912"/>
                  </a:lnTo>
                  <a:lnTo>
                    <a:pt x="326008" y="415544"/>
                  </a:lnTo>
                  <a:lnTo>
                    <a:pt x="321111" y="448468"/>
                  </a:lnTo>
                  <a:lnTo>
                    <a:pt x="309879" y="461391"/>
                  </a:lnTo>
                  <a:lnTo>
                    <a:pt x="297505" y="460978"/>
                  </a:lnTo>
                  <a:lnTo>
                    <a:pt x="289178" y="453898"/>
                  </a:lnTo>
                  <a:lnTo>
                    <a:pt x="283692" y="446389"/>
                  </a:lnTo>
                  <a:lnTo>
                    <a:pt x="273002" y="442976"/>
                  </a:lnTo>
                  <a:lnTo>
                    <a:pt x="265765" y="447754"/>
                  </a:lnTo>
                  <a:lnTo>
                    <a:pt x="270637" y="464820"/>
                  </a:lnTo>
                  <a:lnTo>
                    <a:pt x="279779" y="479772"/>
                  </a:lnTo>
                  <a:lnTo>
                    <a:pt x="288337" y="498332"/>
                  </a:lnTo>
                  <a:lnTo>
                    <a:pt x="295729" y="517915"/>
                  </a:lnTo>
                  <a:lnTo>
                    <a:pt x="301370" y="535940"/>
                  </a:lnTo>
                  <a:lnTo>
                    <a:pt x="290280" y="542254"/>
                  </a:lnTo>
                  <a:lnTo>
                    <a:pt x="276844" y="545496"/>
                  </a:lnTo>
                  <a:lnTo>
                    <a:pt x="263384" y="546691"/>
                  </a:lnTo>
                  <a:lnTo>
                    <a:pt x="252221" y="546862"/>
                  </a:lnTo>
                  <a:lnTo>
                    <a:pt x="239170" y="545496"/>
                  </a:lnTo>
                  <a:lnTo>
                    <a:pt x="226107" y="548227"/>
                  </a:lnTo>
                  <a:lnTo>
                    <a:pt x="210734" y="553005"/>
                  </a:lnTo>
                  <a:lnTo>
                    <a:pt x="190753" y="557784"/>
                  </a:lnTo>
                  <a:lnTo>
                    <a:pt x="180542" y="556077"/>
                  </a:lnTo>
                  <a:lnTo>
                    <a:pt x="178403" y="552323"/>
                  </a:lnTo>
                  <a:lnTo>
                    <a:pt x="171644" y="548568"/>
                  </a:lnTo>
                  <a:lnTo>
                    <a:pt x="120586" y="543534"/>
                  </a:lnTo>
                  <a:lnTo>
                    <a:pt x="80009" y="530479"/>
                  </a:lnTo>
                  <a:lnTo>
                    <a:pt x="72407" y="522525"/>
                  </a:lnTo>
                  <a:lnTo>
                    <a:pt x="65389" y="516096"/>
                  </a:lnTo>
                  <a:lnTo>
                    <a:pt x="54917" y="512762"/>
                  </a:lnTo>
                  <a:lnTo>
                    <a:pt x="36956" y="514096"/>
                  </a:lnTo>
                  <a:lnTo>
                    <a:pt x="36956" y="472979"/>
                  </a:lnTo>
                  <a:lnTo>
                    <a:pt x="36956" y="451866"/>
                  </a:lnTo>
                  <a:lnTo>
                    <a:pt x="36956" y="444087"/>
                  </a:lnTo>
                  <a:lnTo>
                    <a:pt x="36956" y="442976"/>
                  </a:lnTo>
                  <a:lnTo>
                    <a:pt x="30733" y="421132"/>
                  </a:lnTo>
                  <a:lnTo>
                    <a:pt x="20087" y="402115"/>
                  </a:lnTo>
                  <a:lnTo>
                    <a:pt x="14620" y="392350"/>
                  </a:lnTo>
                  <a:lnTo>
                    <a:pt x="12606" y="388752"/>
                  </a:lnTo>
                  <a:lnTo>
                    <a:pt x="12318" y="388239"/>
                  </a:lnTo>
                  <a:lnTo>
                    <a:pt x="18414" y="366395"/>
                  </a:lnTo>
                  <a:lnTo>
                    <a:pt x="36956" y="360934"/>
                  </a:lnTo>
                  <a:lnTo>
                    <a:pt x="54725" y="367248"/>
                  </a:lnTo>
                  <a:lnTo>
                    <a:pt x="63849" y="370490"/>
                  </a:lnTo>
                  <a:lnTo>
                    <a:pt x="67210" y="371685"/>
                  </a:lnTo>
                  <a:lnTo>
                    <a:pt x="67690" y="371856"/>
                  </a:lnTo>
                  <a:lnTo>
                    <a:pt x="67690" y="360934"/>
                  </a:lnTo>
                  <a:lnTo>
                    <a:pt x="92581" y="357776"/>
                  </a:lnTo>
                  <a:lnTo>
                    <a:pt x="105362" y="356155"/>
                  </a:lnTo>
                  <a:lnTo>
                    <a:pt x="110071" y="355558"/>
                  </a:lnTo>
                  <a:lnTo>
                    <a:pt x="110743" y="355473"/>
                  </a:lnTo>
                  <a:lnTo>
                    <a:pt x="123062" y="333629"/>
                  </a:lnTo>
                  <a:lnTo>
                    <a:pt x="110743" y="322580"/>
                  </a:lnTo>
                  <a:lnTo>
                    <a:pt x="110743" y="311658"/>
                  </a:lnTo>
                  <a:lnTo>
                    <a:pt x="116839" y="295275"/>
                  </a:lnTo>
                  <a:lnTo>
                    <a:pt x="120437" y="279489"/>
                  </a:lnTo>
                  <a:lnTo>
                    <a:pt x="122285" y="271383"/>
                  </a:lnTo>
                  <a:lnTo>
                    <a:pt x="122965" y="268396"/>
                  </a:lnTo>
                  <a:lnTo>
                    <a:pt x="123062" y="267970"/>
                  </a:lnTo>
                  <a:lnTo>
                    <a:pt x="137233" y="255341"/>
                  </a:lnTo>
                  <a:lnTo>
                    <a:pt x="144510" y="248856"/>
                  </a:lnTo>
                  <a:lnTo>
                    <a:pt x="147191" y="246467"/>
                  </a:lnTo>
                  <a:lnTo>
                    <a:pt x="147574" y="246126"/>
                  </a:lnTo>
                  <a:lnTo>
                    <a:pt x="151171" y="227109"/>
                  </a:lnTo>
                  <a:lnTo>
                    <a:pt x="153019" y="217344"/>
                  </a:lnTo>
                  <a:lnTo>
                    <a:pt x="153699" y="213746"/>
                  </a:lnTo>
                  <a:lnTo>
                    <a:pt x="153796" y="213233"/>
                  </a:lnTo>
                  <a:lnTo>
                    <a:pt x="128906" y="216390"/>
                  </a:lnTo>
                  <a:lnTo>
                    <a:pt x="116125" y="218011"/>
                  </a:lnTo>
                  <a:lnTo>
                    <a:pt x="111416" y="218608"/>
                  </a:lnTo>
                  <a:lnTo>
                    <a:pt x="110743" y="218694"/>
                  </a:lnTo>
                  <a:lnTo>
                    <a:pt x="96500" y="199751"/>
                  </a:lnTo>
                  <a:lnTo>
                    <a:pt x="89185" y="190023"/>
                  </a:lnTo>
                  <a:lnTo>
                    <a:pt x="86490" y="186439"/>
                  </a:lnTo>
                  <a:lnTo>
                    <a:pt x="86105" y="185928"/>
                  </a:lnTo>
                  <a:lnTo>
                    <a:pt x="82581" y="157440"/>
                  </a:lnTo>
                  <a:lnTo>
                    <a:pt x="80771" y="142811"/>
                  </a:lnTo>
                  <a:lnTo>
                    <a:pt x="80105" y="137421"/>
                  </a:lnTo>
                  <a:lnTo>
                    <a:pt x="80009" y="136652"/>
                  </a:lnTo>
                  <a:lnTo>
                    <a:pt x="90656" y="114552"/>
                  </a:lnTo>
                  <a:lnTo>
                    <a:pt x="96123" y="103203"/>
                  </a:lnTo>
                  <a:lnTo>
                    <a:pt x="98137" y="99022"/>
                  </a:lnTo>
                  <a:lnTo>
                    <a:pt x="98425" y="98425"/>
                  </a:lnTo>
                  <a:lnTo>
                    <a:pt x="80009" y="87503"/>
                  </a:lnTo>
                  <a:lnTo>
                    <a:pt x="69290" y="59015"/>
                  </a:lnTo>
                  <a:lnTo>
                    <a:pt x="63785" y="44386"/>
                  </a:lnTo>
                  <a:lnTo>
                    <a:pt x="61757" y="38996"/>
                  </a:lnTo>
                  <a:lnTo>
                    <a:pt x="61467" y="38227"/>
                  </a:lnTo>
                  <a:lnTo>
                    <a:pt x="55371" y="38227"/>
                  </a:lnTo>
                  <a:lnTo>
                    <a:pt x="66018" y="19284"/>
                  </a:lnTo>
                  <a:lnTo>
                    <a:pt x="71485" y="9556"/>
                  </a:lnTo>
                  <a:lnTo>
                    <a:pt x="73499" y="5972"/>
                  </a:lnTo>
                  <a:lnTo>
                    <a:pt x="73787" y="5461"/>
                  </a:lnTo>
                  <a:lnTo>
                    <a:pt x="109396" y="2303"/>
                  </a:lnTo>
                  <a:lnTo>
                    <a:pt x="127682" y="682"/>
                  </a:lnTo>
                  <a:lnTo>
                    <a:pt x="134419" y="85"/>
                  </a:lnTo>
                  <a:lnTo>
                    <a:pt x="135381" y="0"/>
                  </a:lnTo>
                  <a:lnTo>
                    <a:pt x="141477" y="10922"/>
                  </a:lnTo>
                  <a:lnTo>
                    <a:pt x="166368" y="17236"/>
                  </a:lnTo>
                  <a:lnTo>
                    <a:pt x="179149" y="20478"/>
                  </a:lnTo>
                  <a:lnTo>
                    <a:pt x="183858" y="21673"/>
                  </a:lnTo>
                  <a:lnTo>
                    <a:pt x="184530" y="21844"/>
                  </a:lnTo>
                  <a:lnTo>
                    <a:pt x="223664" y="18686"/>
                  </a:lnTo>
                  <a:lnTo>
                    <a:pt x="243760" y="17065"/>
                  </a:lnTo>
                  <a:lnTo>
                    <a:pt x="251164" y="16468"/>
                  </a:lnTo>
                  <a:lnTo>
                    <a:pt x="252221" y="16383"/>
                  </a:lnTo>
                  <a:lnTo>
                    <a:pt x="266465" y="48027"/>
                  </a:lnTo>
                  <a:lnTo>
                    <a:pt x="273780" y="64277"/>
                  </a:lnTo>
                  <a:lnTo>
                    <a:pt x="276475" y="70264"/>
                  </a:lnTo>
                  <a:lnTo>
                    <a:pt x="276859" y="71120"/>
                  </a:lnTo>
                  <a:close/>
                </a:path>
                <a:path w="333375" h="558164">
                  <a:moveTo>
                    <a:pt x="0" y="546862"/>
                  </a:moveTo>
                  <a:lnTo>
                    <a:pt x="0" y="546862"/>
                  </a:lnTo>
                  <a:lnTo>
                    <a:pt x="0" y="54686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063740" y="1997227"/>
              <a:ext cx="1269491" cy="107820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7063740" y="1997227"/>
              <a:ext cx="1270000" cy="1078230"/>
            </a:xfrm>
            <a:custGeom>
              <a:avLst/>
              <a:gdLst/>
              <a:ahLst/>
              <a:cxnLst/>
              <a:rect l="l" t="t" r="r" b="b"/>
              <a:pathLst>
                <a:path w="1270000" h="1078230">
                  <a:moveTo>
                    <a:pt x="282066" y="133197"/>
                  </a:moveTo>
                  <a:lnTo>
                    <a:pt x="287664" y="144545"/>
                  </a:lnTo>
                  <a:lnTo>
                    <a:pt x="294370" y="154358"/>
                  </a:lnTo>
                  <a:lnTo>
                    <a:pt x="301051" y="163147"/>
                  </a:lnTo>
                  <a:lnTo>
                    <a:pt x="306577" y="171424"/>
                  </a:lnTo>
                  <a:lnTo>
                    <a:pt x="316960" y="187892"/>
                  </a:lnTo>
                  <a:lnTo>
                    <a:pt x="329628" y="196681"/>
                  </a:lnTo>
                  <a:lnTo>
                    <a:pt x="344582" y="198302"/>
                  </a:lnTo>
                  <a:lnTo>
                    <a:pt x="361823" y="193268"/>
                  </a:lnTo>
                  <a:lnTo>
                    <a:pt x="383228" y="185588"/>
                  </a:lnTo>
                  <a:lnTo>
                    <a:pt x="399430" y="172789"/>
                  </a:lnTo>
                  <a:lnTo>
                    <a:pt x="407560" y="157942"/>
                  </a:lnTo>
                  <a:lnTo>
                    <a:pt x="404749" y="144119"/>
                  </a:lnTo>
                  <a:lnTo>
                    <a:pt x="392993" y="134903"/>
                  </a:lnTo>
                  <a:lnTo>
                    <a:pt x="379475" y="127736"/>
                  </a:lnTo>
                  <a:lnTo>
                    <a:pt x="369387" y="116472"/>
                  </a:lnTo>
                  <a:lnTo>
                    <a:pt x="367918" y="94970"/>
                  </a:lnTo>
                  <a:lnTo>
                    <a:pt x="375040" y="71590"/>
                  </a:lnTo>
                  <a:lnTo>
                    <a:pt x="378698" y="51282"/>
                  </a:lnTo>
                  <a:lnTo>
                    <a:pt x="380045" y="35069"/>
                  </a:lnTo>
                  <a:lnTo>
                    <a:pt x="380237" y="23977"/>
                  </a:lnTo>
                  <a:lnTo>
                    <a:pt x="381783" y="18430"/>
                  </a:lnTo>
                  <a:lnTo>
                    <a:pt x="392509" y="12372"/>
                  </a:lnTo>
                  <a:lnTo>
                    <a:pt x="407830" y="9386"/>
                  </a:lnTo>
                  <a:lnTo>
                    <a:pt x="423163" y="13055"/>
                  </a:lnTo>
                  <a:lnTo>
                    <a:pt x="439449" y="10068"/>
                  </a:lnTo>
                  <a:lnTo>
                    <a:pt x="452294" y="1450"/>
                  </a:lnTo>
                  <a:lnTo>
                    <a:pt x="462829" y="0"/>
                  </a:lnTo>
                  <a:lnTo>
                    <a:pt x="472185" y="18516"/>
                  </a:lnTo>
                  <a:lnTo>
                    <a:pt x="478450" y="45991"/>
                  </a:lnTo>
                  <a:lnTo>
                    <a:pt x="480679" y="70395"/>
                  </a:lnTo>
                  <a:lnTo>
                    <a:pt x="481740" y="90703"/>
                  </a:lnTo>
                  <a:lnTo>
                    <a:pt x="484504" y="105892"/>
                  </a:lnTo>
                  <a:lnTo>
                    <a:pt x="491859" y="118264"/>
                  </a:lnTo>
                  <a:lnTo>
                    <a:pt x="502094" y="131149"/>
                  </a:lnTo>
                  <a:lnTo>
                    <a:pt x="511186" y="145057"/>
                  </a:lnTo>
                  <a:lnTo>
                    <a:pt x="533574" y="198046"/>
                  </a:lnTo>
                  <a:lnTo>
                    <a:pt x="582612" y="228764"/>
                  </a:lnTo>
                  <a:lnTo>
                    <a:pt x="601983" y="227399"/>
                  </a:lnTo>
                  <a:lnTo>
                    <a:pt x="613282" y="209651"/>
                  </a:lnTo>
                  <a:lnTo>
                    <a:pt x="619720" y="186015"/>
                  </a:lnTo>
                  <a:lnTo>
                    <a:pt x="623252" y="163915"/>
                  </a:lnTo>
                  <a:lnTo>
                    <a:pt x="627927" y="142839"/>
                  </a:lnTo>
                  <a:lnTo>
                    <a:pt x="637793" y="122275"/>
                  </a:lnTo>
                  <a:lnTo>
                    <a:pt x="643471" y="102479"/>
                  </a:lnTo>
                  <a:lnTo>
                    <a:pt x="646255" y="90874"/>
                  </a:lnTo>
                  <a:lnTo>
                    <a:pt x="652492" y="85413"/>
                  </a:lnTo>
                  <a:lnTo>
                    <a:pt x="668527" y="84048"/>
                  </a:lnTo>
                  <a:lnTo>
                    <a:pt x="697809" y="84048"/>
                  </a:lnTo>
                  <a:lnTo>
                    <a:pt x="728281" y="84048"/>
                  </a:lnTo>
                  <a:lnTo>
                    <a:pt x="756467" y="84048"/>
                  </a:lnTo>
                  <a:lnTo>
                    <a:pt x="778890" y="84048"/>
                  </a:lnTo>
                  <a:lnTo>
                    <a:pt x="798036" y="87887"/>
                  </a:lnTo>
                  <a:lnTo>
                    <a:pt x="817181" y="90191"/>
                  </a:lnTo>
                  <a:lnTo>
                    <a:pt x="834040" y="89423"/>
                  </a:lnTo>
                  <a:lnTo>
                    <a:pt x="846327" y="84048"/>
                  </a:lnTo>
                  <a:lnTo>
                    <a:pt x="862139" y="77733"/>
                  </a:lnTo>
                  <a:lnTo>
                    <a:pt x="880808" y="70395"/>
                  </a:lnTo>
                  <a:lnTo>
                    <a:pt x="900620" y="67153"/>
                  </a:lnTo>
                  <a:lnTo>
                    <a:pt x="919860" y="73126"/>
                  </a:lnTo>
                  <a:lnTo>
                    <a:pt x="951388" y="107940"/>
                  </a:lnTo>
                  <a:lnTo>
                    <a:pt x="970629" y="150092"/>
                  </a:lnTo>
                  <a:lnTo>
                    <a:pt x="968248" y="160502"/>
                  </a:lnTo>
                  <a:lnTo>
                    <a:pt x="964723" y="170912"/>
                  </a:lnTo>
                  <a:lnTo>
                    <a:pt x="962913" y="182346"/>
                  </a:lnTo>
                  <a:lnTo>
                    <a:pt x="970651" y="186612"/>
                  </a:lnTo>
                  <a:lnTo>
                    <a:pt x="983567" y="183711"/>
                  </a:lnTo>
                  <a:lnTo>
                    <a:pt x="999936" y="174666"/>
                  </a:lnTo>
                  <a:lnTo>
                    <a:pt x="1018031" y="160502"/>
                  </a:lnTo>
                  <a:lnTo>
                    <a:pt x="1035800" y="204702"/>
                  </a:lnTo>
                  <a:lnTo>
                    <a:pt x="1044924" y="227399"/>
                  </a:lnTo>
                  <a:lnTo>
                    <a:pt x="1048285" y="235761"/>
                  </a:lnTo>
                  <a:lnTo>
                    <a:pt x="1048765" y="236956"/>
                  </a:lnTo>
                  <a:lnTo>
                    <a:pt x="1052290" y="255972"/>
                  </a:lnTo>
                  <a:lnTo>
                    <a:pt x="1054100" y="265737"/>
                  </a:lnTo>
                  <a:lnTo>
                    <a:pt x="1054766" y="269335"/>
                  </a:lnTo>
                  <a:lnTo>
                    <a:pt x="1054861" y="269849"/>
                  </a:lnTo>
                  <a:lnTo>
                    <a:pt x="1086727" y="298263"/>
                  </a:lnTo>
                  <a:lnTo>
                    <a:pt x="1103090" y="312854"/>
                  </a:lnTo>
                  <a:lnTo>
                    <a:pt x="1109118" y="318230"/>
                  </a:lnTo>
                  <a:lnTo>
                    <a:pt x="1109979" y="318998"/>
                  </a:lnTo>
                  <a:lnTo>
                    <a:pt x="1113577" y="337941"/>
                  </a:lnTo>
                  <a:lnTo>
                    <a:pt x="1144543" y="373864"/>
                  </a:lnTo>
                  <a:lnTo>
                    <a:pt x="1159097" y="385212"/>
                  </a:lnTo>
                  <a:lnTo>
                    <a:pt x="1164459" y="389393"/>
                  </a:lnTo>
                  <a:lnTo>
                    <a:pt x="1165225" y="389991"/>
                  </a:lnTo>
                  <a:lnTo>
                    <a:pt x="1186517" y="389991"/>
                  </a:lnTo>
                  <a:lnTo>
                    <a:pt x="1197451" y="389991"/>
                  </a:lnTo>
                  <a:lnTo>
                    <a:pt x="1201479" y="389991"/>
                  </a:lnTo>
                  <a:lnTo>
                    <a:pt x="1202054" y="389991"/>
                  </a:lnTo>
                  <a:lnTo>
                    <a:pt x="1209103" y="374205"/>
                  </a:lnTo>
                  <a:lnTo>
                    <a:pt x="1212722" y="366099"/>
                  </a:lnTo>
                  <a:lnTo>
                    <a:pt x="1214056" y="363112"/>
                  </a:lnTo>
                  <a:lnTo>
                    <a:pt x="1214246" y="362686"/>
                  </a:lnTo>
                  <a:lnTo>
                    <a:pt x="1246185" y="381629"/>
                  </a:lnTo>
                  <a:lnTo>
                    <a:pt x="1262586" y="391356"/>
                  </a:lnTo>
                  <a:lnTo>
                    <a:pt x="1268628" y="394940"/>
                  </a:lnTo>
                  <a:lnTo>
                    <a:pt x="1269491" y="395452"/>
                  </a:lnTo>
                  <a:lnTo>
                    <a:pt x="1248199" y="423866"/>
                  </a:lnTo>
                  <a:lnTo>
                    <a:pt x="1237265" y="438457"/>
                  </a:lnTo>
                  <a:lnTo>
                    <a:pt x="1233237" y="443833"/>
                  </a:lnTo>
                  <a:lnTo>
                    <a:pt x="1232661" y="444601"/>
                  </a:lnTo>
                  <a:lnTo>
                    <a:pt x="1211443" y="476172"/>
                  </a:lnTo>
                  <a:lnTo>
                    <a:pt x="1200546" y="492384"/>
                  </a:lnTo>
                  <a:lnTo>
                    <a:pt x="1196532" y="498357"/>
                  </a:lnTo>
                  <a:lnTo>
                    <a:pt x="1195958" y="499211"/>
                  </a:lnTo>
                  <a:lnTo>
                    <a:pt x="1213653" y="527625"/>
                  </a:lnTo>
                  <a:lnTo>
                    <a:pt x="1222740" y="542216"/>
                  </a:lnTo>
                  <a:lnTo>
                    <a:pt x="1226087" y="547592"/>
                  </a:lnTo>
                  <a:lnTo>
                    <a:pt x="1226565" y="548360"/>
                  </a:lnTo>
                  <a:lnTo>
                    <a:pt x="1219444" y="570460"/>
                  </a:lnTo>
                  <a:lnTo>
                    <a:pt x="1215786" y="581808"/>
                  </a:lnTo>
                  <a:lnTo>
                    <a:pt x="1214439" y="585989"/>
                  </a:lnTo>
                  <a:lnTo>
                    <a:pt x="1214246" y="586587"/>
                  </a:lnTo>
                  <a:lnTo>
                    <a:pt x="1228490" y="608687"/>
                  </a:lnTo>
                  <a:lnTo>
                    <a:pt x="1235805" y="620035"/>
                  </a:lnTo>
                  <a:lnTo>
                    <a:pt x="1238500" y="624216"/>
                  </a:lnTo>
                  <a:lnTo>
                    <a:pt x="1238884" y="624814"/>
                  </a:lnTo>
                  <a:lnTo>
                    <a:pt x="1214068" y="650071"/>
                  </a:lnTo>
                  <a:lnTo>
                    <a:pt x="1201324" y="663041"/>
                  </a:lnTo>
                  <a:lnTo>
                    <a:pt x="1196629" y="667819"/>
                  </a:lnTo>
                  <a:lnTo>
                    <a:pt x="1195958" y="668502"/>
                  </a:lnTo>
                  <a:lnTo>
                    <a:pt x="1146252" y="643245"/>
                  </a:lnTo>
                  <a:lnTo>
                    <a:pt x="1120727" y="630275"/>
                  </a:lnTo>
                  <a:lnTo>
                    <a:pt x="1111323" y="625496"/>
                  </a:lnTo>
                  <a:lnTo>
                    <a:pt x="1109979" y="624814"/>
                  </a:lnTo>
                  <a:lnTo>
                    <a:pt x="1074590" y="637442"/>
                  </a:lnTo>
                  <a:lnTo>
                    <a:pt x="1056417" y="643927"/>
                  </a:lnTo>
                  <a:lnTo>
                    <a:pt x="1049722" y="646316"/>
                  </a:lnTo>
                  <a:lnTo>
                    <a:pt x="1048765" y="646658"/>
                  </a:lnTo>
                  <a:lnTo>
                    <a:pt x="1034522" y="618243"/>
                  </a:lnTo>
                  <a:lnTo>
                    <a:pt x="1027207" y="603652"/>
                  </a:lnTo>
                  <a:lnTo>
                    <a:pt x="1024512" y="598277"/>
                  </a:lnTo>
                  <a:lnTo>
                    <a:pt x="1024127" y="597509"/>
                  </a:lnTo>
                  <a:lnTo>
                    <a:pt x="988738" y="581723"/>
                  </a:lnTo>
                  <a:lnTo>
                    <a:pt x="970565" y="573617"/>
                  </a:lnTo>
                  <a:lnTo>
                    <a:pt x="963870" y="570630"/>
                  </a:lnTo>
                  <a:lnTo>
                    <a:pt x="962913" y="570204"/>
                  </a:lnTo>
                  <a:lnTo>
                    <a:pt x="930975" y="551261"/>
                  </a:lnTo>
                  <a:lnTo>
                    <a:pt x="914574" y="541533"/>
                  </a:lnTo>
                  <a:lnTo>
                    <a:pt x="870108" y="523103"/>
                  </a:lnTo>
                  <a:lnTo>
                    <a:pt x="865413" y="521311"/>
                  </a:lnTo>
                  <a:lnTo>
                    <a:pt x="864742" y="521055"/>
                  </a:lnTo>
                  <a:lnTo>
                    <a:pt x="846327" y="521055"/>
                  </a:lnTo>
                  <a:lnTo>
                    <a:pt x="849852" y="552626"/>
                  </a:lnTo>
                  <a:lnTo>
                    <a:pt x="851662" y="568838"/>
                  </a:lnTo>
                  <a:lnTo>
                    <a:pt x="852328" y="574811"/>
                  </a:lnTo>
                  <a:lnTo>
                    <a:pt x="852424" y="575665"/>
                  </a:lnTo>
                  <a:lnTo>
                    <a:pt x="873716" y="591450"/>
                  </a:lnTo>
                  <a:lnTo>
                    <a:pt x="884650" y="599557"/>
                  </a:lnTo>
                  <a:lnTo>
                    <a:pt x="888678" y="602543"/>
                  </a:lnTo>
                  <a:lnTo>
                    <a:pt x="889253" y="602970"/>
                  </a:lnTo>
                  <a:lnTo>
                    <a:pt x="885729" y="637698"/>
                  </a:lnTo>
                  <a:lnTo>
                    <a:pt x="883919" y="655532"/>
                  </a:lnTo>
                  <a:lnTo>
                    <a:pt x="883253" y="662102"/>
                  </a:lnTo>
                  <a:lnTo>
                    <a:pt x="883157" y="663041"/>
                  </a:lnTo>
                  <a:lnTo>
                    <a:pt x="861865" y="675669"/>
                  </a:lnTo>
                  <a:lnTo>
                    <a:pt x="850931" y="682154"/>
                  </a:lnTo>
                  <a:lnTo>
                    <a:pt x="846903" y="684543"/>
                  </a:lnTo>
                  <a:lnTo>
                    <a:pt x="846327" y="684885"/>
                  </a:lnTo>
                  <a:lnTo>
                    <a:pt x="846327" y="706729"/>
                  </a:lnTo>
                  <a:lnTo>
                    <a:pt x="856974" y="719357"/>
                  </a:lnTo>
                  <a:lnTo>
                    <a:pt x="862441" y="725842"/>
                  </a:lnTo>
                  <a:lnTo>
                    <a:pt x="864455" y="728231"/>
                  </a:lnTo>
                  <a:lnTo>
                    <a:pt x="864742" y="728573"/>
                  </a:lnTo>
                  <a:lnTo>
                    <a:pt x="864742" y="747516"/>
                  </a:lnTo>
                  <a:lnTo>
                    <a:pt x="864742" y="757243"/>
                  </a:lnTo>
                  <a:lnTo>
                    <a:pt x="864742" y="760827"/>
                  </a:lnTo>
                  <a:lnTo>
                    <a:pt x="864742" y="761339"/>
                  </a:lnTo>
                  <a:lnTo>
                    <a:pt x="832804" y="764496"/>
                  </a:lnTo>
                  <a:lnTo>
                    <a:pt x="816403" y="766117"/>
                  </a:lnTo>
                  <a:lnTo>
                    <a:pt x="810361" y="766714"/>
                  </a:lnTo>
                  <a:lnTo>
                    <a:pt x="809498" y="766800"/>
                  </a:lnTo>
                  <a:lnTo>
                    <a:pt x="798851" y="788973"/>
                  </a:lnTo>
                  <a:lnTo>
                    <a:pt x="793384" y="800359"/>
                  </a:lnTo>
                  <a:lnTo>
                    <a:pt x="791370" y="804554"/>
                  </a:lnTo>
                  <a:lnTo>
                    <a:pt x="791082" y="805154"/>
                  </a:lnTo>
                  <a:lnTo>
                    <a:pt x="776912" y="820939"/>
                  </a:lnTo>
                  <a:lnTo>
                    <a:pt x="769635" y="829046"/>
                  </a:lnTo>
                  <a:lnTo>
                    <a:pt x="766954" y="832032"/>
                  </a:lnTo>
                  <a:lnTo>
                    <a:pt x="766571" y="832459"/>
                  </a:lnTo>
                  <a:lnTo>
                    <a:pt x="770169" y="851402"/>
                  </a:lnTo>
                  <a:lnTo>
                    <a:pt x="772017" y="861129"/>
                  </a:lnTo>
                  <a:lnTo>
                    <a:pt x="772697" y="864713"/>
                  </a:lnTo>
                  <a:lnTo>
                    <a:pt x="772794" y="865225"/>
                  </a:lnTo>
                  <a:lnTo>
                    <a:pt x="804660" y="874696"/>
                  </a:lnTo>
                  <a:lnTo>
                    <a:pt x="821023" y="879560"/>
                  </a:lnTo>
                  <a:lnTo>
                    <a:pt x="827051" y="881352"/>
                  </a:lnTo>
                  <a:lnTo>
                    <a:pt x="827912" y="881608"/>
                  </a:lnTo>
                  <a:lnTo>
                    <a:pt x="845681" y="865822"/>
                  </a:lnTo>
                  <a:lnTo>
                    <a:pt x="854805" y="857716"/>
                  </a:lnTo>
                  <a:lnTo>
                    <a:pt x="858166" y="854729"/>
                  </a:lnTo>
                  <a:lnTo>
                    <a:pt x="858646" y="854303"/>
                  </a:lnTo>
                  <a:lnTo>
                    <a:pt x="876341" y="844831"/>
                  </a:lnTo>
                  <a:lnTo>
                    <a:pt x="885428" y="839968"/>
                  </a:lnTo>
                  <a:lnTo>
                    <a:pt x="888775" y="838176"/>
                  </a:lnTo>
                  <a:lnTo>
                    <a:pt x="889253" y="837920"/>
                  </a:lnTo>
                  <a:lnTo>
                    <a:pt x="921192" y="841077"/>
                  </a:lnTo>
                  <a:lnTo>
                    <a:pt x="937593" y="842698"/>
                  </a:lnTo>
                  <a:lnTo>
                    <a:pt x="943635" y="843295"/>
                  </a:lnTo>
                  <a:lnTo>
                    <a:pt x="944499" y="843381"/>
                  </a:lnTo>
                  <a:lnTo>
                    <a:pt x="962193" y="865481"/>
                  </a:lnTo>
                  <a:lnTo>
                    <a:pt x="971280" y="876829"/>
                  </a:lnTo>
                  <a:lnTo>
                    <a:pt x="974627" y="881010"/>
                  </a:lnTo>
                  <a:lnTo>
                    <a:pt x="975105" y="881608"/>
                  </a:lnTo>
                  <a:lnTo>
                    <a:pt x="890010" y="947908"/>
                  </a:lnTo>
                  <a:lnTo>
                    <a:pt x="846312" y="981954"/>
                  </a:lnTo>
                  <a:lnTo>
                    <a:pt x="830212" y="994497"/>
                  </a:lnTo>
                  <a:lnTo>
                    <a:pt x="827912" y="996289"/>
                  </a:lnTo>
                  <a:lnTo>
                    <a:pt x="842083" y="1008917"/>
                  </a:lnTo>
                  <a:lnTo>
                    <a:pt x="849360" y="1015402"/>
                  </a:lnTo>
                  <a:lnTo>
                    <a:pt x="852041" y="1017791"/>
                  </a:lnTo>
                  <a:lnTo>
                    <a:pt x="852424" y="1018133"/>
                  </a:lnTo>
                  <a:lnTo>
                    <a:pt x="816961" y="1052861"/>
                  </a:lnTo>
                  <a:lnTo>
                    <a:pt x="798750" y="1070695"/>
                  </a:lnTo>
                  <a:lnTo>
                    <a:pt x="792041" y="1077265"/>
                  </a:lnTo>
                  <a:lnTo>
                    <a:pt x="791082" y="1078204"/>
                  </a:lnTo>
                  <a:lnTo>
                    <a:pt x="773388" y="1065575"/>
                  </a:lnTo>
                  <a:lnTo>
                    <a:pt x="764301" y="1059090"/>
                  </a:lnTo>
                  <a:lnTo>
                    <a:pt x="760954" y="1056701"/>
                  </a:lnTo>
                  <a:lnTo>
                    <a:pt x="760476" y="1056360"/>
                  </a:lnTo>
                  <a:lnTo>
                    <a:pt x="721488" y="1068988"/>
                  </a:lnTo>
                  <a:lnTo>
                    <a:pt x="701468" y="1075473"/>
                  </a:lnTo>
                  <a:lnTo>
                    <a:pt x="694092" y="1077862"/>
                  </a:lnTo>
                  <a:lnTo>
                    <a:pt x="693038" y="1078204"/>
                  </a:lnTo>
                  <a:lnTo>
                    <a:pt x="680719" y="1072743"/>
                  </a:lnTo>
                  <a:lnTo>
                    <a:pt x="684244" y="1056957"/>
                  </a:lnTo>
                  <a:lnTo>
                    <a:pt x="686053" y="1048851"/>
                  </a:lnTo>
                  <a:lnTo>
                    <a:pt x="686720" y="1045864"/>
                  </a:lnTo>
                  <a:lnTo>
                    <a:pt x="686815" y="1045438"/>
                  </a:lnTo>
                  <a:lnTo>
                    <a:pt x="654950" y="1020181"/>
                  </a:lnTo>
                  <a:lnTo>
                    <a:pt x="638587" y="1007211"/>
                  </a:lnTo>
                  <a:lnTo>
                    <a:pt x="632559" y="1002432"/>
                  </a:lnTo>
                  <a:lnTo>
                    <a:pt x="631698" y="1001750"/>
                  </a:lnTo>
                  <a:lnTo>
                    <a:pt x="613929" y="1017535"/>
                  </a:lnTo>
                  <a:lnTo>
                    <a:pt x="604805" y="1025642"/>
                  </a:lnTo>
                  <a:lnTo>
                    <a:pt x="601444" y="1028628"/>
                  </a:lnTo>
                  <a:lnTo>
                    <a:pt x="600963" y="1029055"/>
                  </a:lnTo>
                  <a:lnTo>
                    <a:pt x="593915" y="1013269"/>
                  </a:lnTo>
                  <a:lnTo>
                    <a:pt x="590295" y="1005163"/>
                  </a:lnTo>
                  <a:lnTo>
                    <a:pt x="588962" y="1002176"/>
                  </a:lnTo>
                  <a:lnTo>
                    <a:pt x="588771" y="1001750"/>
                  </a:lnTo>
                  <a:lnTo>
                    <a:pt x="582676" y="979906"/>
                  </a:lnTo>
                  <a:lnTo>
                    <a:pt x="547213" y="960963"/>
                  </a:lnTo>
                  <a:lnTo>
                    <a:pt x="529002" y="951235"/>
                  </a:lnTo>
                  <a:lnTo>
                    <a:pt x="522293" y="947652"/>
                  </a:lnTo>
                  <a:lnTo>
                    <a:pt x="521334" y="947140"/>
                  </a:lnTo>
                  <a:lnTo>
                    <a:pt x="539750" y="930757"/>
                  </a:lnTo>
                  <a:lnTo>
                    <a:pt x="514859" y="914971"/>
                  </a:lnTo>
                  <a:lnTo>
                    <a:pt x="502078" y="906865"/>
                  </a:lnTo>
                  <a:lnTo>
                    <a:pt x="497369" y="903878"/>
                  </a:lnTo>
                  <a:lnTo>
                    <a:pt x="496696" y="903452"/>
                  </a:lnTo>
                  <a:lnTo>
                    <a:pt x="486124" y="922395"/>
                  </a:lnTo>
                  <a:lnTo>
                    <a:pt x="480694" y="932122"/>
                  </a:lnTo>
                  <a:lnTo>
                    <a:pt x="478694" y="935706"/>
                  </a:lnTo>
                  <a:lnTo>
                    <a:pt x="478408" y="936218"/>
                  </a:lnTo>
                  <a:lnTo>
                    <a:pt x="449994" y="917275"/>
                  </a:lnTo>
                  <a:lnTo>
                    <a:pt x="435403" y="907547"/>
                  </a:lnTo>
                  <a:lnTo>
                    <a:pt x="430027" y="903964"/>
                  </a:lnTo>
                  <a:lnTo>
                    <a:pt x="429259" y="903452"/>
                  </a:lnTo>
                  <a:lnTo>
                    <a:pt x="422211" y="881352"/>
                  </a:lnTo>
                  <a:lnTo>
                    <a:pt x="418591" y="870003"/>
                  </a:lnTo>
                  <a:lnTo>
                    <a:pt x="417258" y="865822"/>
                  </a:lnTo>
                  <a:lnTo>
                    <a:pt x="417067" y="865225"/>
                  </a:lnTo>
                  <a:lnTo>
                    <a:pt x="392251" y="865225"/>
                  </a:lnTo>
                  <a:lnTo>
                    <a:pt x="379507" y="865225"/>
                  </a:lnTo>
                  <a:lnTo>
                    <a:pt x="374812" y="865225"/>
                  </a:lnTo>
                  <a:lnTo>
                    <a:pt x="374141" y="865225"/>
                  </a:lnTo>
                  <a:lnTo>
                    <a:pt x="349325" y="871539"/>
                  </a:lnTo>
                  <a:lnTo>
                    <a:pt x="336581" y="874781"/>
                  </a:lnTo>
                  <a:lnTo>
                    <a:pt x="331886" y="875976"/>
                  </a:lnTo>
                  <a:lnTo>
                    <a:pt x="331215" y="876147"/>
                  </a:lnTo>
                  <a:lnTo>
                    <a:pt x="319089" y="838517"/>
                  </a:lnTo>
                  <a:lnTo>
                    <a:pt x="290556" y="812589"/>
                  </a:lnTo>
                  <a:lnTo>
                    <a:pt x="276002" y="799582"/>
                  </a:lnTo>
                  <a:lnTo>
                    <a:pt x="239621" y="783353"/>
                  </a:lnTo>
                  <a:lnTo>
                    <a:pt x="239140" y="783183"/>
                  </a:lnTo>
                  <a:lnTo>
                    <a:pt x="224970" y="767397"/>
                  </a:lnTo>
                  <a:lnTo>
                    <a:pt x="217693" y="759291"/>
                  </a:lnTo>
                  <a:lnTo>
                    <a:pt x="215012" y="756304"/>
                  </a:lnTo>
                  <a:lnTo>
                    <a:pt x="214629" y="755878"/>
                  </a:lnTo>
                  <a:lnTo>
                    <a:pt x="172118" y="759035"/>
                  </a:lnTo>
                  <a:lnTo>
                    <a:pt x="150288" y="760656"/>
                  </a:lnTo>
                  <a:lnTo>
                    <a:pt x="142245" y="761253"/>
                  </a:lnTo>
                  <a:lnTo>
                    <a:pt x="141096" y="761339"/>
                  </a:lnTo>
                  <a:lnTo>
                    <a:pt x="137499" y="739239"/>
                  </a:lnTo>
                  <a:lnTo>
                    <a:pt x="135651" y="727890"/>
                  </a:lnTo>
                  <a:lnTo>
                    <a:pt x="134971" y="723709"/>
                  </a:lnTo>
                  <a:lnTo>
                    <a:pt x="134874" y="723112"/>
                  </a:lnTo>
                  <a:lnTo>
                    <a:pt x="106533" y="719955"/>
                  </a:lnTo>
                  <a:lnTo>
                    <a:pt x="91979" y="718333"/>
                  </a:lnTo>
                  <a:lnTo>
                    <a:pt x="86617" y="717736"/>
                  </a:lnTo>
                  <a:lnTo>
                    <a:pt x="85851" y="717651"/>
                  </a:lnTo>
                  <a:lnTo>
                    <a:pt x="71681" y="695551"/>
                  </a:lnTo>
                  <a:lnTo>
                    <a:pt x="64404" y="684202"/>
                  </a:lnTo>
                  <a:lnTo>
                    <a:pt x="61723" y="680021"/>
                  </a:lnTo>
                  <a:lnTo>
                    <a:pt x="61340" y="679424"/>
                  </a:lnTo>
                  <a:lnTo>
                    <a:pt x="43572" y="673109"/>
                  </a:lnTo>
                  <a:lnTo>
                    <a:pt x="34448" y="669867"/>
                  </a:lnTo>
                  <a:lnTo>
                    <a:pt x="31087" y="668672"/>
                  </a:lnTo>
                  <a:lnTo>
                    <a:pt x="30606" y="668502"/>
                  </a:lnTo>
                  <a:lnTo>
                    <a:pt x="30606" y="652716"/>
                  </a:lnTo>
                  <a:lnTo>
                    <a:pt x="30606" y="644610"/>
                  </a:lnTo>
                  <a:lnTo>
                    <a:pt x="30606" y="641623"/>
                  </a:lnTo>
                  <a:lnTo>
                    <a:pt x="30606" y="641197"/>
                  </a:lnTo>
                  <a:lnTo>
                    <a:pt x="12912" y="625411"/>
                  </a:lnTo>
                  <a:lnTo>
                    <a:pt x="3825" y="617305"/>
                  </a:lnTo>
                  <a:lnTo>
                    <a:pt x="478" y="614318"/>
                  </a:lnTo>
                  <a:lnTo>
                    <a:pt x="0" y="613892"/>
                  </a:lnTo>
                  <a:lnTo>
                    <a:pt x="0" y="591792"/>
                  </a:lnTo>
                  <a:lnTo>
                    <a:pt x="0" y="580443"/>
                  </a:lnTo>
                  <a:lnTo>
                    <a:pt x="0" y="576262"/>
                  </a:lnTo>
                  <a:lnTo>
                    <a:pt x="0" y="575665"/>
                  </a:lnTo>
                  <a:lnTo>
                    <a:pt x="10646" y="550408"/>
                  </a:lnTo>
                  <a:lnTo>
                    <a:pt x="36109" y="509877"/>
                  </a:lnTo>
                  <a:lnTo>
                    <a:pt x="48543" y="494347"/>
                  </a:lnTo>
                  <a:lnTo>
                    <a:pt x="49021" y="493750"/>
                  </a:lnTo>
                  <a:lnTo>
                    <a:pt x="36829" y="477367"/>
                  </a:lnTo>
                  <a:lnTo>
                    <a:pt x="82938" y="448952"/>
                  </a:lnTo>
                  <a:lnTo>
                    <a:pt x="106616" y="434361"/>
                  </a:lnTo>
                  <a:lnTo>
                    <a:pt x="115339" y="428986"/>
                  </a:lnTo>
                  <a:lnTo>
                    <a:pt x="116585" y="428218"/>
                  </a:lnTo>
                  <a:lnTo>
                    <a:pt x="112988" y="399803"/>
                  </a:lnTo>
                  <a:lnTo>
                    <a:pt x="111140" y="385212"/>
                  </a:lnTo>
                  <a:lnTo>
                    <a:pt x="110460" y="379837"/>
                  </a:lnTo>
                  <a:lnTo>
                    <a:pt x="110362" y="379069"/>
                  </a:lnTo>
                  <a:lnTo>
                    <a:pt x="135179" y="366440"/>
                  </a:lnTo>
                  <a:lnTo>
                    <a:pt x="147923" y="359955"/>
                  </a:lnTo>
                  <a:lnTo>
                    <a:pt x="152618" y="357566"/>
                  </a:lnTo>
                  <a:lnTo>
                    <a:pt x="153288" y="357225"/>
                  </a:lnTo>
                  <a:lnTo>
                    <a:pt x="163935" y="341439"/>
                  </a:lnTo>
                  <a:lnTo>
                    <a:pt x="169402" y="333333"/>
                  </a:lnTo>
                  <a:lnTo>
                    <a:pt x="171416" y="330346"/>
                  </a:lnTo>
                  <a:lnTo>
                    <a:pt x="171703" y="329920"/>
                  </a:lnTo>
                  <a:lnTo>
                    <a:pt x="150411" y="314134"/>
                  </a:lnTo>
                  <a:lnTo>
                    <a:pt x="139477" y="306028"/>
                  </a:lnTo>
                  <a:lnTo>
                    <a:pt x="135449" y="303041"/>
                  </a:lnTo>
                  <a:lnTo>
                    <a:pt x="134874" y="302615"/>
                  </a:lnTo>
                  <a:lnTo>
                    <a:pt x="131349" y="270970"/>
                  </a:lnTo>
                  <a:lnTo>
                    <a:pt x="129539" y="254720"/>
                  </a:lnTo>
                  <a:lnTo>
                    <a:pt x="128873" y="248733"/>
                  </a:lnTo>
                  <a:lnTo>
                    <a:pt x="128777" y="247878"/>
                  </a:lnTo>
                  <a:lnTo>
                    <a:pt x="160716" y="225778"/>
                  </a:lnTo>
                  <a:lnTo>
                    <a:pt x="177117" y="214429"/>
                  </a:lnTo>
                  <a:lnTo>
                    <a:pt x="183159" y="210248"/>
                  </a:lnTo>
                  <a:lnTo>
                    <a:pt x="184023" y="209651"/>
                  </a:lnTo>
                  <a:lnTo>
                    <a:pt x="180425" y="178079"/>
                  </a:lnTo>
                  <a:lnTo>
                    <a:pt x="178577" y="161867"/>
                  </a:lnTo>
                  <a:lnTo>
                    <a:pt x="177897" y="155894"/>
                  </a:lnTo>
                  <a:lnTo>
                    <a:pt x="177800" y="155041"/>
                  </a:lnTo>
                  <a:lnTo>
                    <a:pt x="209738" y="167669"/>
                  </a:lnTo>
                  <a:lnTo>
                    <a:pt x="226139" y="174154"/>
                  </a:lnTo>
                  <a:lnTo>
                    <a:pt x="232181" y="176543"/>
                  </a:lnTo>
                  <a:lnTo>
                    <a:pt x="233044" y="176885"/>
                  </a:lnTo>
                  <a:lnTo>
                    <a:pt x="282066" y="13319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11724" y="4582033"/>
              <a:ext cx="470916" cy="55232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411724" y="4582033"/>
              <a:ext cx="471170" cy="552450"/>
            </a:xfrm>
            <a:custGeom>
              <a:avLst/>
              <a:gdLst/>
              <a:ahLst/>
              <a:cxnLst/>
              <a:rect l="l" t="t" r="r" b="b"/>
              <a:pathLst>
                <a:path w="471170" h="552450">
                  <a:moveTo>
                    <a:pt x="24511" y="377317"/>
                  </a:moveTo>
                  <a:lnTo>
                    <a:pt x="36702" y="377317"/>
                  </a:lnTo>
                  <a:lnTo>
                    <a:pt x="57921" y="380474"/>
                  </a:lnTo>
                  <a:lnTo>
                    <a:pt x="68818" y="382095"/>
                  </a:lnTo>
                  <a:lnTo>
                    <a:pt x="97408" y="393529"/>
                  </a:lnTo>
                  <a:lnTo>
                    <a:pt x="97789" y="393700"/>
                  </a:lnTo>
                  <a:lnTo>
                    <a:pt x="119008" y="422187"/>
                  </a:lnTo>
                  <a:lnTo>
                    <a:pt x="129905" y="436816"/>
                  </a:lnTo>
                  <a:lnTo>
                    <a:pt x="133919" y="442206"/>
                  </a:lnTo>
                  <a:lnTo>
                    <a:pt x="134492" y="442976"/>
                  </a:lnTo>
                  <a:lnTo>
                    <a:pt x="152187" y="439818"/>
                  </a:lnTo>
                  <a:lnTo>
                    <a:pt x="161274" y="438197"/>
                  </a:lnTo>
                  <a:lnTo>
                    <a:pt x="164621" y="437600"/>
                  </a:lnTo>
                  <a:lnTo>
                    <a:pt x="165100" y="437515"/>
                  </a:lnTo>
                  <a:lnTo>
                    <a:pt x="186318" y="450143"/>
                  </a:lnTo>
                  <a:lnTo>
                    <a:pt x="197215" y="456628"/>
                  </a:lnTo>
                  <a:lnTo>
                    <a:pt x="201229" y="459017"/>
                  </a:lnTo>
                  <a:lnTo>
                    <a:pt x="201802" y="459359"/>
                  </a:lnTo>
                  <a:lnTo>
                    <a:pt x="201802" y="481203"/>
                  </a:lnTo>
                  <a:lnTo>
                    <a:pt x="201802" y="486664"/>
                  </a:lnTo>
                  <a:lnTo>
                    <a:pt x="195706" y="486664"/>
                  </a:lnTo>
                  <a:lnTo>
                    <a:pt x="209877" y="492978"/>
                  </a:lnTo>
                  <a:lnTo>
                    <a:pt x="217154" y="496220"/>
                  </a:lnTo>
                  <a:lnTo>
                    <a:pt x="219835" y="497415"/>
                  </a:lnTo>
                  <a:lnTo>
                    <a:pt x="220217" y="497586"/>
                  </a:lnTo>
                  <a:lnTo>
                    <a:pt x="238505" y="514096"/>
                  </a:lnTo>
                  <a:lnTo>
                    <a:pt x="238505" y="533038"/>
                  </a:lnTo>
                  <a:lnTo>
                    <a:pt x="238505" y="542766"/>
                  </a:lnTo>
                  <a:lnTo>
                    <a:pt x="238505" y="546350"/>
                  </a:lnTo>
                  <a:lnTo>
                    <a:pt x="238505" y="546862"/>
                  </a:lnTo>
                  <a:lnTo>
                    <a:pt x="244601" y="546862"/>
                  </a:lnTo>
                  <a:lnTo>
                    <a:pt x="250698" y="546862"/>
                  </a:lnTo>
                  <a:lnTo>
                    <a:pt x="257153" y="540291"/>
                  </a:lnTo>
                  <a:lnTo>
                    <a:pt x="265287" y="531161"/>
                  </a:lnTo>
                  <a:lnTo>
                    <a:pt x="272254" y="523055"/>
                  </a:lnTo>
                  <a:lnTo>
                    <a:pt x="275209" y="519557"/>
                  </a:lnTo>
                  <a:lnTo>
                    <a:pt x="292998" y="538499"/>
                  </a:lnTo>
                  <a:lnTo>
                    <a:pt x="302752" y="548227"/>
                  </a:lnTo>
                  <a:lnTo>
                    <a:pt x="307909" y="551811"/>
                  </a:lnTo>
                  <a:lnTo>
                    <a:pt x="311912" y="552323"/>
                  </a:lnTo>
                  <a:lnTo>
                    <a:pt x="319248" y="552323"/>
                  </a:lnTo>
                  <a:lnTo>
                    <a:pt x="324881" y="552323"/>
                  </a:lnTo>
                  <a:lnTo>
                    <a:pt x="331682" y="552323"/>
                  </a:lnTo>
                  <a:lnTo>
                    <a:pt x="342518" y="552323"/>
                  </a:lnTo>
                  <a:lnTo>
                    <a:pt x="352901" y="545838"/>
                  </a:lnTo>
                  <a:lnTo>
                    <a:pt x="356996" y="541401"/>
                  </a:lnTo>
                  <a:lnTo>
                    <a:pt x="355377" y="536963"/>
                  </a:lnTo>
                  <a:lnTo>
                    <a:pt x="348614" y="530479"/>
                  </a:lnTo>
                  <a:lnTo>
                    <a:pt x="344233" y="518427"/>
                  </a:lnTo>
                  <a:lnTo>
                    <a:pt x="340994" y="507888"/>
                  </a:lnTo>
                  <a:lnTo>
                    <a:pt x="340042" y="500421"/>
                  </a:lnTo>
                  <a:lnTo>
                    <a:pt x="342518" y="497586"/>
                  </a:lnTo>
                  <a:lnTo>
                    <a:pt x="349873" y="497500"/>
                  </a:lnTo>
                  <a:lnTo>
                    <a:pt x="360108" y="496903"/>
                  </a:lnTo>
                  <a:lnTo>
                    <a:pt x="369200" y="495282"/>
                  </a:lnTo>
                  <a:lnTo>
                    <a:pt x="373125" y="492125"/>
                  </a:lnTo>
                  <a:lnTo>
                    <a:pt x="374173" y="481544"/>
                  </a:lnTo>
                  <a:lnTo>
                    <a:pt x="376936" y="468915"/>
                  </a:lnTo>
                  <a:lnTo>
                    <a:pt x="380841" y="458335"/>
                  </a:lnTo>
                  <a:lnTo>
                    <a:pt x="385317" y="453898"/>
                  </a:lnTo>
                  <a:lnTo>
                    <a:pt x="395529" y="456287"/>
                  </a:lnTo>
                  <a:lnTo>
                    <a:pt x="407479" y="460724"/>
                  </a:lnTo>
                  <a:lnTo>
                    <a:pt x="420572" y="463113"/>
                  </a:lnTo>
                  <a:lnTo>
                    <a:pt x="434213" y="459359"/>
                  </a:lnTo>
                  <a:lnTo>
                    <a:pt x="439947" y="454409"/>
                  </a:lnTo>
                  <a:lnTo>
                    <a:pt x="447992" y="448437"/>
                  </a:lnTo>
                  <a:lnTo>
                    <a:pt x="458323" y="442464"/>
                  </a:lnTo>
                  <a:lnTo>
                    <a:pt x="470915" y="437515"/>
                  </a:lnTo>
                  <a:lnTo>
                    <a:pt x="470915" y="432054"/>
                  </a:lnTo>
                  <a:lnTo>
                    <a:pt x="470820" y="409709"/>
                  </a:lnTo>
                  <a:lnTo>
                    <a:pt x="470153" y="397129"/>
                  </a:lnTo>
                  <a:lnTo>
                    <a:pt x="468344" y="389691"/>
                  </a:lnTo>
                  <a:lnTo>
                    <a:pt x="464820" y="382778"/>
                  </a:lnTo>
                  <a:lnTo>
                    <a:pt x="462915" y="376805"/>
                  </a:lnTo>
                  <a:lnTo>
                    <a:pt x="458724" y="367760"/>
                  </a:lnTo>
                  <a:lnTo>
                    <a:pt x="454532" y="356667"/>
                  </a:lnTo>
                  <a:lnTo>
                    <a:pt x="452627" y="344551"/>
                  </a:lnTo>
                  <a:lnTo>
                    <a:pt x="448702" y="333797"/>
                  </a:lnTo>
                  <a:lnTo>
                    <a:pt x="439610" y="324056"/>
                  </a:lnTo>
                  <a:lnTo>
                    <a:pt x="429375" y="312243"/>
                  </a:lnTo>
                  <a:lnTo>
                    <a:pt x="422021" y="295275"/>
                  </a:lnTo>
                  <a:lnTo>
                    <a:pt x="411809" y="277441"/>
                  </a:lnTo>
                  <a:lnTo>
                    <a:pt x="395287" y="263191"/>
                  </a:lnTo>
                  <a:lnTo>
                    <a:pt x="379908" y="249965"/>
                  </a:lnTo>
                  <a:lnTo>
                    <a:pt x="373125" y="235204"/>
                  </a:lnTo>
                  <a:lnTo>
                    <a:pt x="379222" y="221990"/>
                  </a:lnTo>
                  <a:lnTo>
                    <a:pt x="385318" y="207787"/>
                  </a:lnTo>
                  <a:lnTo>
                    <a:pt x="386842" y="193609"/>
                  </a:lnTo>
                  <a:lnTo>
                    <a:pt x="379222" y="180467"/>
                  </a:lnTo>
                  <a:lnTo>
                    <a:pt x="367432" y="169886"/>
                  </a:lnTo>
                  <a:lnTo>
                    <a:pt x="358536" y="165449"/>
                  </a:lnTo>
                  <a:lnTo>
                    <a:pt x="350807" y="158964"/>
                  </a:lnTo>
                  <a:lnTo>
                    <a:pt x="342518" y="142240"/>
                  </a:lnTo>
                  <a:lnTo>
                    <a:pt x="335111" y="121346"/>
                  </a:lnTo>
                  <a:lnTo>
                    <a:pt x="329453" y="106632"/>
                  </a:lnTo>
                  <a:lnTo>
                    <a:pt x="322677" y="96037"/>
                  </a:lnTo>
                  <a:lnTo>
                    <a:pt x="311912" y="87503"/>
                  </a:lnTo>
                  <a:lnTo>
                    <a:pt x="300747" y="85881"/>
                  </a:lnTo>
                  <a:lnTo>
                    <a:pt x="286702" y="86820"/>
                  </a:lnTo>
                  <a:lnTo>
                    <a:pt x="271514" y="86735"/>
                  </a:lnTo>
                  <a:lnTo>
                    <a:pt x="256921" y="82042"/>
                  </a:lnTo>
                  <a:lnTo>
                    <a:pt x="248560" y="70010"/>
                  </a:lnTo>
                  <a:lnTo>
                    <a:pt x="240807" y="59515"/>
                  </a:lnTo>
                  <a:lnTo>
                    <a:pt x="231935" y="52091"/>
                  </a:lnTo>
                  <a:lnTo>
                    <a:pt x="220217" y="49276"/>
                  </a:lnTo>
                  <a:lnTo>
                    <a:pt x="208428" y="52857"/>
                  </a:lnTo>
                  <a:lnTo>
                    <a:pt x="199532" y="53355"/>
                  </a:lnTo>
                  <a:lnTo>
                    <a:pt x="191803" y="47686"/>
                  </a:lnTo>
                  <a:lnTo>
                    <a:pt x="183514" y="32766"/>
                  </a:lnTo>
                  <a:lnTo>
                    <a:pt x="172487" y="18430"/>
                  </a:lnTo>
                  <a:lnTo>
                    <a:pt x="164353" y="8191"/>
                  </a:lnTo>
                  <a:lnTo>
                    <a:pt x="155100" y="2047"/>
                  </a:lnTo>
                  <a:lnTo>
                    <a:pt x="140715" y="0"/>
                  </a:lnTo>
                  <a:lnTo>
                    <a:pt x="127877" y="6484"/>
                  </a:lnTo>
                  <a:lnTo>
                    <a:pt x="116204" y="15017"/>
                  </a:lnTo>
                  <a:lnTo>
                    <a:pt x="104532" y="21502"/>
                  </a:lnTo>
                  <a:lnTo>
                    <a:pt x="91693" y="21844"/>
                  </a:lnTo>
                  <a:lnTo>
                    <a:pt x="77958" y="15529"/>
                  </a:lnTo>
                  <a:lnTo>
                    <a:pt x="64198" y="8191"/>
                  </a:lnTo>
                  <a:lnTo>
                    <a:pt x="50438" y="4949"/>
                  </a:lnTo>
                  <a:lnTo>
                    <a:pt x="36702" y="10922"/>
                  </a:lnTo>
                  <a:lnTo>
                    <a:pt x="29696" y="23058"/>
                  </a:lnTo>
                  <a:lnTo>
                    <a:pt x="31321" y="34194"/>
                  </a:lnTo>
                  <a:lnTo>
                    <a:pt x="34113" y="43283"/>
                  </a:lnTo>
                  <a:lnTo>
                    <a:pt x="30606" y="49276"/>
                  </a:lnTo>
                  <a:lnTo>
                    <a:pt x="26457" y="58235"/>
                  </a:lnTo>
                  <a:lnTo>
                    <a:pt x="29797" y="67706"/>
                  </a:lnTo>
                  <a:lnTo>
                    <a:pt x="36589" y="76154"/>
                  </a:lnTo>
                  <a:lnTo>
                    <a:pt x="42799" y="82042"/>
                  </a:lnTo>
                  <a:lnTo>
                    <a:pt x="46227" y="87844"/>
                  </a:lnTo>
                  <a:lnTo>
                    <a:pt x="47371" y="95694"/>
                  </a:lnTo>
                  <a:lnTo>
                    <a:pt x="46227" y="103544"/>
                  </a:lnTo>
                  <a:lnTo>
                    <a:pt x="42799" y="109347"/>
                  </a:lnTo>
                  <a:lnTo>
                    <a:pt x="43007" y="118326"/>
                  </a:lnTo>
                  <a:lnTo>
                    <a:pt x="48942" y="127841"/>
                  </a:lnTo>
                  <a:lnTo>
                    <a:pt x="54854" y="136332"/>
                  </a:lnTo>
                  <a:lnTo>
                    <a:pt x="54990" y="142240"/>
                  </a:lnTo>
                  <a:lnTo>
                    <a:pt x="43826" y="148810"/>
                  </a:lnTo>
                  <a:lnTo>
                    <a:pt x="25209" y="157940"/>
                  </a:lnTo>
                  <a:lnTo>
                    <a:pt x="7735" y="166046"/>
                  </a:lnTo>
                  <a:lnTo>
                    <a:pt x="0" y="169545"/>
                  </a:lnTo>
                  <a:lnTo>
                    <a:pt x="0" y="185586"/>
                  </a:lnTo>
                  <a:lnTo>
                    <a:pt x="0" y="195484"/>
                  </a:lnTo>
                  <a:lnTo>
                    <a:pt x="0" y="203334"/>
                  </a:lnTo>
                  <a:lnTo>
                    <a:pt x="0" y="213233"/>
                  </a:lnTo>
                  <a:lnTo>
                    <a:pt x="12191" y="218694"/>
                  </a:lnTo>
                  <a:lnTo>
                    <a:pt x="18287" y="235204"/>
                  </a:lnTo>
                  <a:lnTo>
                    <a:pt x="25409" y="250989"/>
                  </a:lnTo>
                  <a:lnTo>
                    <a:pt x="29067" y="259095"/>
                  </a:lnTo>
                  <a:lnTo>
                    <a:pt x="30414" y="262082"/>
                  </a:lnTo>
                  <a:lnTo>
                    <a:pt x="30606" y="262509"/>
                  </a:lnTo>
                  <a:lnTo>
                    <a:pt x="44703" y="281451"/>
                  </a:lnTo>
                  <a:lnTo>
                    <a:pt x="51942" y="291179"/>
                  </a:lnTo>
                  <a:lnTo>
                    <a:pt x="54609" y="294763"/>
                  </a:lnTo>
                  <a:lnTo>
                    <a:pt x="54990" y="295275"/>
                  </a:lnTo>
                  <a:lnTo>
                    <a:pt x="33772" y="298517"/>
                  </a:lnTo>
                  <a:lnTo>
                    <a:pt x="22875" y="300736"/>
                  </a:lnTo>
                  <a:lnTo>
                    <a:pt x="18861" y="302954"/>
                  </a:lnTo>
                  <a:lnTo>
                    <a:pt x="18287" y="306197"/>
                  </a:lnTo>
                  <a:lnTo>
                    <a:pt x="12191" y="311658"/>
                  </a:lnTo>
                  <a:lnTo>
                    <a:pt x="18287" y="322707"/>
                  </a:lnTo>
                  <a:lnTo>
                    <a:pt x="28934" y="335335"/>
                  </a:lnTo>
                  <a:lnTo>
                    <a:pt x="34401" y="341820"/>
                  </a:lnTo>
                  <a:lnTo>
                    <a:pt x="36415" y="344209"/>
                  </a:lnTo>
                  <a:lnTo>
                    <a:pt x="36702" y="344551"/>
                  </a:lnTo>
                  <a:lnTo>
                    <a:pt x="30606" y="366395"/>
                  </a:lnTo>
                  <a:lnTo>
                    <a:pt x="24511" y="37731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503408" y="531274"/>
              <a:ext cx="1693164" cy="493531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021770" y="4231195"/>
              <a:ext cx="537781" cy="596836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021770" y="4231195"/>
              <a:ext cx="537845" cy="596900"/>
            </a:xfrm>
            <a:custGeom>
              <a:avLst/>
              <a:gdLst/>
              <a:ahLst/>
              <a:cxnLst/>
              <a:rect l="l" t="t" r="r" b="b"/>
              <a:pathLst>
                <a:path w="537845" h="596900">
                  <a:moveTo>
                    <a:pt x="531685" y="357060"/>
                  </a:moveTo>
                  <a:lnTo>
                    <a:pt x="517896" y="362618"/>
                  </a:lnTo>
                  <a:lnTo>
                    <a:pt x="504713" y="369236"/>
                  </a:lnTo>
                  <a:lnTo>
                    <a:pt x="492698" y="373830"/>
                  </a:lnTo>
                  <a:lnTo>
                    <a:pt x="482409" y="373316"/>
                  </a:lnTo>
                  <a:lnTo>
                    <a:pt x="468598" y="367020"/>
                  </a:lnTo>
                  <a:lnTo>
                    <a:pt x="454787" y="359711"/>
                  </a:lnTo>
                  <a:lnTo>
                    <a:pt x="440975" y="356475"/>
                  </a:lnTo>
                  <a:lnTo>
                    <a:pt x="427164" y="362394"/>
                  </a:lnTo>
                  <a:lnTo>
                    <a:pt x="420155" y="374511"/>
                  </a:lnTo>
                  <a:lnTo>
                    <a:pt x="421766" y="385603"/>
                  </a:lnTo>
                  <a:lnTo>
                    <a:pt x="424521" y="394648"/>
                  </a:lnTo>
                  <a:lnTo>
                    <a:pt x="420941" y="400621"/>
                  </a:lnTo>
                  <a:lnTo>
                    <a:pt x="416865" y="409578"/>
                  </a:lnTo>
                  <a:lnTo>
                    <a:pt x="420242" y="419036"/>
                  </a:lnTo>
                  <a:lnTo>
                    <a:pt x="427049" y="427446"/>
                  </a:lnTo>
                  <a:lnTo>
                    <a:pt x="433260" y="433260"/>
                  </a:lnTo>
                  <a:lnTo>
                    <a:pt x="436760" y="439062"/>
                  </a:lnTo>
                  <a:lnTo>
                    <a:pt x="437927" y="446913"/>
                  </a:lnTo>
                  <a:lnTo>
                    <a:pt x="436760" y="454763"/>
                  </a:lnTo>
                  <a:lnTo>
                    <a:pt x="433260" y="460565"/>
                  </a:lnTo>
                  <a:lnTo>
                    <a:pt x="433470" y="469524"/>
                  </a:lnTo>
                  <a:lnTo>
                    <a:pt x="439419" y="478996"/>
                  </a:lnTo>
                  <a:lnTo>
                    <a:pt x="445369" y="487443"/>
                  </a:lnTo>
                  <a:lnTo>
                    <a:pt x="445579" y="493331"/>
                  </a:lnTo>
                  <a:lnTo>
                    <a:pt x="434355" y="499828"/>
                  </a:lnTo>
                  <a:lnTo>
                    <a:pt x="415607" y="508920"/>
                  </a:lnTo>
                  <a:lnTo>
                    <a:pt x="398002" y="517013"/>
                  </a:lnTo>
                  <a:lnTo>
                    <a:pt x="390207" y="520509"/>
                  </a:lnTo>
                  <a:lnTo>
                    <a:pt x="393612" y="542778"/>
                  </a:lnTo>
                  <a:lnTo>
                    <a:pt x="394112" y="555307"/>
                  </a:lnTo>
                  <a:lnTo>
                    <a:pt x="391136" y="562693"/>
                  </a:lnTo>
                  <a:lnTo>
                    <a:pt x="384111" y="569531"/>
                  </a:lnTo>
                  <a:lnTo>
                    <a:pt x="377541" y="580709"/>
                  </a:lnTo>
                  <a:lnTo>
                    <a:pt x="368696" y="589327"/>
                  </a:lnTo>
                  <a:lnTo>
                    <a:pt x="359876" y="594873"/>
                  </a:lnTo>
                  <a:lnTo>
                    <a:pt x="353377" y="596836"/>
                  </a:lnTo>
                  <a:lnTo>
                    <a:pt x="341358" y="596665"/>
                  </a:lnTo>
                  <a:lnTo>
                    <a:pt x="304228" y="585914"/>
                  </a:lnTo>
                  <a:lnTo>
                    <a:pt x="291099" y="567547"/>
                  </a:lnTo>
                  <a:lnTo>
                    <a:pt x="282565" y="557607"/>
                  </a:lnTo>
                  <a:lnTo>
                    <a:pt x="238007" y="570063"/>
                  </a:lnTo>
                  <a:lnTo>
                    <a:pt x="230441" y="574992"/>
                  </a:lnTo>
                  <a:lnTo>
                    <a:pt x="222916" y="576016"/>
                  </a:lnTo>
                  <a:lnTo>
                    <a:pt x="211962" y="579088"/>
                  </a:lnTo>
                  <a:lnTo>
                    <a:pt x="201009" y="584207"/>
                  </a:lnTo>
                  <a:lnTo>
                    <a:pt x="193484" y="591375"/>
                  </a:lnTo>
                  <a:lnTo>
                    <a:pt x="187388" y="591375"/>
                  </a:lnTo>
                  <a:lnTo>
                    <a:pt x="187388" y="596836"/>
                  </a:lnTo>
                  <a:lnTo>
                    <a:pt x="181292" y="596836"/>
                  </a:lnTo>
                  <a:lnTo>
                    <a:pt x="166550" y="584636"/>
                  </a:lnTo>
                  <a:lnTo>
                    <a:pt x="151272" y="572960"/>
                  </a:lnTo>
                  <a:lnTo>
                    <a:pt x="137161" y="562332"/>
                  </a:lnTo>
                  <a:lnTo>
                    <a:pt x="125920" y="553275"/>
                  </a:lnTo>
                  <a:lnTo>
                    <a:pt x="123803" y="551056"/>
                  </a:lnTo>
                  <a:lnTo>
                    <a:pt x="118221" y="551910"/>
                  </a:lnTo>
                  <a:lnTo>
                    <a:pt x="110329" y="554811"/>
                  </a:lnTo>
                  <a:lnTo>
                    <a:pt x="101282" y="558736"/>
                  </a:lnTo>
                  <a:lnTo>
                    <a:pt x="101282" y="550545"/>
                  </a:lnTo>
                  <a:lnTo>
                    <a:pt x="101282" y="542353"/>
                  </a:lnTo>
                  <a:lnTo>
                    <a:pt x="101282" y="534162"/>
                  </a:lnTo>
                  <a:lnTo>
                    <a:pt x="101282" y="525970"/>
                  </a:lnTo>
                  <a:lnTo>
                    <a:pt x="101187" y="498619"/>
                  </a:lnTo>
                  <a:lnTo>
                    <a:pt x="98710" y="425582"/>
                  </a:lnTo>
                  <a:lnTo>
                    <a:pt x="87409" y="369754"/>
                  </a:lnTo>
                  <a:lnTo>
                    <a:pt x="51091" y="310846"/>
                  </a:lnTo>
                  <a:lnTo>
                    <a:pt x="39814" y="291655"/>
                  </a:lnTo>
                  <a:lnTo>
                    <a:pt x="42308" y="274421"/>
                  </a:lnTo>
                  <a:lnTo>
                    <a:pt x="45958" y="256174"/>
                  </a:lnTo>
                  <a:lnTo>
                    <a:pt x="45011" y="237952"/>
                  </a:lnTo>
                  <a:lnTo>
                    <a:pt x="33718" y="220789"/>
                  </a:lnTo>
                  <a:lnTo>
                    <a:pt x="19415" y="208416"/>
                  </a:lnTo>
                  <a:lnTo>
                    <a:pt x="6826" y="195532"/>
                  </a:lnTo>
                  <a:lnTo>
                    <a:pt x="0" y="181623"/>
                  </a:lnTo>
                  <a:lnTo>
                    <a:pt x="2984" y="166179"/>
                  </a:lnTo>
                  <a:lnTo>
                    <a:pt x="11723" y="150808"/>
                  </a:lnTo>
                  <a:lnTo>
                    <a:pt x="17557" y="136937"/>
                  </a:lnTo>
                  <a:lnTo>
                    <a:pt x="17629" y="124067"/>
                  </a:lnTo>
                  <a:lnTo>
                    <a:pt x="9080" y="111696"/>
                  </a:lnTo>
                  <a:lnTo>
                    <a:pt x="2474" y="97978"/>
                  </a:lnTo>
                  <a:lnTo>
                    <a:pt x="6810" y="83772"/>
                  </a:lnTo>
                  <a:lnTo>
                    <a:pt x="16885" y="72638"/>
                  </a:lnTo>
                  <a:lnTo>
                    <a:pt x="27495" y="68135"/>
                  </a:lnTo>
                  <a:lnTo>
                    <a:pt x="41187" y="71034"/>
                  </a:lnTo>
                  <a:lnTo>
                    <a:pt x="53689" y="79041"/>
                  </a:lnTo>
                  <a:lnTo>
                    <a:pt x="63857" y="91120"/>
                  </a:lnTo>
                  <a:lnTo>
                    <a:pt x="70548" y="106235"/>
                  </a:lnTo>
                  <a:lnTo>
                    <a:pt x="80853" y="124239"/>
                  </a:lnTo>
                  <a:lnTo>
                    <a:pt x="97456" y="135588"/>
                  </a:lnTo>
                  <a:lnTo>
                    <a:pt x="112893" y="137721"/>
                  </a:lnTo>
                  <a:lnTo>
                    <a:pt x="119697" y="128079"/>
                  </a:lnTo>
                  <a:lnTo>
                    <a:pt x="123680" y="113744"/>
                  </a:lnTo>
                  <a:lnTo>
                    <a:pt x="128222" y="103505"/>
                  </a:lnTo>
                  <a:lnTo>
                    <a:pt x="136217" y="97361"/>
                  </a:lnTo>
                  <a:lnTo>
                    <a:pt x="150558" y="95313"/>
                  </a:lnTo>
                  <a:lnTo>
                    <a:pt x="169818" y="95998"/>
                  </a:lnTo>
                  <a:lnTo>
                    <a:pt x="189674" y="96694"/>
                  </a:lnTo>
                  <a:lnTo>
                    <a:pt x="208387" y="95367"/>
                  </a:lnTo>
                  <a:lnTo>
                    <a:pt x="224218" y="89979"/>
                  </a:lnTo>
                  <a:lnTo>
                    <a:pt x="241550" y="90729"/>
                  </a:lnTo>
                  <a:lnTo>
                    <a:pt x="261143" y="100171"/>
                  </a:lnTo>
                  <a:lnTo>
                    <a:pt x="276117" y="104517"/>
                  </a:lnTo>
                  <a:lnTo>
                    <a:pt x="279590" y="89979"/>
                  </a:lnTo>
                  <a:lnTo>
                    <a:pt x="268829" y="64212"/>
                  </a:lnTo>
                  <a:lnTo>
                    <a:pt x="258079" y="43576"/>
                  </a:lnTo>
                  <a:lnTo>
                    <a:pt x="251926" y="27060"/>
                  </a:lnTo>
                  <a:lnTo>
                    <a:pt x="254952" y="13652"/>
                  </a:lnTo>
                  <a:lnTo>
                    <a:pt x="273351" y="3754"/>
                  </a:lnTo>
                  <a:lnTo>
                    <a:pt x="295751" y="0"/>
                  </a:lnTo>
                  <a:lnTo>
                    <a:pt x="314674" y="4437"/>
                  </a:lnTo>
                  <a:lnTo>
                    <a:pt x="322643" y="19113"/>
                  </a:lnTo>
                  <a:lnTo>
                    <a:pt x="330209" y="27336"/>
                  </a:lnTo>
                  <a:lnTo>
                    <a:pt x="341836" y="23844"/>
                  </a:lnTo>
                  <a:lnTo>
                    <a:pt x="354629" y="15255"/>
                  </a:lnTo>
                  <a:lnTo>
                    <a:pt x="365696" y="8191"/>
                  </a:lnTo>
                  <a:lnTo>
                    <a:pt x="371145" y="33355"/>
                  </a:lnTo>
                  <a:lnTo>
                    <a:pt x="377189" y="62626"/>
                  </a:lnTo>
                  <a:lnTo>
                    <a:pt x="382091" y="87826"/>
                  </a:lnTo>
                  <a:lnTo>
                    <a:pt x="384111" y="100774"/>
                  </a:lnTo>
                  <a:lnTo>
                    <a:pt x="392630" y="107003"/>
                  </a:lnTo>
                  <a:lnTo>
                    <a:pt x="406352" y="109648"/>
                  </a:lnTo>
                  <a:lnTo>
                    <a:pt x="421241" y="109221"/>
                  </a:lnTo>
                  <a:lnTo>
                    <a:pt x="433260" y="106235"/>
                  </a:lnTo>
                  <a:lnTo>
                    <a:pt x="450633" y="112444"/>
                  </a:lnTo>
                  <a:lnTo>
                    <a:pt x="470900" y="131429"/>
                  </a:lnTo>
                  <a:lnTo>
                    <a:pt x="487713" y="151437"/>
                  </a:lnTo>
                  <a:lnTo>
                    <a:pt x="494728" y="160718"/>
                  </a:lnTo>
                  <a:lnTo>
                    <a:pt x="482409" y="177101"/>
                  </a:lnTo>
                  <a:lnTo>
                    <a:pt x="482409" y="182562"/>
                  </a:lnTo>
                  <a:lnTo>
                    <a:pt x="482218" y="191692"/>
                  </a:lnTo>
                  <a:lnTo>
                    <a:pt x="480885" y="206454"/>
                  </a:lnTo>
                  <a:lnTo>
                    <a:pt x="477265" y="220192"/>
                  </a:lnTo>
                  <a:lnTo>
                    <a:pt x="470217" y="226250"/>
                  </a:lnTo>
                  <a:lnTo>
                    <a:pt x="478149" y="236470"/>
                  </a:lnTo>
                  <a:lnTo>
                    <a:pt x="501665" y="258953"/>
                  </a:lnTo>
                  <a:lnTo>
                    <a:pt x="526349" y="281435"/>
                  </a:lnTo>
                  <a:lnTo>
                    <a:pt x="537781" y="291655"/>
                  </a:lnTo>
                  <a:lnTo>
                    <a:pt x="534257" y="329467"/>
                  </a:lnTo>
                  <a:lnTo>
                    <a:pt x="532447" y="348884"/>
                  </a:lnTo>
                  <a:lnTo>
                    <a:pt x="531780" y="356038"/>
                  </a:lnTo>
                  <a:lnTo>
                    <a:pt x="531685" y="357060"/>
                  </a:lnTo>
                  <a:close/>
                </a:path>
                <a:path w="537845" h="596900">
                  <a:moveTo>
                    <a:pt x="162750" y="280733"/>
                  </a:moveTo>
                  <a:lnTo>
                    <a:pt x="160275" y="300626"/>
                  </a:lnTo>
                  <a:lnTo>
                    <a:pt x="161242" y="313388"/>
                  </a:lnTo>
                  <a:lnTo>
                    <a:pt x="164518" y="322077"/>
                  </a:lnTo>
                  <a:lnTo>
                    <a:pt x="168973" y="329755"/>
                  </a:lnTo>
                  <a:lnTo>
                    <a:pt x="174807" y="340165"/>
                  </a:lnTo>
                  <a:lnTo>
                    <a:pt x="212026" y="357060"/>
                  </a:lnTo>
                  <a:lnTo>
                    <a:pt x="248078" y="361775"/>
                  </a:lnTo>
                  <a:lnTo>
                    <a:pt x="259514" y="366972"/>
                  </a:lnTo>
                  <a:lnTo>
                    <a:pt x="261175" y="378777"/>
                  </a:lnTo>
                  <a:lnTo>
                    <a:pt x="255383" y="389955"/>
                  </a:lnTo>
                  <a:lnTo>
                    <a:pt x="247316" y="394477"/>
                  </a:lnTo>
                  <a:lnTo>
                    <a:pt x="236940" y="397976"/>
                  </a:lnTo>
                  <a:lnTo>
                    <a:pt x="224218" y="406082"/>
                  </a:lnTo>
                  <a:lnTo>
                    <a:pt x="217169" y="419032"/>
                  </a:lnTo>
                  <a:lnTo>
                    <a:pt x="213550" y="431958"/>
                  </a:lnTo>
                  <a:lnTo>
                    <a:pt x="212216" y="442837"/>
                  </a:lnTo>
                  <a:lnTo>
                    <a:pt x="212026" y="449643"/>
                  </a:lnTo>
                  <a:lnTo>
                    <a:pt x="216995" y="457067"/>
                  </a:lnTo>
                  <a:lnTo>
                    <a:pt x="219678" y="468074"/>
                  </a:lnTo>
                  <a:lnTo>
                    <a:pt x="215455" y="478057"/>
                  </a:lnTo>
                  <a:lnTo>
                    <a:pt x="199707" y="482409"/>
                  </a:lnTo>
                  <a:lnTo>
                    <a:pt x="177137" y="480958"/>
                  </a:lnTo>
                  <a:lnTo>
                    <a:pt x="157448" y="478996"/>
                  </a:lnTo>
                  <a:lnTo>
                    <a:pt x="143521" y="480105"/>
                  </a:lnTo>
                  <a:lnTo>
                    <a:pt x="156654" y="519160"/>
                  </a:lnTo>
                  <a:lnTo>
                    <a:pt x="175069" y="542353"/>
                  </a:lnTo>
                  <a:lnTo>
                    <a:pt x="200151" y="532540"/>
                  </a:lnTo>
                  <a:lnTo>
                    <a:pt x="214280" y="525287"/>
                  </a:lnTo>
                  <a:lnTo>
                    <a:pt x="222646" y="517011"/>
                  </a:lnTo>
                  <a:lnTo>
                    <a:pt x="230441" y="504126"/>
                  </a:lnTo>
                  <a:lnTo>
                    <a:pt x="245338" y="481929"/>
                  </a:lnTo>
                  <a:lnTo>
                    <a:pt x="266557" y="461232"/>
                  </a:lnTo>
                  <a:lnTo>
                    <a:pt x="286609" y="449726"/>
                  </a:lnTo>
                  <a:lnTo>
                    <a:pt x="298005" y="455104"/>
                  </a:lnTo>
                  <a:lnTo>
                    <a:pt x="304480" y="460738"/>
                  </a:lnTo>
                  <a:lnTo>
                    <a:pt x="312658" y="455120"/>
                  </a:lnTo>
                  <a:lnTo>
                    <a:pt x="319668" y="441334"/>
                  </a:lnTo>
                  <a:lnTo>
                    <a:pt x="322643" y="422465"/>
                  </a:lnTo>
                  <a:lnTo>
                    <a:pt x="325687" y="402244"/>
                  </a:lnTo>
                  <a:lnTo>
                    <a:pt x="324135" y="387667"/>
                  </a:lnTo>
                  <a:lnTo>
                    <a:pt x="315678" y="374138"/>
                  </a:lnTo>
                  <a:lnTo>
                    <a:pt x="298005" y="357060"/>
                  </a:lnTo>
                  <a:lnTo>
                    <a:pt x="283509" y="340336"/>
                  </a:lnTo>
                  <a:lnTo>
                    <a:pt x="278812" y="329755"/>
                  </a:lnTo>
                  <a:lnTo>
                    <a:pt x="272948" y="323270"/>
                  </a:lnTo>
                  <a:lnTo>
                    <a:pt x="254952" y="318833"/>
                  </a:lnTo>
                  <a:lnTo>
                    <a:pt x="233354" y="313801"/>
                  </a:lnTo>
                  <a:lnTo>
                    <a:pt x="215804" y="307244"/>
                  </a:lnTo>
                  <a:lnTo>
                    <a:pt x="204017" y="299688"/>
                  </a:lnTo>
                  <a:lnTo>
                    <a:pt x="199707" y="291655"/>
                  </a:lnTo>
                  <a:lnTo>
                    <a:pt x="193932" y="285341"/>
                  </a:lnTo>
                  <a:lnTo>
                    <a:pt x="181228" y="282098"/>
                  </a:lnTo>
                  <a:lnTo>
                    <a:pt x="168525" y="280904"/>
                  </a:lnTo>
                  <a:lnTo>
                    <a:pt x="162750" y="28073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910572" y="5020055"/>
              <a:ext cx="999744" cy="609600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9910572" y="5020055"/>
              <a:ext cx="1000125" cy="609600"/>
            </a:xfrm>
            <a:custGeom>
              <a:avLst/>
              <a:gdLst/>
              <a:ahLst/>
              <a:cxnLst/>
              <a:rect l="l" t="t" r="r" b="b"/>
              <a:pathLst>
                <a:path w="1000125" h="609600">
                  <a:moveTo>
                    <a:pt x="809625" y="0"/>
                  </a:moveTo>
                  <a:lnTo>
                    <a:pt x="820271" y="25183"/>
                  </a:lnTo>
                  <a:lnTo>
                    <a:pt x="825738" y="38115"/>
                  </a:lnTo>
                  <a:lnTo>
                    <a:pt x="827752" y="42880"/>
                  </a:lnTo>
                  <a:lnTo>
                    <a:pt x="828039" y="43561"/>
                  </a:lnTo>
                  <a:lnTo>
                    <a:pt x="856380" y="49875"/>
                  </a:lnTo>
                  <a:lnTo>
                    <a:pt x="870934" y="53117"/>
                  </a:lnTo>
                  <a:lnTo>
                    <a:pt x="876296" y="54312"/>
                  </a:lnTo>
                  <a:lnTo>
                    <a:pt x="877061" y="54483"/>
                  </a:lnTo>
                  <a:lnTo>
                    <a:pt x="887708" y="79593"/>
                  </a:lnTo>
                  <a:lnTo>
                    <a:pt x="893175" y="92487"/>
                  </a:lnTo>
                  <a:lnTo>
                    <a:pt x="895189" y="97238"/>
                  </a:lnTo>
                  <a:lnTo>
                    <a:pt x="895476" y="97917"/>
                  </a:lnTo>
                  <a:lnTo>
                    <a:pt x="909647" y="126257"/>
                  </a:lnTo>
                  <a:lnTo>
                    <a:pt x="916924" y="140811"/>
                  </a:lnTo>
                  <a:lnTo>
                    <a:pt x="919605" y="146173"/>
                  </a:lnTo>
                  <a:lnTo>
                    <a:pt x="919987" y="146939"/>
                  </a:lnTo>
                  <a:lnTo>
                    <a:pt x="966096" y="159567"/>
                  </a:lnTo>
                  <a:lnTo>
                    <a:pt x="989774" y="166052"/>
                  </a:lnTo>
                  <a:lnTo>
                    <a:pt x="998497" y="168441"/>
                  </a:lnTo>
                  <a:lnTo>
                    <a:pt x="999744" y="168783"/>
                  </a:lnTo>
                  <a:lnTo>
                    <a:pt x="992622" y="184495"/>
                  </a:lnTo>
                  <a:lnTo>
                    <a:pt x="949864" y="200739"/>
                  </a:lnTo>
                  <a:lnTo>
                    <a:pt x="944499" y="201422"/>
                  </a:lnTo>
                  <a:lnTo>
                    <a:pt x="962267" y="232846"/>
                  </a:lnTo>
                  <a:lnTo>
                    <a:pt x="971391" y="248983"/>
                  </a:lnTo>
                  <a:lnTo>
                    <a:pt x="974752" y="254928"/>
                  </a:lnTo>
                  <a:lnTo>
                    <a:pt x="975232" y="255778"/>
                  </a:lnTo>
                  <a:lnTo>
                    <a:pt x="982281" y="280961"/>
                  </a:lnTo>
                  <a:lnTo>
                    <a:pt x="985901" y="293893"/>
                  </a:lnTo>
                  <a:lnTo>
                    <a:pt x="987234" y="298658"/>
                  </a:lnTo>
                  <a:lnTo>
                    <a:pt x="987425" y="299339"/>
                  </a:lnTo>
                  <a:lnTo>
                    <a:pt x="962608" y="315051"/>
                  </a:lnTo>
                  <a:lnTo>
                    <a:pt x="949864" y="323119"/>
                  </a:lnTo>
                  <a:lnTo>
                    <a:pt x="945169" y="326092"/>
                  </a:lnTo>
                  <a:lnTo>
                    <a:pt x="944499" y="326517"/>
                  </a:lnTo>
                  <a:lnTo>
                    <a:pt x="958742" y="345459"/>
                  </a:lnTo>
                  <a:lnTo>
                    <a:pt x="966057" y="355187"/>
                  </a:lnTo>
                  <a:lnTo>
                    <a:pt x="968752" y="358771"/>
                  </a:lnTo>
                  <a:lnTo>
                    <a:pt x="969136" y="359283"/>
                  </a:lnTo>
                  <a:lnTo>
                    <a:pt x="936910" y="392620"/>
                  </a:lnTo>
                  <a:lnTo>
                    <a:pt x="914538" y="403623"/>
                  </a:lnTo>
                  <a:lnTo>
                    <a:pt x="905414" y="406828"/>
                  </a:lnTo>
                  <a:lnTo>
                    <a:pt x="902053" y="408009"/>
                  </a:lnTo>
                  <a:lnTo>
                    <a:pt x="901573" y="408178"/>
                  </a:lnTo>
                  <a:lnTo>
                    <a:pt x="883878" y="395622"/>
                  </a:lnTo>
                  <a:lnTo>
                    <a:pt x="874791" y="389175"/>
                  </a:lnTo>
                  <a:lnTo>
                    <a:pt x="871444" y="386800"/>
                  </a:lnTo>
                  <a:lnTo>
                    <a:pt x="870966" y="386461"/>
                  </a:lnTo>
                  <a:lnTo>
                    <a:pt x="856795" y="395859"/>
                  </a:lnTo>
                  <a:lnTo>
                    <a:pt x="849518" y="400685"/>
                  </a:lnTo>
                  <a:lnTo>
                    <a:pt x="846837" y="402463"/>
                  </a:lnTo>
                  <a:lnTo>
                    <a:pt x="846454" y="402717"/>
                  </a:lnTo>
                  <a:lnTo>
                    <a:pt x="842857" y="424743"/>
                  </a:lnTo>
                  <a:lnTo>
                    <a:pt x="841009" y="436054"/>
                  </a:lnTo>
                  <a:lnTo>
                    <a:pt x="840329" y="440221"/>
                  </a:lnTo>
                  <a:lnTo>
                    <a:pt x="840231" y="440817"/>
                  </a:lnTo>
                  <a:lnTo>
                    <a:pt x="808366" y="466000"/>
                  </a:lnTo>
                  <a:lnTo>
                    <a:pt x="792003" y="478932"/>
                  </a:lnTo>
                  <a:lnTo>
                    <a:pt x="785975" y="483697"/>
                  </a:lnTo>
                  <a:lnTo>
                    <a:pt x="785113" y="484378"/>
                  </a:lnTo>
                  <a:lnTo>
                    <a:pt x="760297" y="484378"/>
                  </a:lnTo>
                  <a:lnTo>
                    <a:pt x="747553" y="484378"/>
                  </a:lnTo>
                  <a:lnTo>
                    <a:pt x="742858" y="484378"/>
                  </a:lnTo>
                  <a:lnTo>
                    <a:pt x="742187" y="484378"/>
                  </a:lnTo>
                  <a:lnTo>
                    <a:pt x="681908" y="506404"/>
                  </a:lnTo>
                  <a:lnTo>
                    <a:pt x="650954" y="517715"/>
                  </a:lnTo>
                  <a:lnTo>
                    <a:pt x="639550" y="521882"/>
                  </a:lnTo>
                  <a:lnTo>
                    <a:pt x="637921" y="522478"/>
                  </a:lnTo>
                  <a:lnTo>
                    <a:pt x="662737" y="547661"/>
                  </a:lnTo>
                  <a:lnTo>
                    <a:pt x="675481" y="560593"/>
                  </a:lnTo>
                  <a:lnTo>
                    <a:pt x="680176" y="565358"/>
                  </a:lnTo>
                  <a:lnTo>
                    <a:pt x="680847" y="566039"/>
                  </a:lnTo>
                  <a:lnTo>
                    <a:pt x="687895" y="588072"/>
                  </a:lnTo>
                  <a:lnTo>
                    <a:pt x="691514" y="599387"/>
                  </a:lnTo>
                  <a:lnTo>
                    <a:pt x="692848" y="603556"/>
                  </a:lnTo>
                  <a:lnTo>
                    <a:pt x="693038" y="604151"/>
                  </a:lnTo>
                  <a:lnTo>
                    <a:pt x="664698" y="607301"/>
                  </a:lnTo>
                  <a:lnTo>
                    <a:pt x="650144" y="608918"/>
                  </a:lnTo>
                  <a:lnTo>
                    <a:pt x="644782" y="609514"/>
                  </a:lnTo>
                  <a:lnTo>
                    <a:pt x="644017" y="609600"/>
                  </a:lnTo>
                  <a:lnTo>
                    <a:pt x="613282" y="566039"/>
                  </a:lnTo>
                  <a:lnTo>
                    <a:pt x="552735" y="534066"/>
                  </a:lnTo>
                  <a:lnTo>
                    <a:pt x="529665" y="531606"/>
                  </a:lnTo>
                  <a:lnTo>
                    <a:pt x="515238" y="538861"/>
                  </a:lnTo>
                  <a:lnTo>
                    <a:pt x="501026" y="548483"/>
                  </a:lnTo>
                  <a:lnTo>
                    <a:pt x="479933" y="558593"/>
                  </a:lnTo>
                  <a:lnTo>
                    <a:pt x="456553" y="565632"/>
                  </a:lnTo>
                  <a:lnTo>
                    <a:pt x="435482" y="566039"/>
                  </a:lnTo>
                  <a:lnTo>
                    <a:pt x="417097" y="561945"/>
                  </a:lnTo>
                  <a:lnTo>
                    <a:pt x="398700" y="561959"/>
                  </a:lnTo>
                  <a:lnTo>
                    <a:pt x="380279" y="559948"/>
                  </a:lnTo>
                  <a:lnTo>
                    <a:pt x="361823" y="549783"/>
                  </a:lnTo>
                  <a:lnTo>
                    <a:pt x="344584" y="540908"/>
                  </a:lnTo>
                  <a:lnTo>
                    <a:pt x="306704" y="522478"/>
                  </a:lnTo>
                  <a:lnTo>
                    <a:pt x="300481" y="473583"/>
                  </a:lnTo>
                  <a:lnTo>
                    <a:pt x="298894" y="464196"/>
                  </a:lnTo>
                  <a:lnTo>
                    <a:pt x="287496" y="459930"/>
                  </a:lnTo>
                  <a:lnTo>
                    <a:pt x="270335" y="459759"/>
                  </a:lnTo>
                  <a:lnTo>
                    <a:pt x="251459" y="462661"/>
                  </a:lnTo>
                  <a:lnTo>
                    <a:pt x="238242" y="469467"/>
                  </a:lnTo>
                  <a:lnTo>
                    <a:pt x="233060" y="484441"/>
                  </a:lnTo>
                  <a:lnTo>
                    <a:pt x="232475" y="499415"/>
                  </a:lnTo>
                  <a:lnTo>
                    <a:pt x="233045" y="506222"/>
                  </a:lnTo>
                  <a:lnTo>
                    <a:pt x="201179" y="515620"/>
                  </a:lnTo>
                  <a:lnTo>
                    <a:pt x="184816" y="520446"/>
                  </a:lnTo>
                  <a:lnTo>
                    <a:pt x="178788" y="522224"/>
                  </a:lnTo>
                  <a:lnTo>
                    <a:pt x="177926" y="522478"/>
                  </a:lnTo>
                  <a:lnTo>
                    <a:pt x="113859" y="376912"/>
                  </a:lnTo>
                  <a:lnTo>
                    <a:pt x="79724" y="296640"/>
                  </a:lnTo>
                  <a:lnTo>
                    <a:pt x="64019" y="253087"/>
                  </a:lnTo>
                  <a:lnTo>
                    <a:pt x="55245" y="217678"/>
                  </a:lnTo>
                  <a:lnTo>
                    <a:pt x="44005" y="186648"/>
                  </a:lnTo>
                  <a:lnTo>
                    <a:pt x="29908" y="153082"/>
                  </a:lnTo>
                  <a:lnTo>
                    <a:pt x="14668" y="120540"/>
                  </a:lnTo>
                  <a:lnTo>
                    <a:pt x="0" y="92583"/>
                  </a:lnTo>
                  <a:lnTo>
                    <a:pt x="24816" y="70556"/>
                  </a:lnTo>
                  <a:lnTo>
                    <a:pt x="37560" y="59245"/>
                  </a:lnTo>
                  <a:lnTo>
                    <a:pt x="42255" y="55078"/>
                  </a:lnTo>
                  <a:lnTo>
                    <a:pt x="42925" y="54483"/>
                  </a:lnTo>
                  <a:lnTo>
                    <a:pt x="60694" y="70195"/>
                  </a:lnTo>
                  <a:lnTo>
                    <a:pt x="69818" y="78263"/>
                  </a:lnTo>
                  <a:lnTo>
                    <a:pt x="73179" y="81236"/>
                  </a:lnTo>
                  <a:lnTo>
                    <a:pt x="73659" y="81661"/>
                  </a:lnTo>
                  <a:lnTo>
                    <a:pt x="91354" y="75346"/>
                  </a:lnTo>
                  <a:lnTo>
                    <a:pt x="100441" y="72104"/>
                  </a:lnTo>
                  <a:lnTo>
                    <a:pt x="103788" y="70909"/>
                  </a:lnTo>
                  <a:lnTo>
                    <a:pt x="104267" y="70739"/>
                  </a:lnTo>
                  <a:lnTo>
                    <a:pt x="125559" y="64424"/>
                  </a:lnTo>
                  <a:lnTo>
                    <a:pt x="136493" y="61182"/>
                  </a:lnTo>
                  <a:lnTo>
                    <a:pt x="140521" y="59987"/>
                  </a:lnTo>
                  <a:lnTo>
                    <a:pt x="141097" y="59817"/>
                  </a:lnTo>
                  <a:lnTo>
                    <a:pt x="180084" y="59817"/>
                  </a:lnTo>
                  <a:lnTo>
                    <a:pt x="200104" y="59817"/>
                  </a:lnTo>
                  <a:lnTo>
                    <a:pt x="207480" y="59817"/>
                  </a:lnTo>
                  <a:lnTo>
                    <a:pt x="208533" y="59817"/>
                  </a:lnTo>
                  <a:lnTo>
                    <a:pt x="236874" y="37790"/>
                  </a:lnTo>
                  <a:lnTo>
                    <a:pt x="251428" y="26479"/>
                  </a:lnTo>
                  <a:lnTo>
                    <a:pt x="256790" y="22312"/>
                  </a:lnTo>
                  <a:lnTo>
                    <a:pt x="257555" y="21717"/>
                  </a:lnTo>
                  <a:lnTo>
                    <a:pt x="296616" y="9161"/>
                  </a:lnTo>
                  <a:lnTo>
                    <a:pt x="316674" y="2714"/>
                  </a:lnTo>
                  <a:lnTo>
                    <a:pt x="324064" y="339"/>
                  </a:lnTo>
                  <a:lnTo>
                    <a:pt x="325120" y="0"/>
                  </a:lnTo>
                  <a:lnTo>
                    <a:pt x="356985" y="0"/>
                  </a:lnTo>
                  <a:lnTo>
                    <a:pt x="373348" y="0"/>
                  </a:lnTo>
                  <a:lnTo>
                    <a:pt x="379376" y="0"/>
                  </a:lnTo>
                  <a:lnTo>
                    <a:pt x="380237" y="0"/>
                  </a:lnTo>
                  <a:lnTo>
                    <a:pt x="408652" y="28340"/>
                  </a:lnTo>
                  <a:lnTo>
                    <a:pt x="423243" y="42894"/>
                  </a:lnTo>
                  <a:lnTo>
                    <a:pt x="428619" y="48256"/>
                  </a:lnTo>
                  <a:lnTo>
                    <a:pt x="429386" y="49022"/>
                  </a:lnTo>
                  <a:lnTo>
                    <a:pt x="429386" y="71048"/>
                  </a:lnTo>
                  <a:lnTo>
                    <a:pt x="429386" y="82359"/>
                  </a:lnTo>
                  <a:lnTo>
                    <a:pt x="429386" y="86526"/>
                  </a:lnTo>
                  <a:lnTo>
                    <a:pt x="429386" y="87122"/>
                  </a:lnTo>
                  <a:lnTo>
                    <a:pt x="479020" y="118546"/>
                  </a:lnTo>
                  <a:lnTo>
                    <a:pt x="504507" y="134683"/>
                  </a:lnTo>
                  <a:lnTo>
                    <a:pt x="513897" y="140628"/>
                  </a:lnTo>
                  <a:lnTo>
                    <a:pt x="515238" y="141478"/>
                  </a:lnTo>
                  <a:lnTo>
                    <a:pt x="529409" y="116294"/>
                  </a:lnTo>
                  <a:lnTo>
                    <a:pt x="536686" y="103362"/>
                  </a:lnTo>
                  <a:lnTo>
                    <a:pt x="539367" y="98597"/>
                  </a:lnTo>
                  <a:lnTo>
                    <a:pt x="539750" y="97917"/>
                  </a:lnTo>
                  <a:lnTo>
                    <a:pt x="564566" y="66492"/>
                  </a:lnTo>
                  <a:lnTo>
                    <a:pt x="577310" y="50355"/>
                  </a:lnTo>
                  <a:lnTo>
                    <a:pt x="582005" y="44410"/>
                  </a:lnTo>
                  <a:lnTo>
                    <a:pt x="582676" y="43561"/>
                  </a:lnTo>
                  <a:lnTo>
                    <a:pt x="600370" y="59273"/>
                  </a:lnTo>
                  <a:lnTo>
                    <a:pt x="609457" y="67341"/>
                  </a:lnTo>
                  <a:lnTo>
                    <a:pt x="612804" y="70314"/>
                  </a:lnTo>
                  <a:lnTo>
                    <a:pt x="613282" y="70739"/>
                  </a:lnTo>
                  <a:lnTo>
                    <a:pt x="627526" y="55026"/>
                  </a:lnTo>
                  <a:lnTo>
                    <a:pt x="634841" y="46958"/>
                  </a:lnTo>
                  <a:lnTo>
                    <a:pt x="637536" y="43985"/>
                  </a:lnTo>
                  <a:lnTo>
                    <a:pt x="637921" y="43561"/>
                  </a:lnTo>
                  <a:lnTo>
                    <a:pt x="655615" y="52959"/>
                  </a:lnTo>
                  <a:lnTo>
                    <a:pt x="664702" y="57785"/>
                  </a:lnTo>
                  <a:lnTo>
                    <a:pt x="668049" y="59563"/>
                  </a:lnTo>
                  <a:lnTo>
                    <a:pt x="668527" y="59817"/>
                  </a:lnTo>
                  <a:lnTo>
                    <a:pt x="686296" y="47261"/>
                  </a:lnTo>
                  <a:lnTo>
                    <a:pt x="695420" y="40814"/>
                  </a:lnTo>
                  <a:lnTo>
                    <a:pt x="698781" y="38439"/>
                  </a:lnTo>
                  <a:lnTo>
                    <a:pt x="699261" y="38100"/>
                  </a:lnTo>
                  <a:lnTo>
                    <a:pt x="731127" y="38100"/>
                  </a:lnTo>
                  <a:lnTo>
                    <a:pt x="747490" y="38100"/>
                  </a:lnTo>
                  <a:lnTo>
                    <a:pt x="753518" y="38100"/>
                  </a:lnTo>
                  <a:lnTo>
                    <a:pt x="754379" y="38100"/>
                  </a:lnTo>
                  <a:lnTo>
                    <a:pt x="809625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72300" y="3604259"/>
              <a:ext cx="275844" cy="23621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972300" y="3604259"/>
              <a:ext cx="276225" cy="236220"/>
            </a:xfrm>
            <a:custGeom>
              <a:avLst/>
              <a:gdLst/>
              <a:ahLst/>
              <a:cxnLst/>
              <a:rect l="l" t="t" r="r" b="b"/>
              <a:pathLst>
                <a:path w="276225" h="236220">
                  <a:moveTo>
                    <a:pt x="0" y="131190"/>
                  </a:moveTo>
                  <a:lnTo>
                    <a:pt x="67436" y="83946"/>
                  </a:lnTo>
                  <a:lnTo>
                    <a:pt x="67436" y="39369"/>
                  </a:lnTo>
                  <a:lnTo>
                    <a:pt x="129158" y="0"/>
                  </a:lnTo>
                  <a:lnTo>
                    <a:pt x="164338" y="18414"/>
                  </a:lnTo>
                  <a:lnTo>
                    <a:pt x="243585" y="18414"/>
                  </a:lnTo>
                  <a:lnTo>
                    <a:pt x="243585" y="44576"/>
                  </a:lnTo>
                  <a:lnTo>
                    <a:pt x="275844" y="70865"/>
                  </a:lnTo>
                  <a:lnTo>
                    <a:pt x="249427" y="105028"/>
                  </a:lnTo>
                  <a:lnTo>
                    <a:pt x="275844" y="141731"/>
                  </a:lnTo>
                  <a:lnTo>
                    <a:pt x="264159" y="149606"/>
                  </a:lnTo>
                  <a:lnTo>
                    <a:pt x="190753" y="170560"/>
                  </a:lnTo>
                  <a:lnTo>
                    <a:pt x="190753" y="220471"/>
                  </a:lnTo>
                  <a:lnTo>
                    <a:pt x="140843" y="236219"/>
                  </a:lnTo>
                  <a:lnTo>
                    <a:pt x="96900" y="220471"/>
                  </a:lnTo>
                  <a:lnTo>
                    <a:pt x="61595" y="231012"/>
                  </a:lnTo>
                  <a:lnTo>
                    <a:pt x="11683" y="202056"/>
                  </a:lnTo>
                  <a:lnTo>
                    <a:pt x="5842" y="175894"/>
                  </a:lnTo>
                  <a:lnTo>
                    <a:pt x="17652" y="170560"/>
                  </a:lnTo>
                  <a:lnTo>
                    <a:pt x="17652" y="136525"/>
                  </a:lnTo>
                  <a:lnTo>
                    <a:pt x="0" y="13119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576316" y="5100828"/>
              <a:ext cx="275844" cy="27279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576316" y="5100828"/>
              <a:ext cx="276225" cy="273050"/>
            </a:xfrm>
            <a:custGeom>
              <a:avLst/>
              <a:gdLst/>
              <a:ahLst/>
              <a:cxnLst/>
              <a:rect l="l" t="t" r="r" b="b"/>
              <a:pathLst>
                <a:path w="276225" h="273050">
                  <a:moveTo>
                    <a:pt x="0" y="196469"/>
                  </a:moveTo>
                  <a:lnTo>
                    <a:pt x="34464" y="177355"/>
                  </a:lnTo>
                  <a:lnTo>
                    <a:pt x="62545" y="134776"/>
                  </a:lnTo>
                  <a:lnTo>
                    <a:pt x="72818" y="109775"/>
                  </a:lnTo>
                  <a:lnTo>
                    <a:pt x="81924" y="89894"/>
                  </a:lnTo>
                  <a:lnTo>
                    <a:pt x="85851" y="81788"/>
                  </a:lnTo>
                  <a:lnTo>
                    <a:pt x="61035" y="59590"/>
                  </a:lnTo>
                  <a:lnTo>
                    <a:pt x="48291" y="47085"/>
                  </a:lnTo>
                  <a:lnTo>
                    <a:pt x="43596" y="39675"/>
                  </a:lnTo>
                  <a:lnTo>
                    <a:pt x="42925" y="32766"/>
                  </a:lnTo>
                  <a:lnTo>
                    <a:pt x="48758" y="28072"/>
                  </a:lnTo>
                  <a:lnTo>
                    <a:pt x="62055" y="27987"/>
                  </a:lnTo>
                  <a:lnTo>
                    <a:pt x="76519" y="28926"/>
                  </a:lnTo>
                  <a:lnTo>
                    <a:pt x="85851" y="27305"/>
                  </a:lnTo>
                  <a:lnTo>
                    <a:pt x="92253" y="20734"/>
                  </a:lnTo>
                  <a:lnTo>
                    <a:pt x="100393" y="11604"/>
                  </a:lnTo>
                  <a:lnTo>
                    <a:pt x="107390" y="3498"/>
                  </a:lnTo>
                  <a:lnTo>
                    <a:pt x="110362" y="0"/>
                  </a:lnTo>
                  <a:lnTo>
                    <a:pt x="128152" y="18942"/>
                  </a:lnTo>
                  <a:lnTo>
                    <a:pt x="137906" y="28670"/>
                  </a:lnTo>
                  <a:lnTo>
                    <a:pt x="143063" y="32254"/>
                  </a:lnTo>
                  <a:lnTo>
                    <a:pt x="147066" y="32766"/>
                  </a:lnTo>
                  <a:lnTo>
                    <a:pt x="154475" y="32766"/>
                  </a:lnTo>
                  <a:lnTo>
                    <a:pt x="160147" y="32766"/>
                  </a:lnTo>
                  <a:lnTo>
                    <a:pt x="166961" y="32766"/>
                  </a:lnTo>
                  <a:lnTo>
                    <a:pt x="177800" y="32766"/>
                  </a:lnTo>
                  <a:lnTo>
                    <a:pt x="184392" y="38653"/>
                  </a:lnTo>
                  <a:lnTo>
                    <a:pt x="214503" y="65532"/>
                  </a:lnTo>
                  <a:lnTo>
                    <a:pt x="232918" y="87249"/>
                  </a:lnTo>
                  <a:lnTo>
                    <a:pt x="257734" y="87249"/>
                  </a:lnTo>
                  <a:lnTo>
                    <a:pt x="270478" y="87249"/>
                  </a:lnTo>
                  <a:lnTo>
                    <a:pt x="275173" y="87249"/>
                  </a:lnTo>
                  <a:lnTo>
                    <a:pt x="275844" y="87249"/>
                  </a:lnTo>
                  <a:lnTo>
                    <a:pt x="275844" y="115663"/>
                  </a:lnTo>
                  <a:lnTo>
                    <a:pt x="275844" y="130254"/>
                  </a:lnTo>
                  <a:lnTo>
                    <a:pt x="275844" y="135630"/>
                  </a:lnTo>
                  <a:lnTo>
                    <a:pt x="275844" y="136398"/>
                  </a:lnTo>
                  <a:lnTo>
                    <a:pt x="233045" y="155682"/>
                  </a:lnTo>
                  <a:lnTo>
                    <a:pt x="195691" y="177867"/>
                  </a:lnTo>
                  <a:lnTo>
                    <a:pt x="170068" y="226393"/>
                  </a:lnTo>
                  <a:lnTo>
                    <a:pt x="165481" y="245491"/>
                  </a:lnTo>
                  <a:lnTo>
                    <a:pt x="147786" y="229705"/>
                  </a:lnTo>
                  <a:lnTo>
                    <a:pt x="138699" y="221599"/>
                  </a:lnTo>
                  <a:lnTo>
                    <a:pt x="135352" y="218612"/>
                  </a:lnTo>
                  <a:lnTo>
                    <a:pt x="134874" y="218186"/>
                  </a:lnTo>
                  <a:lnTo>
                    <a:pt x="120703" y="224585"/>
                  </a:lnTo>
                  <a:lnTo>
                    <a:pt x="113426" y="228425"/>
                  </a:lnTo>
                  <a:lnTo>
                    <a:pt x="110745" y="231241"/>
                  </a:lnTo>
                  <a:lnTo>
                    <a:pt x="110362" y="234569"/>
                  </a:lnTo>
                  <a:lnTo>
                    <a:pt x="104243" y="236360"/>
                  </a:lnTo>
                  <a:lnTo>
                    <a:pt x="93503" y="240712"/>
                  </a:lnTo>
                  <a:lnTo>
                    <a:pt x="75858" y="246088"/>
                  </a:lnTo>
                  <a:lnTo>
                    <a:pt x="49022" y="250952"/>
                  </a:lnTo>
                  <a:lnTo>
                    <a:pt x="36278" y="252829"/>
                  </a:lnTo>
                  <a:lnTo>
                    <a:pt x="25273" y="257778"/>
                  </a:lnTo>
                  <a:lnTo>
                    <a:pt x="15410" y="264775"/>
                  </a:lnTo>
                  <a:lnTo>
                    <a:pt x="6096" y="272796"/>
                  </a:lnTo>
                  <a:lnTo>
                    <a:pt x="6096" y="264519"/>
                  </a:lnTo>
                  <a:lnTo>
                    <a:pt x="6096" y="255730"/>
                  </a:lnTo>
                  <a:lnTo>
                    <a:pt x="6096" y="245917"/>
                  </a:lnTo>
                  <a:lnTo>
                    <a:pt x="6096" y="234569"/>
                  </a:lnTo>
                  <a:lnTo>
                    <a:pt x="6000" y="225526"/>
                  </a:lnTo>
                  <a:lnTo>
                    <a:pt x="5334" y="215471"/>
                  </a:lnTo>
                  <a:lnTo>
                    <a:pt x="3524" y="205440"/>
                  </a:lnTo>
                  <a:lnTo>
                    <a:pt x="0" y="19646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977372" y="4878323"/>
              <a:ext cx="446531" cy="665988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0977372" y="4878323"/>
              <a:ext cx="447040" cy="666115"/>
            </a:xfrm>
            <a:custGeom>
              <a:avLst/>
              <a:gdLst/>
              <a:ahLst/>
              <a:cxnLst/>
              <a:rect l="l" t="t" r="r" b="b"/>
              <a:pathLst>
                <a:path w="447040" h="666114">
                  <a:moveTo>
                    <a:pt x="123444" y="0"/>
                  </a:moveTo>
                  <a:lnTo>
                    <a:pt x="170433" y="76073"/>
                  </a:lnTo>
                  <a:lnTo>
                    <a:pt x="208533" y="76073"/>
                  </a:lnTo>
                  <a:lnTo>
                    <a:pt x="232028" y="60325"/>
                  </a:lnTo>
                  <a:lnTo>
                    <a:pt x="311403" y="76073"/>
                  </a:lnTo>
                  <a:lnTo>
                    <a:pt x="337820" y="65531"/>
                  </a:lnTo>
                  <a:lnTo>
                    <a:pt x="355473" y="91820"/>
                  </a:lnTo>
                  <a:lnTo>
                    <a:pt x="337820" y="125856"/>
                  </a:lnTo>
                  <a:lnTo>
                    <a:pt x="378968" y="162559"/>
                  </a:lnTo>
                  <a:lnTo>
                    <a:pt x="378968" y="212344"/>
                  </a:lnTo>
                  <a:lnTo>
                    <a:pt x="434721" y="251713"/>
                  </a:lnTo>
                  <a:lnTo>
                    <a:pt x="428878" y="298957"/>
                  </a:lnTo>
                  <a:lnTo>
                    <a:pt x="446531" y="332994"/>
                  </a:lnTo>
                  <a:lnTo>
                    <a:pt x="390651" y="377570"/>
                  </a:lnTo>
                  <a:lnTo>
                    <a:pt x="396621" y="403732"/>
                  </a:lnTo>
                  <a:lnTo>
                    <a:pt x="323087" y="464057"/>
                  </a:lnTo>
                  <a:lnTo>
                    <a:pt x="293750" y="540131"/>
                  </a:lnTo>
                  <a:lnTo>
                    <a:pt x="255524" y="545338"/>
                  </a:lnTo>
                  <a:lnTo>
                    <a:pt x="255524" y="595248"/>
                  </a:lnTo>
                  <a:lnTo>
                    <a:pt x="208533" y="626617"/>
                  </a:lnTo>
                  <a:lnTo>
                    <a:pt x="129285" y="621410"/>
                  </a:lnTo>
                  <a:lnTo>
                    <a:pt x="91058" y="621410"/>
                  </a:lnTo>
                  <a:lnTo>
                    <a:pt x="73405" y="665988"/>
                  </a:lnTo>
                  <a:lnTo>
                    <a:pt x="35305" y="660781"/>
                  </a:lnTo>
                  <a:lnTo>
                    <a:pt x="0" y="626617"/>
                  </a:lnTo>
                  <a:lnTo>
                    <a:pt x="17652" y="610869"/>
                  </a:lnTo>
                  <a:lnTo>
                    <a:pt x="17652" y="574166"/>
                  </a:lnTo>
                  <a:lnTo>
                    <a:pt x="67563" y="519175"/>
                  </a:lnTo>
                  <a:lnTo>
                    <a:pt x="96900" y="529589"/>
                  </a:lnTo>
                  <a:lnTo>
                    <a:pt x="96900" y="485013"/>
                  </a:lnTo>
                  <a:lnTo>
                    <a:pt x="158623" y="443103"/>
                  </a:lnTo>
                  <a:lnTo>
                    <a:pt x="129285" y="398525"/>
                  </a:lnTo>
                  <a:lnTo>
                    <a:pt x="146938" y="359156"/>
                  </a:lnTo>
                  <a:lnTo>
                    <a:pt x="102870" y="322452"/>
                  </a:lnTo>
                  <a:lnTo>
                    <a:pt x="146938" y="272669"/>
                  </a:lnTo>
                  <a:lnTo>
                    <a:pt x="146938" y="212344"/>
                  </a:lnTo>
                  <a:lnTo>
                    <a:pt x="170433" y="186181"/>
                  </a:lnTo>
                  <a:lnTo>
                    <a:pt x="123444" y="180975"/>
                  </a:lnTo>
                  <a:lnTo>
                    <a:pt x="85217" y="191388"/>
                  </a:lnTo>
                  <a:lnTo>
                    <a:pt x="67563" y="180975"/>
                  </a:lnTo>
                  <a:lnTo>
                    <a:pt x="108711" y="152019"/>
                  </a:lnTo>
                  <a:lnTo>
                    <a:pt x="108711" y="86487"/>
                  </a:lnTo>
                  <a:lnTo>
                    <a:pt x="85217" y="20955"/>
                  </a:lnTo>
                  <a:lnTo>
                    <a:pt x="123444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536180" y="3549396"/>
              <a:ext cx="402336" cy="437387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536180" y="3549396"/>
              <a:ext cx="402590" cy="437515"/>
            </a:xfrm>
            <a:custGeom>
              <a:avLst/>
              <a:gdLst/>
              <a:ahLst/>
              <a:cxnLst/>
              <a:rect l="l" t="t" r="r" b="b"/>
              <a:pathLst>
                <a:path w="402590" h="437514">
                  <a:moveTo>
                    <a:pt x="293624" y="400684"/>
                  </a:moveTo>
                  <a:lnTo>
                    <a:pt x="276098" y="361441"/>
                  </a:lnTo>
                  <a:lnTo>
                    <a:pt x="276098" y="327405"/>
                  </a:lnTo>
                  <a:lnTo>
                    <a:pt x="349503" y="306450"/>
                  </a:lnTo>
                  <a:lnTo>
                    <a:pt x="361188" y="235711"/>
                  </a:lnTo>
                  <a:lnTo>
                    <a:pt x="367156" y="191134"/>
                  </a:lnTo>
                  <a:lnTo>
                    <a:pt x="396494" y="164972"/>
                  </a:lnTo>
                  <a:lnTo>
                    <a:pt x="402336" y="78612"/>
                  </a:lnTo>
                  <a:lnTo>
                    <a:pt x="367156" y="73278"/>
                  </a:lnTo>
                  <a:lnTo>
                    <a:pt x="378841" y="39242"/>
                  </a:lnTo>
                  <a:lnTo>
                    <a:pt x="317119" y="28828"/>
                  </a:lnTo>
                  <a:lnTo>
                    <a:pt x="267208" y="0"/>
                  </a:lnTo>
                  <a:lnTo>
                    <a:pt x="214375" y="60197"/>
                  </a:lnTo>
                  <a:lnTo>
                    <a:pt x="193801" y="115188"/>
                  </a:lnTo>
                  <a:lnTo>
                    <a:pt x="158623" y="120522"/>
                  </a:lnTo>
                  <a:lnTo>
                    <a:pt x="120396" y="99567"/>
                  </a:lnTo>
                  <a:lnTo>
                    <a:pt x="79248" y="120522"/>
                  </a:lnTo>
                  <a:lnTo>
                    <a:pt x="73405" y="185927"/>
                  </a:lnTo>
                  <a:lnTo>
                    <a:pt x="29337" y="251459"/>
                  </a:lnTo>
                  <a:lnTo>
                    <a:pt x="0" y="280288"/>
                  </a:lnTo>
                  <a:lnTo>
                    <a:pt x="46990" y="295909"/>
                  </a:lnTo>
                  <a:lnTo>
                    <a:pt x="85217" y="327405"/>
                  </a:lnTo>
                  <a:lnTo>
                    <a:pt x="120396" y="345693"/>
                  </a:lnTo>
                  <a:lnTo>
                    <a:pt x="152653" y="356234"/>
                  </a:lnTo>
                  <a:lnTo>
                    <a:pt x="152653" y="377189"/>
                  </a:lnTo>
                  <a:lnTo>
                    <a:pt x="176149" y="392810"/>
                  </a:lnTo>
                  <a:lnTo>
                    <a:pt x="146812" y="421639"/>
                  </a:lnTo>
                  <a:lnTo>
                    <a:pt x="193801" y="437387"/>
                  </a:lnTo>
                  <a:lnTo>
                    <a:pt x="293624" y="40068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106911" y="5134355"/>
              <a:ext cx="1085088" cy="62340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1106911" y="5134355"/>
              <a:ext cx="1085215" cy="623570"/>
            </a:xfrm>
            <a:custGeom>
              <a:avLst/>
              <a:gdLst/>
              <a:ahLst/>
              <a:cxnLst/>
              <a:rect l="l" t="t" r="r" b="b"/>
              <a:pathLst>
                <a:path w="1085215" h="623570">
                  <a:moveTo>
                    <a:pt x="1085088" y="121515"/>
                  </a:moveTo>
                  <a:lnTo>
                    <a:pt x="1081166" y="126412"/>
                  </a:lnTo>
                  <a:lnTo>
                    <a:pt x="1077819" y="130593"/>
                  </a:lnTo>
                  <a:lnTo>
                    <a:pt x="1077341" y="131191"/>
                  </a:lnTo>
                  <a:lnTo>
                    <a:pt x="1063170" y="153364"/>
                  </a:lnTo>
                  <a:lnTo>
                    <a:pt x="1055893" y="164750"/>
                  </a:lnTo>
                  <a:lnTo>
                    <a:pt x="1053212" y="168945"/>
                  </a:lnTo>
                  <a:lnTo>
                    <a:pt x="1052830" y="169545"/>
                  </a:lnTo>
                  <a:lnTo>
                    <a:pt x="1074048" y="204273"/>
                  </a:lnTo>
                  <a:lnTo>
                    <a:pt x="1084945" y="222107"/>
                  </a:lnTo>
                  <a:lnTo>
                    <a:pt x="1085088" y="222340"/>
                  </a:lnTo>
                </a:path>
                <a:path w="1085215" h="623570">
                  <a:moveTo>
                    <a:pt x="1085088" y="256895"/>
                  </a:moveTo>
                  <a:lnTo>
                    <a:pt x="1078087" y="262509"/>
                  </a:lnTo>
                  <a:lnTo>
                    <a:pt x="1066333" y="269164"/>
                  </a:lnTo>
                  <a:lnTo>
                    <a:pt x="1052830" y="278892"/>
                  </a:lnTo>
                  <a:lnTo>
                    <a:pt x="1040296" y="289558"/>
                  </a:lnTo>
                  <a:lnTo>
                    <a:pt x="1035240" y="302783"/>
                  </a:lnTo>
                  <a:lnTo>
                    <a:pt x="1031327" y="314985"/>
                  </a:lnTo>
                  <a:lnTo>
                    <a:pt x="1022223" y="322580"/>
                  </a:lnTo>
                  <a:lnTo>
                    <a:pt x="1009725" y="332978"/>
                  </a:lnTo>
                  <a:lnTo>
                    <a:pt x="1000061" y="352044"/>
                  </a:lnTo>
                  <a:lnTo>
                    <a:pt x="993826" y="374157"/>
                  </a:lnTo>
                  <a:lnTo>
                    <a:pt x="991616" y="393700"/>
                  </a:lnTo>
                  <a:lnTo>
                    <a:pt x="994019" y="412545"/>
                  </a:lnTo>
                  <a:lnTo>
                    <a:pt x="1001601" y="429307"/>
                  </a:lnTo>
                  <a:lnTo>
                    <a:pt x="1014922" y="446045"/>
                  </a:lnTo>
                  <a:lnTo>
                    <a:pt x="1034542" y="464820"/>
                  </a:lnTo>
                  <a:lnTo>
                    <a:pt x="1050180" y="489083"/>
                  </a:lnTo>
                  <a:lnTo>
                    <a:pt x="1058973" y="511298"/>
                  </a:lnTo>
                  <a:lnTo>
                    <a:pt x="1058598" y="529413"/>
                  </a:lnTo>
                  <a:lnTo>
                    <a:pt x="1046734" y="541375"/>
                  </a:lnTo>
                  <a:lnTo>
                    <a:pt x="1033037" y="548979"/>
                  </a:lnTo>
                  <a:lnTo>
                    <a:pt x="1024508" y="557098"/>
                  </a:lnTo>
                  <a:lnTo>
                    <a:pt x="1014837" y="568293"/>
                  </a:lnTo>
                  <a:lnTo>
                    <a:pt x="997712" y="585127"/>
                  </a:lnTo>
                  <a:lnTo>
                    <a:pt x="976014" y="600678"/>
                  </a:lnTo>
                  <a:lnTo>
                    <a:pt x="957199" y="607001"/>
                  </a:lnTo>
                  <a:lnTo>
                    <a:pt x="941812" y="605120"/>
                  </a:lnTo>
                  <a:lnTo>
                    <a:pt x="930402" y="596061"/>
                  </a:lnTo>
                  <a:lnTo>
                    <a:pt x="919333" y="588286"/>
                  </a:lnTo>
                  <a:lnTo>
                    <a:pt x="905954" y="587178"/>
                  </a:lnTo>
                  <a:lnTo>
                    <a:pt x="892575" y="589146"/>
                  </a:lnTo>
                  <a:lnTo>
                    <a:pt x="881507" y="590600"/>
                  </a:lnTo>
                  <a:lnTo>
                    <a:pt x="868554" y="590429"/>
                  </a:lnTo>
                  <a:lnTo>
                    <a:pt x="851614" y="589232"/>
                  </a:lnTo>
                  <a:lnTo>
                    <a:pt x="835840" y="585982"/>
                  </a:lnTo>
                  <a:lnTo>
                    <a:pt x="826389" y="579653"/>
                  </a:lnTo>
                  <a:lnTo>
                    <a:pt x="814294" y="575296"/>
                  </a:lnTo>
                  <a:lnTo>
                    <a:pt x="798782" y="577603"/>
                  </a:lnTo>
                  <a:lnTo>
                    <a:pt x="783294" y="585038"/>
                  </a:lnTo>
                  <a:lnTo>
                    <a:pt x="771271" y="596061"/>
                  </a:lnTo>
                  <a:lnTo>
                    <a:pt x="756336" y="600589"/>
                  </a:lnTo>
                  <a:lnTo>
                    <a:pt x="739140" y="599479"/>
                  </a:lnTo>
                  <a:lnTo>
                    <a:pt x="719657" y="595295"/>
                  </a:lnTo>
                  <a:lnTo>
                    <a:pt x="697865" y="590600"/>
                  </a:lnTo>
                  <a:lnTo>
                    <a:pt x="676796" y="586925"/>
                  </a:lnTo>
                  <a:lnTo>
                    <a:pt x="632374" y="565215"/>
                  </a:lnTo>
                  <a:lnTo>
                    <a:pt x="612140" y="525656"/>
                  </a:lnTo>
                  <a:lnTo>
                    <a:pt x="609663" y="513094"/>
                  </a:lnTo>
                  <a:lnTo>
                    <a:pt x="606044" y="503097"/>
                  </a:lnTo>
                  <a:lnTo>
                    <a:pt x="597239" y="500703"/>
                  </a:lnTo>
                  <a:lnTo>
                    <a:pt x="576945" y="500360"/>
                  </a:lnTo>
                  <a:lnTo>
                    <a:pt x="554341" y="500018"/>
                  </a:lnTo>
                  <a:lnTo>
                    <a:pt x="538607" y="497624"/>
                  </a:lnTo>
                  <a:lnTo>
                    <a:pt x="530109" y="496175"/>
                  </a:lnTo>
                  <a:lnTo>
                    <a:pt x="516445" y="498313"/>
                  </a:lnTo>
                  <a:lnTo>
                    <a:pt x="501638" y="501474"/>
                  </a:lnTo>
                  <a:lnTo>
                    <a:pt x="489712" y="503097"/>
                  </a:lnTo>
                  <a:lnTo>
                    <a:pt x="437205" y="489258"/>
                  </a:lnTo>
                  <a:lnTo>
                    <a:pt x="410420" y="473450"/>
                  </a:lnTo>
                  <a:lnTo>
                    <a:pt x="400176" y="472338"/>
                  </a:lnTo>
                  <a:lnTo>
                    <a:pt x="388790" y="474302"/>
                  </a:lnTo>
                  <a:lnTo>
                    <a:pt x="373380" y="475754"/>
                  </a:lnTo>
                  <a:lnTo>
                    <a:pt x="361644" y="478318"/>
                  </a:lnTo>
                  <a:lnTo>
                    <a:pt x="352742" y="483958"/>
                  </a:lnTo>
                  <a:lnTo>
                    <a:pt x="344983" y="489599"/>
                  </a:lnTo>
                  <a:lnTo>
                    <a:pt x="336677" y="492163"/>
                  </a:lnTo>
                  <a:lnTo>
                    <a:pt x="324748" y="494042"/>
                  </a:lnTo>
                  <a:lnTo>
                    <a:pt x="309927" y="498997"/>
                  </a:lnTo>
                  <a:lnTo>
                    <a:pt x="296225" y="506002"/>
                  </a:lnTo>
                  <a:lnTo>
                    <a:pt x="287655" y="514032"/>
                  </a:lnTo>
                  <a:lnTo>
                    <a:pt x="279366" y="521209"/>
                  </a:lnTo>
                  <a:lnTo>
                    <a:pt x="271637" y="526337"/>
                  </a:lnTo>
                  <a:lnTo>
                    <a:pt x="262741" y="529414"/>
                  </a:lnTo>
                  <a:lnTo>
                    <a:pt x="250952" y="530440"/>
                  </a:lnTo>
                  <a:lnTo>
                    <a:pt x="239121" y="536252"/>
                  </a:lnTo>
                  <a:lnTo>
                    <a:pt x="229552" y="544112"/>
                  </a:lnTo>
                  <a:lnTo>
                    <a:pt x="219983" y="551972"/>
                  </a:lnTo>
                  <a:lnTo>
                    <a:pt x="208153" y="557784"/>
                  </a:lnTo>
                  <a:lnTo>
                    <a:pt x="195962" y="562827"/>
                  </a:lnTo>
                  <a:lnTo>
                    <a:pt x="179784" y="569407"/>
                  </a:lnTo>
                  <a:lnTo>
                    <a:pt x="162486" y="577011"/>
                  </a:lnTo>
                  <a:lnTo>
                    <a:pt x="146939" y="585127"/>
                  </a:lnTo>
                  <a:lnTo>
                    <a:pt x="137529" y="591708"/>
                  </a:lnTo>
                  <a:lnTo>
                    <a:pt x="127000" y="600851"/>
                  </a:lnTo>
                  <a:lnTo>
                    <a:pt x="114184" y="608967"/>
                  </a:lnTo>
                  <a:lnTo>
                    <a:pt x="97917" y="612470"/>
                  </a:lnTo>
                  <a:lnTo>
                    <a:pt x="91821" y="612470"/>
                  </a:lnTo>
                  <a:lnTo>
                    <a:pt x="85725" y="617931"/>
                  </a:lnTo>
                  <a:lnTo>
                    <a:pt x="79629" y="623404"/>
                  </a:lnTo>
                  <a:lnTo>
                    <a:pt x="67310" y="612470"/>
                  </a:lnTo>
                  <a:lnTo>
                    <a:pt x="46091" y="590340"/>
                  </a:lnTo>
                  <a:lnTo>
                    <a:pt x="35194" y="578977"/>
                  </a:lnTo>
                  <a:lnTo>
                    <a:pt x="31180" y="574790"/>
                  </a:lnTo>
                  <a:lnTo>
                    <a:pt x="30607" y="574192"/>
                  </a:lnTo>
                  <a:lnTo>
                    <a:pt x="62472" y="561541"/>
                  </a:lnTo>
                  <a:lnTo>
                    <a:pt x="78835" y="555045"/>
                  </a:lnTo>
                  <a:lnTo>
                    <a:pt x="84863" y="552652"/>
                  </a:lnTo>
                  <a:lnTo>
                    <a:pt x="85725" y="552310"/>
                  </a:lnTo>
                  <a:lnTo>
                    <a:pt x="85725" y="536502"/>
                  </a:lnTo>
                  <a:lnTo>
                    <a:pt x="85725" y="528385"/>
                  </a:lnTo>
                  <a:lnTo>
                    <a:pt x="85725" y="525394"/>
                  </a:lnTo>
                  <a:lnTo>
                    <a:pt x="85725" y="524967"/>
                  </a:lnTo>
                  <a:lnTo>
                    <a:pt x="43213" y="483872"/>
                  </a:lnTo>
                  <a:lnTo>
                    <a:pt x="21383" y="462770"/>
                  </a:lnTo>
                  <a:lnTo>
                    <a:pt x="13340" y="454995"/>
                  </a:lnTo>
                  <a:lnTo>
                    <a:pt x="12192" y="453885"/>
                  </a:lnTo>
                  <a:lnTo>
                    <a:pt x="5143" y="403304"/>
                  </a:lnTo>
                  <a:lnTo>
                    <a:pt x="1524" y="377331"/>
                  </a:lnTo>
                  <a:lnTo>
                    <a:pt x="190" y="367762"/>
                  </a:lnTo>
                  <a:lnTo>
                    <a:pt x="46035" y="369552"/>
                  </a:lnTo>
                  <a:lnTo>
                    <a:pt x="79629" y="371856"/>
                  </a:lnTo>
                  <a:lnTo>
                    <a:pt x="107896" y="352913"/>
                  </a:lnTo>
                  <a:lnTo>
                    <a:pt x="122412" y="343185"/>
                  </a:lnTo>
                  <a:lnTo>
                    <a:pt x="127760" y="339601"/>
                  </a:lnTo>
                  <a:lnTo>
                    <a:pt x="128524" y="339090"/>
                  </a:lnTo>
                  <a:lnTo>
                    <a:pt x="128524" y="310602"/>
                  </a:lnTo>
                  <a:lnTo>
                    <a:pt x="128524" y="295973"/>
                  </a:lnTo>
                  <a:lnTo>
                    <a:pt x="128524" y="290583"/>
                  </a:lnTo>
                  <a:lnTo>
                    <a:pt x="128524" y="289814"/>
                  </a:lnTo>
                  <a:lnTo>
                    <a:pt x="149742" y="286656"/>
                  </a:lnTo>
                  <a:lnTo>
                    <a:pt x="160639" y="285035"/>
                  </a:lnTo>
                  <a:lnTo>
                    <a:pt x="164653" y="284438"/>
                  </a:lnTo>
                  <a:lnTo>
                    <a:pt x="165227" y="284353"/>
                  </a:lnTo>
                  <a:lnTo>
                    <a:pt x="207738" y="306452"/>
                  </a:lnTo>
                  <a:lnTo>
                    <a:pt x="229568" y="317801"/>
                  </a:lnTo>
                  <a:lnTo>
                    <a:pt x="237611" y="321982"/>
                  </a:lnTo>
                  <a:lnTo>
                    <a:pt x="238760" y="322580"/>
                  </a:lnTo>
                  <a:lnTo>
                    <a:pt x="288319" y="325810"/>
                  </a:lnTo>
                  <a:lnTo>
                    <a:pt x="313769" y="327469"/>
                  </a:lnTo>
                  <a:lnTo>
                    <a:pt x="323145" y="328080"/>
                  </a:lnTo>
                  <a:lnTo>
                    <a:pt x="324485" y="328168"/>
                  </a:lnTo>
                  <a:lnTo>
                    <a:pt x="370447" y="324937"/>
                  </a:lnTo>
                  <a:lnTo>
                    <a:pt x="394049" y="323278"/>
                  </a:lnTo>
                  <a:lnTo>
                    <a:pt x="402744" y="322667"/>
                  </a:lnTo>
                  <a:lnTo>
                    <a:pt x="403987" y="322580"/>
                  </a:lnTo>
                  <a:lnTo>
                    <a:pt x="446498" y="294165"/>
                  </a:lnTo>
                  <a:lnTo>
                    <a:pt x="468328" y="279574"/>
                  </a:lnTo>
                  <a:lnTo>
                    <a:pt x="476371" y="274198"/>
                  </a:lnTo>
                  <a:lnTo>
                    <a:pt x="477520" y="273431"/>
                  </a:lnTo>
                  <a:lnTo>
                    <a:pt x="502263" y="273431"/>
                  </a:lnTo>
                  <a:lnTo>
                    <a:pt x="514969" y="273431"/>
                  </a:lnTo>
                  <a:lnTo>
                    <a:pt x="519650" y="273431"/>
                  </a:lnTo>
                  <a:lnTo>
                    <a:pt x="520319" y="273431"/>
                  </a:lnTo>
                  <a:lnTo>
                    <a:pt x="520319" y="241786"/>
                  </a:lnTo>
                  <a:lnTo>
                    <a:pt x="520319" y="225536"/>
                  </a:lnTo>
                  <a:lnTo>
                    <a:pt x="520319" y="219549"/>
                  </a:lnTo>
                  <a:lnTo>
                    <a:pt x="520319" y="218694"/>
                  </a:lnTo>
                  <a:lnTo>
                    <a:pt x="541537" y="202908"/>
                  </a:lnTo>
                  <a:lnTo>
                    <a:pt x="552434" y="194802"/>
                  </a:lnTo>
                  <a:lnTo>
                    <a:pt x="556448" y="191815"/>
                  </a:lnTo>
                  <a:lnTo>
                    <a:pt x="557022" y="191389"/>
                  </a:lnTo>
                  <a:lnTo>
                    <a:pt x="553497" y="172446"/>
                  </a:lnTo>
                  <a:lnTo>
                    <a:pt x="551688" y="162718"/>
                  </a:lnTo>
                  <a:lnTo>
                    <a:pt x="551021" y="159134"/>
                  </a:lnTo>
                  <a:lnTo>
                    <a:pt x="550926" y="158623"/>
                  </a:lnTo>
                  <a:lnTo>
                    <a:pt x="579193" y="149151"/>
                  </a:lnTo>
                  <a:lnTo>
                    <a:pt x="593709" y="144287"/>
                  </a:lnTo>
                  <a:lnTo>
                    <a:pt x="599057" y="142495"/>
                  </a:lnTo>
                  <a:lnTo>
                    <a:pt x="599821" y="142240"/>
                  </a:lnTo>
                  <a:lnTo>
                    <a:pt x="606942" y="101123"/>
                  </a:lnTo>
                  <a:lnTo>
                    <a:pt x="610600" y="80010"/>
                  </a:lnTo>
                  <a:lnTo>
                    <a:pt x="611947" y="72231"/>
                  </a:lnTo>
                  <a:lnTo>
                    <a:pt x="612140" y="71120"/>
                  </a:lnTo>
                  <a:lnTo>
                    <a:pt x="640407" y="64805"/>
                  </a:lnTo>
                  <a:lnTo>
                    <a:pt x="654923" y="61563"/>
                  </a:lnTo>
                  <a:lnTo>
                    <a:pt x="660271" y="60368"/>
                  </a:lnTo>
                  <a:lnTo>
                    <a:pt x="661035" y="60198"/>
                  </a:lnTo>
                  <a:lnTo>
                    <a:pt x="682327" y="60198"/>
                  </a:lnTo>
                  <a:lnTo>
                    <a:pt x="693261" y="60198"/>
                  </a:lnTo>
                  <a:lnTo>
                    <a:pt x="697289" y="60198"/>
                  </a:lnTo>
                  <a:lnTo>
                    <a:pt x="697865" y="60198"/>
                  </a:lnTo>
                  <a:lnTo>
                    <a:pt x="716153" y="43688"/>
                  </a:lnTo>
                  <a:lnTo>
                    <a:pt x="751542" y="37373"/>
                  </a:lnTo>
                  <a:lnTo>
                    <a:pt x="769715" y="34131"/>
                  </a:lnTo>
                  <a:lnTo>
                    <a:pt x="776410" y="32936"/>
                  </a:lnTo>
                  <a:lnTo>
                    <a:pt x="777367" y="32766"/>
                  </a:lnTo>
                  <a:lnTo>
                    <a:pt x="798585" y="26451"/>
                  </a:lnTo>
                  <a:lnTo>
                    <a:pt x="809482" y="23209"/>
                  </a:lnTo>
                  <a:lnTo>
                    <a:pt x="813496" y="22014"/>
                  </a:lnTo>
                  <a:lnTo>
                    <a:pt x="814070" y="21844"/>
                  </a:lnTo>
                  <a:lnTo>
                    <a:pt x="826389" y="0"/>
                  </a:lnTo>
                  <a:lnTo>
                    <a:pt x="858254" y="6314"/>
                  </a:lnTo>
                  <a:lnTo>
                    <a:pt x="874617" y="9556"/>
                  </a:lnTo>
                  <a:lnTo>
                    <a:pt x="880645" y="10751"/>
                  </a:lnTo>
                  <a:lnTo>
                    <a:pt x="881507" y="10922"/>
                  </a:lnTo>
                  <a:lnTo>
                    <a:pt x="920420" y="20393"/>
                  </a:lnTo>
                  <a:lnTo>
                    <a:pt x="940403" y="25257"/>
                  </a:lnTo>
                  <a:lnTo>
                    <a:pt x="947765" y="27049"/>
                  </a:lnTo>
                  <a:lnTo>
                    <a:pt x="948817" y="27305"/>
                  </a:lnTo>
                  <a:lnTo>
                    <a:pt x="980682" y="49478"/>
                  </a:lnTo>
                  <a:lnTo>
                    <a:pt x="997045" y="60864"/>
                  </a:lnTo>
                  <a:lnTo>
                    <a:pt x="1003073" y="65059"/>
                  </a:lnTo>
                  <a:lnTo>
                    <a:pt x="1003935" y="65659"/>
                  </a:lnTo>
                  <a:lnTo>
                    <a:pt x="1046372" y="59344"/>
                  </a:lnTo>
                  <a:lnTo>
                    <a:pt x="1068165" y="56102"/>
                  </a:lnTo>
                  <a:lnTo>
                    <a:pt x="1076194" y="54907"/>
                  </a:lnTo>
                  <a:lnTo>
                    <a:pt x="1077341" y="54737"/>
                  </a:lnTo>
                  <a:lnTo>
                    <a:pt x="1085088" y="644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34784" y="3698747"/>
              <a:ext cx="704088" cy="52882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7034784" y="3698747"/>
              <a:ext cx="704215" cy="528955"/>
            </a:xfrm>
            <a:custGeom>
              <a:avLst/>
              <a:gdLst/>
              <a:ahLst/>
              <a:cxnLst/>
              <a:rect l="l" t="t" r="r" b="b"/>
              <a:pathLst>
                <a:path w="704215" h="528954">
                  <a:moveTo>
                    <a:pt x="0" y="136144"/>
                  </a:moveTo>
                  <a:lnTo>
                    <a:pt x="35179" y="125602"/>
                  </a:lnTo>
                  <a:lnTo>
                    <a:pt x="79248" y="141350"/>
                  </a:lnTo>
                  <a:lnTo>
                    <a:pt x="129032" y="125602"/>
                  </a:lnTo>
                  <a:lnTo>
                    <a:pt x="129032" y="75945"/>
                  </a:lnTo>
                  <a:lnTo>
                    <a:pt x="202438" y="54990"/>
                  </a:lnTo>
                  <a:lnTo>
                    <a:pt x="243459" y="41909"/>
                  </a:lnTo>
                  <a:lnTo>
                    <a:pt x="299212" y="20954"/>
                  </a:lnTo>
                  <a:lnTo>
                    <a:pt x="328549" y="0"/>
                  </a:lnTo>
                  <a:lnTo>
                    <a:pt x="354965" y="15747"/>
                  </a:lnTo>
                  <a:lnTo>
                    <a:pt x="410718" y="15747"/>
                  </a:lnTo>
                  <a:lnTo>
                    <a:pt x="422401" y="36702"/>
                  </a:lnTo>
                  <a:lnTo>
                    <a:pt x="451739" y="31368"/>
                  </a:lnTo>
                  <a:lnTo>
                    <a:pt x="469392" y="91566"/>
                  </a:lnTo>
                  <a:lnTo>
                    <a:pt x="501650" y="130937"/>
                  </a:lnTo>
                  <a:lnTo>
                    <a:pt x="548640" y="146557"/>
                  </a:lnTo>
                  <a:lnTo>
                    <a:pt x="586740" y="178053"/>
                  </a:lnTo>
                  <a:lnTo>
                    <a:pt x="621919" y="196341"/>
                  </a:lnTo>
                  <a:lnTo>
                    <a:pt x="654176" y="206756"/>
                  </a:lnTo>
                  <a:lnTo>
                    <a:pt x="654176" y="227710"/>
                  </a:lnTo>
                  <a:lnTo>
                    <a:pt x="677672" y="243458"/>
                  </a:lnTo>
                  <a:lnTo>
                    <a:pt x="648335" y="272288"/>
                  </a:lnTo>
                  <a:lnTo>
                    <a:pt x="695325" y="288035"/>
                  </a:lnTo>
                  <a:lnTo>
                    <a:pt x="683514" y="293243"/>
                  </a:lnTo>
                  <a:lnTo>
                    <a:pt x="695325" y="308863"/>
                  </a:lnTo>
                  <a:lnTo>
                    <a:pt x="704088" y="337693"/>
                  </a:lnTo>
                  <a:lnTo>
                    <a:pt x="665988" y="363854"/>
                  </a:lnTo>
                  <a:lnTo>
                    <a:pt x="630682" y="374395"/>
                  </a:lnTo>
                  <a:lnTo>
                    <a:pt x="569087" y="374395"/>
                  </a:lnTo>
                  <a:lnTo>
                    <a:pt x="586740" y="434594"/>
                  </a:lnTo>
                  <a:lnTo>
                    <a:pt x="548640" y="463422"/>
                  </a:lnTo>
                  <a:lnTo>
                    <a:pt x="519302" y="468629"/>
                  </a:lnTo>
                  <a:lnTo>
                    <a:pt x="519302" y="494791"/>
                  </a:lnTo>
                  <a:lnTo>
                    <a:pt x="483997" y="528827"/>
                  </a:lnTo>
                  <a:lnTo>
                    <a:pt x="483997" y="523620"/>
                  </a:lnTo>
                  <a:lnTo>
                    <a:pt x="451739" y="499999"/>
                  </a:lnTo>
                  <a:lnTo>
                    <a:pt x="469392" y="473837"/>
                  </a:lnTo>
                  <a:lnTo>
                    <a:pt x="451739" y="447675"/>
                  </a:lnTo>
                  <a:lnTo>
                    <a:pt x="410718" y="447675"/>
                  </a:lnTo>
                  <a:lnTo>
                    <a:pt x="395986" y="418845"/>
                  </a:lnTo>
                  <a:lnTo>
                    <a:pt x="410718" y="387476"/>
                  </a:lnTo>
                  <a:lnTo>
                    <a:pt x="328549" y="342900"/>
                  </a:lnTo>
                  <a:lnTo>
                    <a:pt x="293370" y="369188"/>
                  </a:lnTo>
                  <a:lnTo>
                    <a:pt x="237617" y="322071"/>
                  </a:lnTo>
                  <a:lnTo>
                    <a:pt x="237617" y="327278"/>
                  </a:lnTo>
                  <a:lnTo>
                    <a:pt x="237617" y="308863"/>
                  </a:lnTo>
                  <a:lnTo>
                    <a:pt x="202438" y="272288"/>
                  </a:lnTo>
                  <a:lnTo>
                    <a:pt x="196596" y="238251"/>
                  </a:lnTo>
                  <a:lnTo>
                    <a:pt x="176022" y="212089"/>
                  </a:lnTo>
                  <a:lnTo>
                    <a:pt x="158369" y="222503"/>
                  </a:lnTo>
                  <a:lnTo>
                    <a:pt x="140843" y="227710"/>
                  </a:lnTo>
                  <a:lnTo>
                    <a:pt x="67437" y="167512"/>
                  </a:lnTo>
                  <a:lnTo>
                    <a:pt x="41021" y="162306"/>
                  </a:lnTo>
                  <a:lnTo>
                    <a:pt x="5842" y="167512"/>
                  </a:lnTo>
                  <a:lnTo>
                    <a:pt x="5842" y="141350"/>
                  </a:lnTo>
                  <a:lnTo>
                    <a:pt x="0" y="1361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23916" y="5068823"/>
              <a:ext cx="225551" cy="16306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19344" y="5064252"/>
              <a:ext cx="234696" cy="172212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537960" y="3578352"/>
              <a:ext cx="452628" cy="277368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6537960" y="3578352"/>
              <a:ext cx="452755" cy="277495"/>
            </a:xfrm>
            <a:custGeom>
              <a:avLst/>
              <a:gdLst/>
              <a:ahLst/>
              <a:cxnLst/>
              <a:rect l="l" t="t" r="r" b="b"/>
              <a:pathLst>
                <a:path w="452754" h="277495">
                  <a:moveTo>
                    <a:pt x="0" y="86360"/>
                  </a:moveTo>
                  <a:lnTo>
                    <a:pt x="11811" y="86360"/>
                  </a:lnTo>
                  <a:lnTo>
                    <a:pt x="44069" y="65405"/>
                  </a:lnTo>
                  <a:lnTo>
                    <a:pt x="44069" y="49656"/>
                  </a:lnTo>
                  <a:lnTo>
                    <a:pt x="67564" y="49656"/>
                  </a:lnTo>
                  <a:lnTo>
                    <a:pt x="91059" y="15748"/>
                  </a:lnTo>
                  <a:lnTo>
                    <a:pt x="141097" y="10413"/>
                  </a:lnTo>
                  <a:lnTo>
                    <a:pt x="141097" y="0"/>
                  </a:lnTo>
                  <a:lnTo>
                    <a:pt x="164592" y="10413"/>
                  </a:lnTo>
                  <a:lnTo>
                    <a:pt x="208661" y="10413"/>
                  </a:lnTo>
                  <a:lnTo>
                    <a:pt x="208661" y="36575"/>
                  </a:lnTo>
                  <a:lnTo>
                    <a:pt x="238125" y="60198"/>
                  </a:lnTo>
                  <a:lnTo>
                    <a:pt x="238125" y="96774"/>
                  </a:lnTo>
                  <a:lnTo>
                    <a:pt x="270383" y="125603"/>
                  </a:lnTo>
                  <a:lnTo>
                    <a:pt x="270383" y="146558"/>
                  </a:lnTo>
                  <a:lnTo>
                    <a:pt x="305689" y="146558"/>
                  </a:lnTo>
                  <a:lnTo>
                    <a:pt x="337947" y="130810"/>
                  </a:lnTo>
                  <a:lnTo>
                    <a:pt x="373253" y="136017"/>
                  </a:lnTo>
                  <a:lnTo>
                    <a:pt x="385064" y="115189"/>
                  </a:lnTo>
                  <a:lnTo>
                    <a:pt x="423291" y="120396"/>
                  </a:lnTo>
                  <a:lnTo>
                    <a:pt x="423291" y="151765"/>
                  </a:lnTo>
                  <a:lnTo>
                    <a:pt x="452628" y="162179"/>
                  </a:lnTo>
                  <a:lnTo>
                    <a:pt x="452628" y="196215"/>
                  </a:lnTo>
                  <a:lnTo>
                    <a:pt x="440817" y="201422"/>
                  </a:lnTo>
                  <a:lnTo>
                    <a:pt x="446786" y="227711"/>
                  </a:lnTo>
                  <a:lnTo>
                    <a:pt x="429133" y="240792"/>
                  </a:lnTo>
                  <a:lnTo>
                    <a:pt x="434975" y="272161"/>
                  </a:lnTo>
                  <a:lnTo>
                    <a:pt x="373253" y="277368"/>
                  </a:lnTo>
                  <a:lnTo>
                    <a:pt x="337947" y="251206"/>
                  </a:lnTo>
                  <a:lnTo>
                    <a:pt x="305689" y="277368"/>
                  </a:lnTo>
                  <a:lnTo>
                    <a:pt x="282194" y="272161"/>
                  </a:lnTo>
                  <a:lnTo>
                    <a:pt x="243967" y="240792"/>
                  </a:lnTo>
                  <a:lnTo>
                    <a:pt x="202819" y="232918"/>
                  </a:lnTo>
                  <a:lnTo>
                    <a:pt x="179324" y="240792"/>
                  </a:lnTo>
                  <a:lnTo>
                    <a:pt x="141097" y="206756"/>
                  </a:lnTo>
                  <a:lnTo>
                    <a:pt x="141097" y="162179"/>
                  </a:lnTo>
                  <a:lnTo>
                    <a:pt x="111633" y="141350"/>
                  </a:lnTo>
                  <a:lnTo>
                    <a:pt x="67564" y="136017"/>
                  </a:lnTo>
                  <a:lnTo>
                    <a:pt x="38226" y="115189"/>
                  </a:lnTo>
                  <a:lnTo>
                    <a:pt x="11811" y="115189"/>
                  </a:lnTo>
                  <a:lnTo>
                    <a:pt x="0" y="863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075932" y="3483864"/>
              <a:ext cx="416051" cy="269748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075932" y="3483864"/>
              <a:ext cx="416559" cy="269875"/>
            </a:xfrm>
            <a:custGeom>
              <a:avLst/>
              <a:gdLst/>
              <a:ahLst/>
              <a:cxnLst/>
              <a:rect l="l" t="t" r="r" b="b"/>
              <a:pathLst>
                <a:path w="416559" h="269875">
                  <a:moveTo>
                    <a:pt x="161163" y="34036"/>
                  </a:moveTo>
                  <a:lnTo>
                    <a:pt x="208025" y="89026"/>
                  </a:lnTo>
                  <a:lnTo>
                    <a:pt x="251968" y="73278"/>
                  </a:lnTo>
                  <a:lnTo>
                    <a:pt x="269494" y="89026"/>
                  </a:lnTo>
                  <a:lnTo>
                    <a:pt x="295910" y="60198"/>
                  </a:lnTo>
                  <a:lnTo>
                    <a:pt x="331089" y="94234"/>
                  </a:lnTo>
                  <a:lnTo>
                    <a:pt x="369189" y="94234"/>
                  </a:lnTo>
                  <a:lnTo>
                    <a:pt x="375031" y="138811"/>
                  </a:lnTo>
                  <a:lnTo>
                    <a:pt x="416051" y="149225"/>
                  </a:lnTo>
                  <a:lnTo>
                    <a:pt x="410210" y="209550"/>
                  </a:lnTo>
                  <a:lnTo>
                    <a:pt x="410210" y="246125"/>
                  </a:lnTo>
                  <a:lnTo>
                    <a:pt x="380873" y="251460"/>
                  </a:lnTo>
                  <a:lnTo>
                    <a:pt x="369189" y="230505"/>
                  </a:lnTo>
                  <a:lnTo>
                    <a:pt x="313563" y="230505"/>
                  </a:lnTo>
                  <a:lnTo>
                    <a:pt x="287147" y="214756"/>
                  </a:lnTo>
                  <a:lnTo>
                    <a:pt x="257810" y="235712"/>
                  </a:lnTo>
                  <a:lnTo>
                    <a:pt x="202184" y="256667"/>
                  </a:lnTo>
                  <a:lnTo>
                    <a:pt x="161163" y="269748"/>
                  </a:lnTo>
                  <a:lnTo>
                    <a:pt x="172847" y="261874"/>
                  </a:lnTo>
                  <a:lnTo>
                    <a:pt x="146558" y="225171"/>
                  </a:lnTo>
                  <a:lnTo>
                    <a:pt x="172847" y="191135"/>
                  </a:lnTo>
                  <a:lnTo>
                    <a:pt x="140589" y="164973"/>
                  </a:lnTo>
                  <a:lnTo>
                    <a:pt x="140589" y="138811"/>
                  </a:lnTo>
                  <a:lnTo>
                    <a:pt x="61468" y="138811"/>
                  </a:lnTo>
                  <a:lnTo>
                    <a:pt x="26416" y="120523"/>
                  </a:lnTo>
                  <a:lnTo>
                    <a:pt x="0" y="89026"/>
                  </a:lnTo>
                  <a:lnTo>
                    <a:pt x="32258" y="60198"/>
                  </a:lnTo>
                  <a:lnTo>
                    <a:pt x="26416" y="28828"/>
                  </a:lnTo>
                  <a:lnTo>
                    <a:pt x="82042" y="28828"/>
                  </a:lnTo>
                  <a:lnTo>
                    <a:pt x="99568" y="0"/>
                  </a:lnTo>
                  <a:lnTo>
                    <a:pt x="161163" y="3403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665720" y="2375916"/>
              <a:ext cx="1921763" cy="10058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665720" y="2375916"/>
              <a:ext cx="1922145" cy="1005840"/>
            </a:xfrm>
            <a:custGeom>
              <a:avLst/>
              <a:gdLst/>
              <a:ahLst/>
              <a:cxnLst/>
              <a:rect l="l" t="t" r="r" b="b"/>
              <a:pathLst>
                <a:path w="1922145" h="1005839">
                  <a:moveTo>
                    <a:pt x="1921763" y="159766"/>
                  </a:moveTo>
                  <a:lnTo>
                    <a:pt x="1889378" y="175513"/>
                  </a:lnTo>
                  <a:lnTo>
                    <a:pt x="1877695" y="219963"/>
                  </a:lnTo>
                  <a:lnTo>
                    <a:pt x="1915922" y="251460"/>
                  </a:lnTo>
                  <a:lnTo>
                    <a:pt x="1871852" y="280288"/>
                  </a:lnTo>
                  <a:lnTo>
                    <a:pt x="1909952" y="301244"/>
                  </a:lnTo>
                  <a:lnTo>
                    <a:pt x="1860041" y="322199"/>
                  </a:lnTo>
                  <a:lnTo>
                    <a:pt x="1815973" y="356235"/>
                  </a:lnTo>
                  <a:lnTo>
                    <a:pt x="1786635" y="356235"/>
                  </a:lnTo>
                  <a:lnTo>
                    <a:pt x="1774825" y="400812"/>
                  </a:lnTo>
                  <a:lnTo>
                    <a:pt x="1663191" y="400812"/>
                  </a:lnTo>
                  <a:lnTo>
                    <a:pt x="1566163" y="442722"/>
                  </a:lnTo>
                  <a:lnTo>
                    <a:pt x="1560322" y="481964"/>
                  </a:lnTo>
                  <a:lnTo>
                    <a:pt x="1475104" y="481964"/>
                  </a:lnTo>
                  <a:lnTo>
                    <a:pt x="1375155" y="563118"/>
                  </a:lnTo>
                  <a:lnTo>
                    <a:pt x="1334007" y="568451"/>
                  </a:lnTo>
                  <a:lnTo>
                    <a:pt x="1345819" y="547497"/>
                  </a:lnTo>
                  <a:lnTo>
                    <a:pt x="1310512" y="536956"/>
                  </a:lnTo>
                  <a:lnTo>
                    <a:pt x="1216532" y="618109"/>
                  </a:lnTo>
                  <a:lnTo>
                    <a:pt x="1222375" y="667893"/>
                  </a:lnTo>
                  <a:lnTo>
                    <a:pt x="1175384" y="683641"/>
                  </a:lnTo>
                  <a:lnTo>
                    <a:pt x="1175384" y="733425"/>
                  </a:lnTo>
                  <a:lnTo>
                    <a:pt x="1113662" y="754380"/>
                  </a:lnTo>
                  <a:lnTo>
                    <a:pt x="1096009" y="804163"/>
                  </a:lnTo>
                  <a:lnTo>
                    <a:pt x="1101978" y="840867"/>
                  </a:lnTo>
                  <a:lnTo>
                    <a:pt x="1096009" y="851281"/>
                  </a:lnTo>
                  <a:lnTo>
                    <a:pt x="1081404" y="890524"/>
                  </a:lnTo>
                  <a:lnTo>
                    <a:pt x="1028446" y="940308"/>
                  </a:lnTo>
                  <a:lnTo>
                    <a:pt x="1034287" y="966597"/>
                  </a:lnTo>
                  <a:lnTo>
                    <a:pt x="1013713" y="977011"/>
                  </a:lnTo>
                  <a:lnTo>
                    <a:pt x="990219" y="1005839"/>
                  </a:lnTo>
                  <a:lnTo>
                    <a:pt x="916812" y="1000633"/>
                  </a:lnTo>
                  <a:lnTo>
                    <a:pt x="808101" y="945642"/>
                  </a:lnTo>
                  <a:lnTo>
                    <a:pt x="758189" y="929894"/>
                  </a:lnTo>
                  <a:lnTo>
                    <a:pt x="728726" y="961263"/>
                  </a:lnTo>
                  <a:lnTo>
                    <a:pt x="708151" y="950849"/>
                  </a:lnTo>
                  <a:lnTo>
                    <a:pt x="684656" y="940308"/>
                  </a:lnTo>
                  <a:lnTo>
                    <a:pt x="667003" y="966597"/>
                  </a:lnTo>
                  <a:lnTo>
                    <a:pt x="622934" y="945642"/>
                  </a:lnTo>
                  <a:lnTo>
                    <a:pt x="593598" y="961263"/>
                  </a:lnTo>
                  <a:lnTo>
                    <a:pt x="531876" y="916813"/>
                  </a:lnTo>
                  <a:lnTo>
                    <a:pt x="499490" y="929894"/>
                  </a:lnTo>
                  <a:lnTo>
                    <a:pt x="470153" y="911479"/>
                  </a:lnTo>
                  <a:lnTo>
                    <a:pt x="475996" y="874903"/>
                  </a:lnTo>
                  <a:lnTo>
                    <a:pt x="440816" y="851281"/>
                  </a:lnTo>
                  <a:lnTo>
                    <a:pt x="420243" y="869569"/>
                  </a:lnTo>
                  <a:lnTo>
                    <a:pt x="408431" y="864362"/>
                  </a:lnTo>
                  <a:lnTo>
                    <a:pt x="396748" y="874903"/>
                  </a:lnTo>
                  <a:lnTo>
                    <a:pt x="346709" y="859155"/>
                  </a:lnTo>
                  <a:lnTo>
                    <a:pt x="329056" y="890524"/>
                  </a:lnTo>
                  <a:lnTo>
                    <a:pt x="346709" y="901064"/>
                  </a:lnTo>
                  <a:lnTo>
                    <a:pt x="346709" y="924687"/>
                  </a:lnTo>
                  <a:lnTo>
                    <a:pt x="335025" y="935101"/>
                  </a:lnTo>
                  <a:lnTo>
                    <a:pt x="279146" y="940308"/>
                  </a:lnTo>
                  <a:lnTo>
                    <a:pt x="261493" y="961263"/>
                  </a:lnTo>
                  <a:lnTo>
                    <a:pt x="237998" y="961263"/>
                  </a:lnTo>
                  <a:lnTo>
                    <a:pt x="211581" y="924687"/>
                  </a:lnTo>
                  <a:lnTo>
                    <a:pt x="176275" y="950849"/>
                  </a:lnTo>
                  <a:lnTo>
                    <a:pt x="158623" y="940308"/>
                  </a:lnTo>
                  <a:lnTo>
                    <a:pt x="114553" y="911479"/>
                  </a:lnTo>
                  <a:lnTo>
                    <a:pt x="79375" y="924687"/>
                  </a:lnTo>
                  <a:lnTo>
                    <a:pt x="73405" y="956056"/>
                  </a:lnTo>
                  <a:lnTo>
                    <a:pt x="41148" y="982218"/>
                  </a:lnTo>
                  <a:lnTo>
                    <a:pt x="23495" y="971804"/>
                  </a:lnTo>
                  <a:lnTo>
                    <a:pt x="29336" y="950849"/>
                  </a:lnTo>
                  <a:lnTo>
                    <a:pt x="29336" y="895858"/>
                  </a:lnTo>
                  <a:lnTo>
                    <a:pt x="0" y="874903"/>
                  </a:lnTo>
                  <a:lnTo>
                    <a:pt x="5841" y="846074"/>
                  </a:lnTo>
                  <a:lnTo>
                    <a:pt x="23495" y="819912"/>
                  </a:lnTo>
                  <a:lnTo>
                    <a:pt x="35305" y="785749"/>
                  </a:lnTo>
                  <a:lnTo>
                    <a:pt x="73405" y="785749"/>
                  </a:lnTo>
                  <a:lnTo>
                    <a:pt x="79375" y="743838"/>
                  </a:lnTo>
                  <a:lnTo>
                    <a:pt x="102870" y="709803"/>
                  </a:lnTo>
                  <a:lnTo>
                    <a:pt x="79375" y="694182"/>
                  </a:lnTo>
                  <a:lnTo>
                    <a:pt x="91058" y="699388"/>
                  </a:lnTo>
                  <a:lnTo>
                    <a:pt x="158623" y="678434"/>
                  </a:lnTo>
                  <a:lnTo>
                    <a:pt x="188086" y="699388"/>
                  </a:lnTo>
                  <a:lnTo>
                    <a:pt x="249808" y="639063"/>
                  </a:lnTo>
                  <a:lnTo>
                    <a:pt x="226313" y="618109"/>
                  </a:lnTo>
                  <a:lnTo>
                    <a:pt x="373125" y="502920"/>
                  </a:lnTo>
                  <a:lnTo>
                    <a:pt x="340868" y="466217"/>
                  </a:lnTo>
                  <a:lnTo>
                    <a:pt x="284987" y="458343"/>
                  </a:lnTo>
                  <a:lnTo>
                    <a:pt x="255650" y="476758"/>
                  </a:lnTo>
                  <a:lnTo>
                    <a:pt x="226313" y="502920"/>
                  </a:lnTo>
                  <a:lnTo>
                    <a:pt x="170433" y="487172"/>
                  </a:lnTo>
                  <a:lnTo>
                    <a:pt x="164591" y="453136"/>
                  </a:lnTo>
                  <a:lnTo>
                    <a:pt x="188086" y="426974"/>
                  </a:lnTo>
                  <a:lnTo>
                    <a:pt x="205739" y="387604"/>
                  </a:lnTo>
                  <a:lnTo>
                    <a:pt x="261493" y="382397"/>
                  </a:lnTo>
                  <a:lnTo>
                    <a:pt x="261493" y="351028"/>
                  </a:lnTo>
                  <a:lnTo>
                    <a:pt x="243839" y="327406"/>
                  </a:lnTo>
                  <a:lnTo>
                    <a:pt x="243839" y="306450"/>
                  </a:lnTo>
                  <a:lnTo>
                    <a:pt x="279146" y="285496"/>
                  </a:lnTo>
                  <a:lnTo>
                    <a:pt x="284987" y="225298"/>
                  </a:lnTo>
                  <a:lnTo>
                    <a:pt x="249808" y="196469"/>
                  </a:lnTo>
                  <a:lnTo>
                    <a:pt x="243839" y="144018"/>
                  </a:lnTo>
                  <a:lnTo>
                    <a:pt x="261493" y="144018"/>
                  </a:lnTo>
                  <a:lnTo>
                    <a:pt x="305561" y="159766"/>
                  </a:lnTo>
                  <a:lnTo>
                    <a:pt x="358521" y="191262"/>
                  </a:lnTo>
                  <a:lnTo>
                    <a:pt x="420243" y="219963"/>
                  </a:lnTo>
                  <a:lnTo>
                    <a:pt x="446658" y="267208"/>
                  </a:lnTo>
                  <a:lnTo>
                    <a:pt x="508380" y="246253"/>
                  </a:lnTo>
                  <a:lnTo>
                    <a:pt x="593598" y="290703"/>
                  </a:lnTo>
                  <a:lnTo>
                    <a:pt x="634746" y="246253"/>
                  </a:lnTo>
                  <a:lnTo>
                    <a:pt x="611251" y="209550"/>
                  </a:lnTo>
                  <a:lnTo>
                    <a:pt x="622934" y="170307"/>
                  </a:lnTo>
                  <a:lnTo>
                    <a:pt x="593598" y="120523"/>
                  </a:lnTo>
                  <a:lnTo>
                    <a:pt x="628776" y="65532"/>
                  </a:lnTo>
                  <a:lnTo>
                    <a:pt x="667003" y="18287"/>
                  </a:lnTo>
                  <a:lnTo>
                    <a:pt x="887476" y="23622"/>
                  </a:lnTo>
                  <a:lnTo>
                    <a:pt x="905001" y="0"/>
                  </a:lnTo>
                  <a:lnTo>
                    <a:pt x="984376" y="5207"/>
                  </a:lnTo>
                  <a:lnTo>
                    <a:pt x="1022603" y="44576"/>
                  </a:lnTo>
                  <a:lnTo>
                    <a:pt x="1069594" y="54991"/>
                  </a:lnTo>
                  <a:lnTo>
                    <a:pt x="1160652" y="115188"/>
                  </a:lnTo>
                  <a:lnTo>
                    <a:pt x="1210690" y="130937"/>
                  </a:lnTo>
                  <a:lnTo>
                    <a:pt x="1248790" y="170307"/>
                  </a:lnTo>
                  <a:lnTo>
                    <a:pt x="1328165" y="180721"/>
                  </a:lnTo>
                  <a:lnTo>
                    <a:pt x="1469262" y="267208"/>
                  </a:lnTo>
                  <a:lnTo>
                    <a:pt x="1522095" y="267208"/>
                  </a:lnTo>
                  <a:lnTo>
                    <a:pt x="1548637" y="285496"/>
                  </a:lnTo>
                  <a:lnTo>
                    <a:pt x="1645538" y="261874"/>
                  </a:lnTo>
                  <a:lnTo>
                    <a:pt x="1701419" y="201675"/>
                  </a:lnTo>
                  <a:lnTo>
                    <a:pt x="1763140" y="214757"/>
                  </a:lnTo>
                  <a:lnTo>
                    <a:pt x="1780666" y="175513"/>
                  </a:lnTo>
                  <a:lnTo>
                    <a:pt x="1824735" y="170307"/>
                  </a:lnTo>
                  <a:lnTo>
                    <a:pt x="1871852" y="136144"/>
                  </a:lnTo>
                  <a:lnTo>
                    <a:pt x="1921763" y="15976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576060" y="1498091"/>
              <a:ext cx="938709" cy="99822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6576060" y="1498091"/>
              <a:ext cx="939165" cy="998219"/>
            </a:xfrm>
            <a:custGeom>
              <a:avLst/>
              <a:gdLst/>
              <a:ahLst/>
              <a:cxnLst/>
              <a:rect l="l" t="t" r="r" b="b"/>
              <a:pathLst>
                <a:path w="939165" h="998219">
                  <a:moveTo>
                    <a:pt x="0" y="534543"/>
                  </a:moveTo>
                  <a:lnTo>
                    <a:pt x="113289" y="534543"/>
                  </a:lnTo>
                  <a:lnTo>
                    <a:pt x="171465" y="534543"/>
                  </a:lnTo>
                  <a:lnTo>
                    <a:pt x="192899" y="534543"/>
                  </a:lnTo>
                  <a:lnTo>
                    <a:pt x="195961" y="534543"/>
                  </a:lnTo>
                  <a:lnTo>
                    <a:pt x="239543" y="531897"/>
                  </a:lnTo>
                  <a:lnTo>
                    <a:pt x="273351" y="525668"/>
                  </a:lnTo>
                  <a:lnTo>
                    <a:pt x="303706" y="518415"/>
                  </a:lnTo>
                  <a:lnTo>
                    <a:pt x="336931" y="512699"/>
                  </a:lnTo>
                  <a:lnTo>
                    <a:pt x="358911" y="503930"/>
                  </a:lnTo>
                  <a:lnTo>
                    <a:pt x="365998" y="487505"/>
                  </a:lnTo>
                  <a:lnTo>
                    <a:pt x="366202" y="465961"/>
                  </a:lnTo>
                  <a:lnTo>
                    <a:pt x="367538" y="441833"/>
                  </a:lnTo>
                  <a:lnTo>
                    <a:pt x="368490" y="414121"/>
                  </a:lnTo>
                  <a:lnTo>
                    <a:pt x="370586" y="383873"/>
                  </a:lnTo>
                  <a:lnTo>
                    <a:pt x="372681" y="356697"/>
                  </a:lnTo>
                  <a:lnTo>
                    <a:pt x="373634" y="338200"/>
                  </a:lnTo>
                  <a:lnTo>
                    <a:pt x="378037" y="328729"/>
                  </a:lnTo>
                  <a:lnTo>
                    <a:pt x="390477" y="323865"/>
                  </a:lnTo>
                  <a:lnTo>
                    <a:pt x="409799" y="322073"/>
                  </a:lnTo>
                  <a:lnTo>
                    <a:pt x="434848" y="321818"/>
                  </a:lnTo>
                  <a:lnTo>
                    <a:pt x="456140" y="318662"/>
                  </a:lnTo>
                  <a:lnTo>
                    <a:pt x="467074" y="308863"/>
                  </a:lnTo>
                  <a:lnTo>
                    <a:pt x="471102" y="291921"/>
                  </a:lnTo>
                  <a:lnTo>
                    <a:pt x="471678" y="267335"/>
                  </a:lnTo>
                  <a:lnTo>
                    <a:pt x="472060" y="244381"/>
                  </a:lnTo>
                  <a:lnTo>
                    <a:pt x="474741" y="231155"/>
                  </a:lnTo>
                  <a:lnTo>
                    <a:pt x="482018" y="225097"/>
                  </a:lnTo>
                  <a:lnTo>
                    <a:pt x="496189" y="223647"/>
                  </a:lnTo>
                  <a:lnTo>
                    <a:pt x="511881" y="224756"/>
                  </a:lnTo>
                  <a:lnTo>
                    <a:pt x="516096" y="220233"/>
                  </a:lnTo>
                  <a:lnTo>
                    <a:pt x="513405" y="210591"/>
                  </a:lnTo>
                  <a:lnTo>
                    <a:pt x="508381" y="196342"/>
                  </a:lnTo>
                  <a:lnTo>
                    <a:pt x="514326" y="186616"/>
                  </a:lnTo>
                  <a:lnTo>
                    <a:pt x="528320" y="179974"/>
                  </a:lnTo>
                  <a:lnTo>
                    <a:pt x="544599" y="173356"/>
                  </a:lnTo>
                  <a:lnTo>
                    <a:pt x="557403" y="163703"/>
                  </a:lnTo>
                  <a:lnTo>
                    <a:pt x="603069" y="125305"/>
                  </a:lnTo>
                  <a:lnTo>
                    <a:pt x="633950" y="111567"/>
                  </a:lnTo>
                  <a:lnTo>
                    <a:pt x="644699" y="115236"/>
                  </a:lnTo>
                  <a:lnTo>
                    <a:pt x="653139" y="119929"/>
                  </a:lnTo>
                  <a:lnTo>
                    <a:pt x="661543" y="120015"/>
                  </a:lnTo>
                  <a:lnTo>
                    <a:pt x="671300" y="105870"/>
                  </a:lnTo>
                  <a:lnTo>
                    <a:pt x="689117" y="76390"/>
                  </a:lnTo>
                  <a:lnTo>
                    <a:pt x="711531" y="38719"/>
                  </a:lnTo>
                  <a:lnTo>
                    <a:pt x="735076" y="0"/>
                  </a:lnTo>
                  <a:lnTo>
                    <a:pt x="788160" y="37812"/>
                  </a:lnTo>
                  <a:lnTo>
                    <a:pt x="815419" y="57229"/>
                  </a:lnTo>
                  <a:lnTo>
                    <a:pt x="825462" y="64383"/>
                  </a:lnTo>
                  <a:lnTo>
                    <a:pt x="826897" y="65405"/>
                  </a:lnTo>
                  <a:lnTo>
                    <a:pt x="819848" y="100133"/>
                  </a:lnTo>
                  <a:lnTo>
                    <a:pt x="816229" y="117967"/>
                  </a:lnTo>
                  <a:lnTo>
                    <a:pt x="814895" y="124537"/>
                  </a:lnTo>
                  <a:lnTo>
                    <a:pt x="814705" y="125475"/>
                  </a:lnTo>
                  <a:lnTo>
                    <a:pt x="828875" y="141261"/>
                  </a:lnTo>
                  <a:lnTo>
                    <a:pt x="836152" y="149367"/>
                  </a:lnTo>
                  <a:lnTo>
                    <a:pt x="892300" y="168493"/>
                  </a:lnTo>
                  <a:lnTo>
                    <a:pt x="929602" y="179534"/>
                  </a:lnTo>
                  <a:lnTo>
                    <a:pt x="931037" y="179959"/>
                  </a:lnTo>
                  <a:lnTo>
                    <a:pt x="922351" y="191563"/>
                  </a:lnTo>
                  <a:lnTo>
                    <a:pt x="916511" y="199072"/>
                  </a:lnTo>
                  <a:lnTo>
                    <a:pt x="916410" y="210677"/>
                  </a:lnTo>
                  <a:lnTo>
                    <a:pt x="924941" y="234569"/>
                  </a:lnTo>
                  <a:lnTo>
                    <a:pt x="937013" y="268797"/>
                  </a:lnTo>
                  <a:lnTo>
                    <a:pt x="938752" y="291798"/>
                  </a:lnTo>
                  <a:lnTo>
                    <a:pt x="933584" y="306631"/>
                  </a:lnTo>
                  <a:lnTo>
                    <a:pt x="893572" y="339566"/>
                  </a:lnTo>
                  <a:lnTo>
                    <a:pt x="857631" y="354584"/>
                  </a:lnTo>
                  <a:lnTo>
                    <a:pt x="843154" y="358082"/>
                  </a:lnTo>
                  <a:lnTo>
                    <a:pt x="829262" y="362092"/>
                  </a:lnTo>
                  <a:lnTo>
                    <a:pt x="818822" y="369175"/>
                  </a:lnTo>
                  <a:lnTo>
                    <a:pt x="814705" y="381888"/>
                  </a:lnTo>
                  <a:lnTo>
                    <a:pt x="811444" y="404598"/>
                  </a:lnTo>
                  <a:lnTo>
                    <a:pt x="802433" y="428879"/>
                  </a:lnTo>
                  <a:lnTo>
                    <a:pt x="788826" y="450111"/>
                  </a:lnTo>
                  <a:lnTo>
                    <a:pt x="771779" y="463677"/>
                  </a:lnTo>
                  <a:lnTo>
                    <a:pt x="754941" y="473573"/>
                  </a:lnTo>
                  <a:lnTo>
                    <a:pt x="747283" y="485505"/>
                  </a:lnTo>
                  <a:lnTo>
                    <a:pt x="744221" y="497413"/>
                  </a:lnTo>
                  <a:lnTo>
                    <a:pt x="741172" y="507238"/>
                  </a:lnTo>
                  <a:lnTo>
                    <a:pt x="743382" y="516538"/>
                  </a:lnTo>
                  <a:lnTo>
                    <a:pt x="754189" y="528399"/>
                  </a:lnTo>
                  <a:lnTo>
                    <a:pt x="766139" y="543331"/>
                  </a:lnTo>
                  <a:lnTo>
                    <a:pt x="771779" y="561848"/>
                  </a:lnTo>
                  <a:lnTo>
                    <a:pt x="769969" y="576522"/>
                  </a:lnTo>
                  <a:lnTo>
                    <a:pt x="766445" y="589137"/>
                  </a:lnTo>
                  <a:lnTo>
                    <a:pt x="764063" y="601727"/>
                  </a:lnTo>
                  <a:lnTo>
                    <a:pt x="765683" y="616331"/>
                  </a:lnTo>
                  <a:lnTo>
                    <a:pt x="765683" y="627253"/>
                  </a:lnTo>
                  <a:lnTo>
                    <a:pt x="771779" y="632713"/>
                  </a:lnTo>
                  <a:lnTo>
                    <a:pt x="743438" y="657971"/>
                  </a:lnTo>
                  <a:lnTo>
                    <a:pt x="728884" y="670941"/>
                  </a:lnTo>
                  <a:lnTo>
                    <a:pt x="723522" y="675719"/>
                  </a:lnTo>
                  <a:lnTo>
                    <a:pt x="722757" y="676402"/>
                  </a:lnTo>
                  <a:lnTo>
                    <a:pt x="690891" y="663773"/>
                  </a:lnTo>
                  <a:lnTo>
                    <a:pt x="674528" y="657288"/>
                  </a:lnTo>
                  <a:lnTo>
                    <a:pt x="668500" y="654899"/>
                  </a:lnTo>
                  <a:lnTo>
                    <a:pt x="667639" y="654558"/>
                  </a:lnTo>
                  <a:lnTo>
                    <a:pt x="671236" y="686129"/>
                  </a:lnTo>
                  <a:lnTo>
                    <a:pt x="673084" y="702341"/>
                  </a:lnTo>
                  <a:lnTo>
                    <a:pt x="673764" y="708314"/>
                  </a:lnTo>
                  <a:lnTo>
                    <a:pt x="673862" y="709168"/>
                  </a:lnTo>
                  <a:lnTo>
                    <a:pt x="641923" y="731194"/>
                  </a:lnTo>
                  <a:lnTo>
                    <a:pt x="625522" y="742505"/>
                  </a:lnTo>
                  <a:lnTo>
                    <a:pt x="619480" y="746672"/>
                  </a:lnTo>
                  <a:lnTo>
                    <a:pt x="618617" y="747268"/>
                  </a:lnTo>
                  <a:lnTo>
                    <a:pt x="622214" y="778839"/>
                  </a:lnTo>
                  <a:lnTo>
                    <a:pt x="624062" y="795051"/>
                  </a:lnTo>
                  <a:lnTo>
                    <a:pt x="624742" y="801024"/>
                  </a:lnTo>
                  <a:lnTo>
                    <a:pt x="624840" y="801878"/>
                  </a:lnTo>
                  <a:lnTo>
                    <a:pt x="646058" y="817663"/>
                  </a:lnTo>
                  <a:lnTo>
                    <a:pt x="656955" y="825769"/>
                  </a:lnTo>
                  <a:lnTo>
                    <a:pt x="660969" y="828756"/>
                  </a:lnTo>
                  <a:lnTo>
                    <a:pt x="661543" y="829183"/>
                  </a:lnTo>
                  <a:lnTo>
                    <a:pt x="650896" y="844895"/>
                  </a:lnTo>
                  <a:lnTo>
                    <a:pt x="645429" y="852963"/>
                  </a:lnTo>
                  <a:lnTo>
                    <a:pt x="643415" y="855936"/>
                  </a:lnTo>
                  <a:lnTo>
                    <a:pt x="643128" y="856361"/>
                  </a:lnTo>
                  <a:lnTo>
                    <a:pt x="618384" y="868989"/>
                  </a:lnTo>
                  <a:lnTo>
                    <a:pt x="605678" y="875474"/>
                  </a:lnTo>
                  <a:lnTo>
                    <a:pt x="600997" y="877863"/>
                  </a:lnTo>
                  <a:lnTo>
                    <a:pt x="600329" y="878205"/>
                  </a:lnTo>
                  <a:lnTo>
                    <a:pt x="603853" y="906619"/>
                  </a:lnTo>
                  <a:lnTo>
                    <a:pt x="605662" y="921210"/>
                  </a:lnTo>
                  <a:lnTo>
                    <a:pt x="606329" y="926586"/>
                  </a:lnTo>
                  <a:lnTo>
                    <a:pt x="606425" y="927354"/>
                  </a:lnTo>
                  <a:lnTo>
                    <a:pt x="560389" y="955694"/>
                  </a:lnTo>
                  <a:lnTo>
                    <a:pt x="536749" y="970248"/>
                  </a:lnTo>
                  <a:lnTo>
                    <a:pt x="528040" y="975610"/>
                  </a:lnTo>
                  <a:lnTo>
                    <a:pt x="526796" y="976376"/>
                  </a:lnTo>
                  <a:lnTo>
                    <a:pt x="512625" y="951192"/>
                  </a:lnTo>
                  <a:lnTo>
                    <a:pt x="505348" y="938260"/>
                  </a:lnTo>
                  <a:lnTo>
                    <a:pt x="502667" y="933495"/>
                  </a:lnTo>
                  <a:lnTo>
                    <a:pt x="502285" y="932815"/>
                  </a:lnTo>
                  <a:lnTo>
                    <a:pt x="473944" y="929657"/>
                  </a:lnTo>
                  <a:lnTo>
                    <a:pt x="459390" y="928036"/>
                  </a:lnTo>
                  <a:lnTo>
                    <a:pt x="454028" y="927439"/>
                  </a:lnTo>
                  <a:lnTo>
                    <a:pt x="453263" y="927354"/>
                  </a:lnTo>
                  <a:lnTo>
                    <a:pt x="435568" y="930511"/>
                  </a:lnTo>
                  <a:lnTo>
                    <a:pt x="426481" y="932132"/>
                  </a:lnTo>
                  <a:lnTo>
                    <a:pt x="423134" y="932729"/>
                  </a:lnTo>
                  <a:lnTo>
                    <a:pt x="422656" y="932815"/>
                  </a:lnTo>
                  <a:lnTo>
                    <a:pt x="408485" y="920186"/>
                  </a:lnTo>
                  <a:lnTo>
                    <a:pt x="401208" y="913701"/>
                  </a:lnTo>
                  <a:lnTo>
                    <a:pt x="398527" y="911312"/>
                  </a:lnTo>
                  <a:lnTo>
                    <a:pt x="398145" y="910971"/>
                  </a:lnTo>
                  <a:lnTo>
                    <a:pt x="366279" y="917285"/>
                  </a:lnTo>
                  <a:lnTo>
                    <a:pt x="349916" y="920527"/>
                  </a:lnTo>
                  <a:lnTo>
                    <a:pt x="343888" y="921722"/>
                  </a:lnTo>
                  <a:lnTo>
                    <a:pt x="343026" y="921893"/>
                  </a:lnTo>
                  <a:lnTo>
                    <a:pt x="321808" y="934448"/>
                  </a:lnTo>
                  <a:lnTo>
                    <a:pt x="310911" y="940895"/>
                  </a:lnTo>
                  <a:lnTo>
                    <a:pt x="306897" y="943270"/>
                  </a:lnTo>
                  <a:lnTo>
                    <a:pt x="275590" y="932815"/>
                  </a:lnTo>
                  <a:lnTo>
                    <a:pt x="261493" y="954841"/>
                  </a:lnTo>
                  <a:lnTo>
                    <a:pt x="254254" y="966152"/>
                  </a:lnTo>
                  <a:lnTo>
                    <a:pt x="251587" y="970319"/>
                  </a:lnTo>
                  <a:lnTo>
                    <a:pt x="251206" y="970915"/>
                  </a:lnTo>
                  <a:lnTo>
                    <a:pt x="219267" y="986700"/>
                  </a:lnTo>
                  <a:lnTo>
                    <a:pt x="202866" y="994806"/>
                  </a:lnTo>
                  <a:lnTo>
                    <a:pt x="196824" y="997793"/>
                  </a:lnTo>
                  <a:lnTo>
                    <a:pt x="167693" y="925679"/>
                  </a:lnTo>
                  <a:lnTo>
                    <a:pt x="153177" y="888428"/>
                  </a:lnTo>
                  <a:lnTo>
                    <a:pt x="147066" y="872744"/>
                  </a:lnTo>
                  <a:lnTo>
                    <a:pt x="115127" y="860115"/>
                  </a:lnTo>
                  <a:lnTo>
                    <a:pt x="98726" y="853630"/>
                  </a:lnTo>
                  <a:lnTo>
                    <a:pt x="92684" y="851241"/>
                  </a:lnTo>
                  <a:lnTo>
                    <a:pt x="91821" y="850900"/>
                  </a:lnTo>
                  <a:lnTo>
                    <a:pt x="38736" y="709048"/>
                  </a:lnTo>
                  <a:lnTo>
                    <a:pt x="11477" y="636206"/>
                  </a:lnTo>
                  <a:lnTo>
                    <a:pt x="1434" y="609369"/>
                  </a:lnTo>
                  <a:lnTo>
                    <a:pt x="0" y="605536"/>
                  </a:lnTo>
                  <a:lnTo>
                    <a:pt x="0" y="53454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202936" y="4783835"/>
              <a:ext cx="262127" cy="201168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5202936" y="4783835"/>
              <a:ext cx="262255" cy="201295"/>
            </a:xfrm>
            <a:custGeom>
              <a:avLst/>
              <a:gdLst/>
              <a:ahLst/>
              <a:cxnLst/>
              <a:rect l="l" t="t" r="r" b="b"/>
              <a:pathLst>
                <a:path w="262254" h="201295">
                  <a:moveTo>
                    <a:pt x="207263" y="10921"/>
                  </a:moveTo>
                  <a:lnTo>
                    <a:pt x="207263" y="10921"/>
                  </a:lnTo>
                  <a:lnTo>
                    <a:pt x="219455" y="16256"/>
                  </a:lnTo>
                  <a:lnTo>
                    <a:pt x="225551" y="32638"/>
                  </a:lnTo>
                  <a:lnTo>
                    <a:pt x="232600" y="48351"/>
                  </a:lnTo>
                  <a:lnTo>
                    <a:pt x="236219" y="56419"/>
                  </a:lnTo>
                  <a:lnTo>
                    <a:pt x="237553" y="59392"/>
                  </a:lnTo>
                  <a:lnTo>
                    <a:pt x="237743" y="59816"/>
                  </a:lnTo>
                  <a:lnTo>
                    <a:pt x="251840" y="78686"/>
                  </a:lnTo>
                  <a:lnTo>
                    <a:pt x="259079" y="88376"/>
                  </a:lnTo>
                  <a:lnTo>
                    <a:pt x="261746" y="91946"/>
                  </a:lnTo>
                  <a:lnTo>
                    <a:pt x="262127" y="92456"/>
                  </a:lnTo>
                  <a:lnTo>
                    <a:pt x="240982" y="95696"/>
                  </a:lnTo>
                  <a:lnTo>
                    <a:pt x="230123" y="97901"/>
                  </a:lnTo>
                  <a:lnTo>
                    <a:pt x="226123" y="100081"/>
                  </a:lnTo>
                  <a:lnTo>
                    <a:pt x="225551" y="103250"/>
                  </a:lnTo>
                  <a:lnTo>
                    <a:pt x="219455" y="108712"/>
                  </a:lnTo>
                  <a:lnTo>
                    <a:pt x="225551" y="119633"/>
                  </a:lnTo>
                  <a:lnTo>
                    <a:pt x="236124" y="132189"/>
                  </a:lnTo>
                  <a:lnTo>
                    <a:pt x="241553" y="138636"/>
                  </a:lnTo>
                  <a:lnTo>
                    <a:pt x="243554" y="141011"/>
                  </a:lnTo>
                  <a:lnTo>
                    <a:pt x="243839" y="141350"/>
                  </a:lnTo>
                  <a:lnTo>
                    <a:pt x="237743" y="163068"/>
                  </a:lnTo>
                  <a:lnTo>
                    <a:pt x="231648" y="173989"/>
                  </a:lnTo>
                  <a:lnTo>
                    <a:pt x="197358" y="183387"/>
                  </a:lnTo>
                  <a:lnTo>
                    <a:pt x="182880" y="188213"/>
                  </a:lnTo>
                  <a:lnTo>
                    <a:pt x="177546" y="189991"/>
                  </a:lnTo>
                  <a:lnTo>
                    <a:pt x="176784" y="190245"/>
                  </a:lnTo>
                  <a:lnTo>
                    <a:pt x="169449" y="193488"/>
                  </a:lnTo>
                  <a:lnTo>
                    <a:pt x="163829" y="195706"/>
                  </a:lnTo>
                  <a:lnTo>
                    <a:pt x="157067" y="197925"/>
                  </a:lnTo>
                  <a:lnTo>
                    <a:pt x="146303" y="201168"/>
                  </a:lnTo>
                  <a:lnTo>
                    <a:pt x="131635" y="191514"/>
                  </a:lnTo>
                  <a:lnTo>
                    <a:pt x="115823" y="184896"/>
                  </a:lnTo>
                  <a:lnTo>
                    <a:pt x="70770" y="153435"/>
                  </a:lnTo>
                  <a:lnTo>
                    <a:pt x="41624" y="108914"/>
                  </a:lnTo>
                  <a:lnTo>
                    <a:pt x="30479" y="81533"/>
                  </a:lnTo>
                  <a:lnTo>
                    <a:pt x="24860" y="70258"/>
                  </a:lnTo>
                  <a:lnTo>
                    <a:pt x="17525" y="60483"/>
                  </a:lnTo>
                  <a:lnTo>
                    <a:pt x="9048" y="51708"/>
                  </a:lnTo>
                  <a:lnTo>
                    <a:pt x="0" y="43433"/>
                  </a:lnTo>
                  <a:lnTo>
                    <a:pt x="6096" y="43433"/>
                  </a:lnTo>
                  <a:lnTo>
                    <a:pt x="6096" y="38100"/>
                  </a:lnTo>
                  <a:lnTo>
                    <a:pt x="12191" y="38100"/>
                  </a:lnTo>
                  <a:lnTo>
                    <a:pt x="19621" y="30932"/>
                  </a:lnTo>
                  <a:lnTo>
                    <a:pt x="30480" y="25812"/>
                  </a:lnTo>
                  <a:lnTo>
                    <a:pt x="41338" y="22740"/>
                  </a:lnTo>
                  <a:lnTo>
                    <a:pt x="48767" y="21716"/>
                  </a:lnTo>
                  <a:lnTo>
                    <a:pt x="56292" y="16787"/>
                  </a:lnTo>
                  <a:lnTo>
                    <a:pt x="67818" y="10858"/>
                  </a:lnTo>
                  <a:lnTo>
                    <a:pt x="80486" y="4929"/>
                  </a:lnTo>
                  <a:lnTo>
                    <a:pt x="91439" y="0"/>
                  </a:lnTo>
                  <a:lnTo>
                    <a:pt x="100488" y="4331"/>
                  </a:lnTo>
                  <a:lnTo>
                    <a:pt x="108965" y="14271"/>
                  </a:lnTo>
                  <a:lnTo>
                    <a:pt x="116300" y="25235"/>
                  </a:lnTo>
                  <a:lnTo>
                    <a:pt x="121919" y="32638"/>
                  </a:lnTo>
                  <a:lnTo>
                    <a:pt x="130397" y="38879"/>
                  </a:lnTo>
                  <a:lnTo>
                    <a:pt x="144017" y="42084"/>
                  </a:lnTo>
                  <a:lnTo>
                    <a:pt x="158781" y="43265"/>
                  </a:lnTo>
                  <a:lnTo>
                    <a:pt x="170687" y="43433"/>
                  </a:lnTo>
                  <a:lnTo>
                    <a:pt x="177164" y="41491"/>
                  </a:lnTo>
                  <a:lnTo>
                    <a:pt x="185927" y="35988"/>
                  </a:lnTo>
                  <a:lnTo>
                    <a:pt x="194690" y="27414"/>
                  </a:lnTo>
                  <a:lnTo>
                    <a:pt x="201167" y="16256"/>
                  </a:lnTo>
                  <a:lnTo>
                    <a:pt x="207263" y="16256"/>
                  </a:lnTo>
                  <a:lnTo>
                    <a:pt x="207263" y="1092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76316" y="4495800"/>
              <a:ext cx="679688" cy="615695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5576316" y="4495800"/>
              <a:ext cx="680085" cy="615950"/>
            </a:xfrm>
            <a:custGeom>
              <a:avLst/>
              <a:gdLst/>
              <a:ahLst/>
              <a:cxnLst/>
              <a:rect l="l" t="t" r="r" b="b"/>
              <a:pathLst>
                <a:path w="680085" h="615950">
                  <a:moveTo>
                    <a:pt x="563372" y="539369"/>
                  </a:moveTo>
                  <a:lnTo>
                    <a:pt x="547296" y="546792"/>
                  </a:lnTo>
                  <a:lnTo>
                    <a:pt x="535828" y="557799"/>
                  </a:lnTo>
                  <a:lnTo>
                    <a:pt x="528956" y="567783"/>
                  </a:lnTo>
                  <a:lnTo>
                    <a:pt x="526669" y="572135"/>
                  </a:lnTo>
                  <a:lnTo>
                    <a:pt x="496496" y="578770"/>
                  </a:lnTo>
                  <a:lnTo>
                    <a:pt x="469217" y="588454"/>
                  </a:lnTo>
                  <a:lnTo>
                    <a:pt x="443104" y="598138"/>
                  </a:lnTo>
                  <a:lnTo>
                    <a:pt x="416433" y="604774"/>
                  </a:lnTo>
                  <a:lnTo>
                    <a:pt x="407310" y="608016"/>
                  </a:lnTo>
                  <a:lnTo>
                    <a:pt x="398795" y="610235"/>
                  </a:lnTo>
                  <a:lnTo>
                    <a:pt x="391447" y="612453"/>
                  </a:lnTo>
                  <a:lnTo>
                    <a:pt x="385825" y="615695"/>
                  </a:lnTo>
                  <a:lnTo>
                    <a:pt x="379603" y="599313"/>
                  </a:lnTo>
                  <a:lnTo>
                    <a:pt x="376078" y="580443"/>
                  </a:lnTo>
                  <a:lnTo>
                    <a:pt x="374269" y="570753"/>
                  </a:lnTo>
                  <a:lnTo>
                    <a:pt x="373602" y="567183"/>
                  </a:lnTo>
                  <a:lnTo>
                    <a:pt x="373507" y="566674"/>
                  </a:lnTo>
                  <a:lnTo>
                    <a:pt x="334593" y="538333"/>
                  </a:lnTo>
                  <a:lnTo>
                    <a:pt x="314610" y="523779"/>
                  </a:lnTo>
                  <a:lnTo>
                    <a:pt x="307248" y="518417"/>
                  </a:lnTo>
                  <a:lnTo>
                    <a:pt x="306197" y="517651"/>
                  </a:lnTo>
                  <a:lnTo>
                    <a:pt x="306101" y="495383"/>
                  </a:lnTo>
                  <a:lnTo>
                    <a:pt x="305435" y="482854"/>
                  </a:lnTo>
                  <a:lnTo>
                    <a:pt x="303625" y="475468"/>
                  </a:lnTo>
                  <a:lnTo>
                    <a:pt x="300100" y="468630"/>
                  </a:lnTo>
                  <a:lnTo>
                    <a:pt x="298176" y="462657"/>
                  </a:lnTo>
                  <a:lnTo>
                    <a:pt x="293941" y="453612"/>
                  </a:lnTo>
                  <a:lnTo>
                    <a:pt x="289706" y="442519"/>
                  </a:lnTo>
                  <a:lnTo>
                    <a:pt x="287782" y="430402"/>
                  </a:lnTo>
                  <a:lnTo>
                    <a:pt x="283856" y="419725"/>
                  </a:lnTo>
                  <a:lnTo>
                    <a:pt x="274764" y="410035"/>
                  </a:lnTo>
                  <a:lnTo>
                    <a:pt x="264529" y="398273"/>
                  </a:lnTo>
                  <a:lnTo>
                    <a:pt x="257175" y="381381"/>
                  </a:lnTo>
                  <a:lnTo>
                    <a:pt x="246943" y="363620"/>
                  </a:lnTo>
                  <a:lnTo>
                    <a:pt x="230378" y="349408"/>
                  </a:lnTo>
                  <a:lnTo>
                    <a:pt x="214955" y="336196"/>
                  </a:lnTo>
                  <a:lnTo>
                    <a:pt x="208153" y="321437"/>
                  </a:lnTo>
                  <a:lnTo>
                    <a:pt x="214322" y="308369"/>
                  </a:lnTo>
                  <a:lnTo>
                    <a:pt x="220456" y="294243"/>
                  </a:lnTo>
                  <a:lnTo>
                    <a:pt x="221994" y="280092"/>
                  </a:lnTo>
                  <a:lnTo>
                    <a:pt x="214375" y="266954"/>
                  </a:lnTo>
                  <a:lnTo>
                    <a:pt x="202584" y="256428"/>
                  </a:lnTo>
                  <a:lnTo>
                    <a:pt x="193675" y="251999"/>
                  </a:lnTo>
                  <a:lnTo>
                    <a:pt x="185908" y="245522"/>
                  </a:lnTo>
                  <a:lnTo>
                    <a:pt x="177546" y="228854"/>
                  </a:lnTo>
                  <a:lnTo>
                    <a:pt x="170209" y="208053"/>
                  </a:lnTo>
                  <a:lnTo>
                    <a:pt x="164576" y="193421"/>
                  </a:lnTo>
                  <a:lnTo>
                    <a:pt x="157775" y="182883"/>
                  </a:lnTo>
                  <a:lnTo>
                    <a:pt x="146938" y="174370"/>
                  </a:lnTo>
                  <a:lnTo>
                    <a:pt x="135772" y="172749"/>
                  </a:lnTo>
                  <a:lnTo>
                    <a:pt x="121713" y="173688"/>
                  </a:lnTo>
                  <a:lnTo>
                    <a:pt x="106487" y="173603"/>
                  </a:lnTo>
                  <a:lnTo>
                    <a:pt x="91821" y="168910"/>
                  </a:lnTo>
                  <a:lnTo>
                    <a:pt x="83532" y="156898"/>
                  </a:lnTo>
                  <a:lnTo>
                    <a:pt x="75803" y="146446"/>
                  </a:lnTo>
                  <a:lnTo>
                    <a:pt x="66907" y="139066"/>
                  </a:lnTo>
                  <a:lnTo>
                    <a:pt x="55118" y="136270"/>
                  </a:lnTo>
                  <a:lnTo>
                    <a:pt x="43328" y="139783"/>
                  </a:lnTo>
                  <a:lnTo>
                    <a:pt x="34432" y="140271"/>
                  </a:lnTo>
                  <a:lnTo>
                    <a:pt x="26703" y="134663"/>
                  </a:lnTo>
                  <a:lnTo>
                    <a:pt x="18414" y="119887"/>
                  </a:lnTo>
                  <a:lnTo>
                    <a:pt x="13769" y="114938"/>
                  </a:lnTo>
                  <a:lnTo>
                    <a:pt x="9159" y="108965"/>
                  </a:lnTo>
                  <a:lnTo>
                    <a:pt x="4573" y="102993"/>
                  </a:lnTo>
                  <a:lnTo>
                    <a:pt x="0" y="98043"/>
                  </a:lnTo>
                  <a:lnTo>
                    <a:pt x="14170" y="91729"/>
                  </a:lnTo>
                  <a:lnTo>
                    <a:pt x="21447" y="88487"/>
                  </a:lnTo>
                  <a:lnTo>
                    <a:pt x="24128" y="87292"/>
                  </a:lnTo>
                  <a:lnTo>
                    <a:pt x="24511" y="87122"/>
                  </a:lnTo>
                  <a:lnTo>
                    <a:pt x="35442" y="87207"/>
                  </a:lnTo>
                  <a:lnTo>
                    <a:pt x="42910" y="87804"/>
                  </a:lnTo>
                  <a:lnTo>
                    <a:pt x="50353" y="89425"/>
                  </a:lnTo>
                  <a:lnTo>
                    <a:pt x="61213" y="92582"/>
                  </a:lnTo>
                  <a:lnTo>
                    <a:pt x="75690" y="93182"/>
                  </a:lnTo>
                  <a:lnTo>
                    <a:pt x="89582" y="93281"/>
                  </a:lnTo>
                  <a:lnTo>
                    <a:pt x="100022" y="90332"/>
                  </a:lnTo>
                  <a:lnTo>
                    <a:pt x="104139" y="81787"/>
                  </a:lnTo>
                  <a:lnTo>
                    <a:pt x="108922" y="73169"/>
                  </a:lnTo>
                  <a:lnTo>
                    <a:pt x="119443" y="66087"/>
                  </a:lnTo>
                  <a:lnTo>
                    <a:pt x="129964" y="64125"/>
                  </a:lnTo>
                  <a:lnTo>
                    <a:pt x="134747" y="70866"/>
                  </a:lnTo>
                  <a:lnTo>
                    <a:pt x="134842" y="83762"/>
                  </a:lnTo>
                  <a:lnTo>
                    <a:pt x="135509" y="96694"/>
                  </a:lnTo>
                  <a:lnTo>
                    <a:pt x="137318" y="107602"/>
                  </a:lnTo>
                  <a:lnTo>
                    <a:pt x="140843" y="114426"/>
                  </a:lnTo>
                  <a:lnTo>
                    <a:pt x="147530" y="116986"/>
                  </a:lnTo>
                  <a:lnTo>
                    <a:pt x="162242" y="118522"/>
                  </a:lnTo>
                  <a:lnTo>
                    <a:pt x="176954" y="122106"/>
                  </a:lnTo>
                  <a:lnTo>
                    <a:pt x="183642" y="130810"/>
                  </a:lnTo>
                  <a:lnTo>
                    <a:pt x="187525" y="146349"/>
                  </a:lnTo>
                  <a:lnTo>
                    <a:pt x="191373" y="165496"/>
                  </a:lnTo>
                  <a:lnTo>
                    <a:pt x="197483" y="183620"/>
                  </a:lnTo>
                  <a:lnTo>
                    <a:pt x="208153" y="196087"/>
                  </a:lnTo>
                  <a:lnTo>
                    <a:pt x="221087" y="205474"/>
                  </a:lnTo>
                  <a:lnTo>
                    <a:pt x="233426" y="209740"/>
                  </a:lnTo>
                  <a:lnTo>
                    <a:pt x="246907" y="209911"/>
                  </a:lnTo>
                  <a:lnTo>
                    <a:pt x="263271" y="207010"/>
                  </a:lnTo>
                  <a:lnTo>
                    <a:pt x="293878" y="179831"/>
                  </a:lnTo>
                  <a:lnTo>
                    <a:pt x="298049" y="172749"/>
                  </a:lnTo>
                  <a:lnTo>
                    <a:pt x="303911" y="168227"/>
                  </a:lnTo>
                  <a:lnTo>
                    <a:pt x="315487" y="166776"/>
                  </a:lnTo>
                  <a:lnTo>
                    <a:pt x="336804" y="168910"/>
                  </a:lnTo>
                  <a:lnTo>
                    <a:pt x="359263" y="171555"/>
                  </a:lnTo>
                  <a:lnTo>
                    <a:pt x="374269" y="165496"/>
                  </a:lnTo>
                  <a:lnTo>
                    <a:pt x="409616" y="129476"/>
                  </a:lnTo>
                  <a:lnTo>
                    <a:pt x="422529" y="98043"/>
                  </a:lnTo>
                  <a:lnTo>
                    <a:pt x="420318" y="89564"/>
                  </a:lnTo>
                  <a:lnTo>
                    <a:pt x="414083" y="87169"/>
                  </a:lnTo>
                  <a:lnTo>
                    <a:pt x="404419" y="88846"/>
                  </a:lnTo>
                  <a:lnTo>
                    <a:pt x="391922" y="92582"/>
                  </a:lnTo>
                  <a:lnTo>
                    <a:pt x="379466" y="95569"/>
                  </a:lnTo>
                  <a:lnTo>
                    <a:pt x="370474" y="95996"/>
                  </a:lnTo>
                  <a:lnTo>
                    <a:pt x="366079" y="93350"/>
                  </a:lnTo>
                  <a:lnTo>
                    <a:pt x="367411" y="87122"/>
                  </a:lnTo>
                  <a:lnTo>
                    <a:pt x="367315" y="78235"/>
                  </a:lnTo>
                  <a:lnTo>
                    <a:pt x="366649" y="68802"/>
                  </a:lnTo>
                  <a:lnTo>
                    <a:pt x="364839" y="60368"/>
                  </a:lnTo>
                  <a:lnTo>
                    <a:pt x="361314" y="54482"/>
                  </a:lnTo>
                  <a:lnTo>
                    <a:pt x="379009" y="38770"/>
                  </a:lnTo>
                  <a:lnTo>
                    <a:pt x="388096" y="30702"/>
                  </a:lnTo>
                  <a:lnTo>
                    <a:pt x="391443" y="27729"/>
                  </a:lnTo>
                  <a:lnTo>
                    <a:pt x="391922" y="27305"/>
                  </a:lnTo>
                  <a:lnTo>
                    <a:pt x="406092" y="36703"/>
                  </a:lnTo>
                  <a:lnTo>
                    <a:pt x="413369" y="41529"/>
                  </a:lnTo>
                  <a:lnTo>
                    <a:pt x="416050" y="43306"/>
                  </a:lnTo>
                  <a:lnTo>
                    <a:pt x="416433" y="43561"/>
                  </a:lnTo>
                  <a:lnTo>
                    <a:pt x="441176" y="40403"/>
                  </a:lnTo>
                  <a:lnTo>
                    <a:pt x="453882" y="38782"/>
                  </a:lnTo>
                  <a:lnTo>
                    <a:pt x="458563" y="38185"/>
                  </a:lnTo>
                  <a:lnTo>
                    <a:pt x="459232" y="38100"/>
                  </a:lnTo>
                  <a:lnTo>
                    <a:pt x="473402" y="47571"/>
                  </a:lnTo>
                  <a:lnTo>
                    <a:pt x="480679" y="52435"/>
                  </a:lnTo>
                  <a:lnTo>
                    <a:pt x="483360" y="54227"/>
                  </a:lnTo>
                  <a:lnTo>
                    <a:pt x="483743" y="54482"/>
                  </a:lnTo>
                  <a:lnTo>
                    <a:pt x="490864" y="38770"/>
                  </a:lnTo>
                  <a:lnTo>
                    <a:pt x="494522" y="30702"/>
                  </a:lnTo>
                  <a:lnTo>
                    <a:pt x="495869" y="27729"/>
                  </a:lnTo>
                  <a:lnTo>
                    <a:pt x="496062" y="27305"/>
                  </a:lnTo>
                  <a:lnTo>
                    <a:pt x="503110" y="11519"/>
                  </a:lnTo>
                  <a:lnTo>
                    <a:pt x="506730" y="3413"/>
                  </a:lnTo>
                  <a:lnTo>
                    <a:pt x="508063" y="426"/>
                  </a:lnTo>
                  <a:lnTo>
                    <a:pt x="508254" y="0"/>
                  </a:lnTo>
                  <a:lnTo>
                    <a:pt x="526669" y="5461"/>
                  </a:lnTo>
                  <a:lnTo>
                    <a:pt x="526669" y="27487"/>
                  </a:lnTo>
                  <a:lnTo>
                    <a:pt x="526669" y="38798"/>
                  </a:lnTo>
                  <a:lnTo>
                    <a:pt x="526669" y="42965"/>
                  </a:lnTo>
                  <a:lnTo>
                    <a:pt x="526669" y="43561"/>
                  </a:lnTo>
                  <a:lnTo>
                    <a:pt x="544363" y="53032"/>
                  </a:lnTo>
                  <a:lnTo>
                    <a:pt x="553450" y="57896"/>
                  </a:lnTo>
                  <a:lnTo>
                    <a:pt x="556797" y="59688"/>
                  </a:lnTo>
                  <a:lnTo>
                    <a:pt x="557276" y="59943"/>
                  </a:lnTo>
                  <a:lnTo>
                    <a:pt x="598455" y="93745"/>
                  </a:lnTo>
                  <a:lnTo>
                    <a:pt x="603885" y="108299"/>
                  </a:lnTo>
                  <a:lnTo>
                    <a:pt x="605885" y="113661"/>
                  </a:lnTo>
                  <a:lnTo>
                    <a:pt x="606171" y="114426"/>
                  </a:lnTo>
                  <a:lnTo>
                    <a:pt x="624586" y="125349"/>
                  </a:lnTo>
                  <a:lnTo>
                    <a:pt x="613939" y="147375"/>
                  </a:lnTo>
                  <a:lnTo>
                    <a:pt x="608472" y="158686"/>
                  </a:lnTo>
                  <a:lnTo>
                    <a:pt x="606458" y="162853"/>
                  </a:lnTo>
                  <a:lnTo>
                    <a:pt x="606171" y="163449"/>
                  </a:lnTo>
                  <a:lnTo>
                    <a:pt x="609768" y="191789"/>
                  </a:lnTo>
                  <a:lnTo>
                    <a:pt x="611616" y="206343"/>
                  </a:lnTo>
                  <a:lnTo>
                    <a:pt x="612296" y="211705"/>
                  </a:lnTo>
                  <a:lnTo>
                    <a:pt x="612394" y="212470"/>
                  </a:lnTo>
                  <a:lnTo>
                    <a:pt x="626491" y="231413"/>
                  </a:lnTo>
                  <a:lnTo>
                    <a:pt x="633730" y="241141"/>
                  </a:lnTo>
                  <a:lnTo>
                    <a:pt x="636397" y="244725"/>
                  </a:lnTo>
                  <a:lnTo>
                    <a:pt x="636778" y="245237"/>
                  </a:lnTo>
                  <a:lnTo>
                    <a:pt x="661594" y="242079"/>
                  </a:lnTo>
                  <a:lnTo>
                    <a:pt x="674338" y="240458"/>
                  </a:lnTo>
                  <a:lnTo>
                    <a:pt x="679033" y="239861"/>
                  </a:lnTo>
                  <a:lnTo>
                    <a:pt x="679704" y="239775"/>
                  </a:lnTo>
                  <a:lnTo>
                    <a:pt x="676179" y="258645"/>
                  </a:lnTo>
                  <a:lnTo>
                    <a:pt x="674370" y="268335"/>
                  </a:lnTo>
                  <a:lnTo>
                    <a:pt x="673703" y="271905"/>
                  </a:lnTo>
                  <a:lnTo>
                    <a:pt x="673608" y="272414"/>
                  </a:lnTo>
                  <a:lnTo>
                    <a:pt x="659437" y="285043"/>
                  </a:lnTo>
                  <a:lnTo>
                    <a:pt x="652160" y="291528"/>
                  </a:lnTo>
                  <a:lnTo>
                    <a:pt x="649479" y="293917"/>
                  </a:lnTo>
                  <a:lnTo>
                    <a:pt x="649097" y="294258"/>
                  </a:lnTo>
                  <a:lnTo>
                    <a:pt x="645572" y="309971"/>
                  </a:lnTo>
                  <a:lnTo>
                    <a:pt x="643763" y="318039"/>
                  </a:lnTo>
                  <a:lnTo>
                    <a:pt x="643096" y="321012"/>
                  </a:lnTo>
                  <a:lnTo>
                    <a:pt x="643001" y="321437"/>
                  </a:lnTo>
                  <a:lnTo>
                    <a:pt x="636778" y="337819"/>
                  </a:lnTo>
                  <a:lnTo>
                    <a:pt x="636778" y="348742"/>
                  </a:lnTo>
                  <a:lnTo>
                    <a:pt x="649097" y="359663"/>
                  </a:lnTo>
                  <a:lnTo>
                    <a:pt x="636778" y="381381"/>
                  </a:lnTo>
                  <a:lnTo>
                    <a:pt x="612034" y="384538"/>
                  </a:lnTo>
                  <a:lnTo>
                    <a:pt x="599328" y="386159"/>
                  </a:lnTo>
                  <a:lnTo>
                    <a:pt x="594647" y="386756"/>
                  </a:lnTo>
                  <a:lnTo>
                    <a:pt x="593979" y="386842"/>
                  </a:lnTo>
                  <a:lnTo>
                    <a:pt x="593979" y="397763"/>
                  </a:lnTo>
                  <a:lnTo>
                    <a:pt x="576284" y="391449"/>
                  </a:lnTo>
                  <a:lnTo>
                    <a:pt x="567197" y="388207"/>
                  </a:lnTo>
                  <a:lnTo>
                    <a:pt x="563850" y="387012"/>
                  </a:lnTo>
                  <a:lnTo>
                    <a:pt x="563372" y="386842"/>
                  </a:lnTo>
                  <a:lnTo>
                    <a:pt x="544957" y="392302"/>
                  </a:lnTo>
                  <a:lnTo>
                    <a:pt x="538861" y="414147"/>
                  </a:lnTo>
                  <a:lnTo>
                    <a:pt x="549507" y="433016"/>
                  </a:lnTo>
                  <a:lnTo>
                    <a:pt x="554974" y="442706"/>
                  </a:lnTo>
                  <a:lnTo>
                    <a:pt x="556988" y="446276"/>
                  </a:lnTo>
                  <a:lnTo>
                    <a:pt x="557276" y="446786"/>
                  </a:lnTo>
                  <a:lnTo>
                    <a:pt x="563372" y="468630"/>
                  </a:lnTo>
                  <a:lnTo>
                    <a:pt x="563372" y="53936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350764" y="4959096"/>
              <a:ext cx="260603" cy="164592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5350764" y="4959096"/>
              <a:ext cx="260985" cy="165100"/>
            </a:xfrm>
            <a:custGeom>
              <a:avLst/>
              <a:gdLst/>
              <a:ahLst/>
              <a:cxnLst/>
              <a:rect l="l" t="t" r="r" b="b"/>
              <a:pathLst>
                <a:path w="260985" h="165100">
                  <a:moveTo>
                    <a:pt x="0" y="27431"/>
                  </a:moveTo>
                  <a:lnTo>
                    <a:pt x="12404" y="23421"/>
                  </a:lnTo>
                  <a:lnTo>
                    <a:pt x="21986" y="19923"/>
                  </a:lnTo>
                  <a:lnTo>
                    <a:pt x="28164" y="17448"/>
                  </a:lnTo>
                  <a:lnTo>
                    <a:pt x="30352" y="16509"/>
                  </a:lnTo>
                  <a:lnTo>
                    <a:pt x="58326" y="6965"/>
                  </a:lnTo>
                  <a:lnTo>
                    <a:pt x="72691" y="2063"/>
                  </a:lnTo>
                  <a:lnTo>
                    <a:pt x="77983" y="257"/>
                  </a:lnTo>
                  <a:lnTo>
                    <a:pt x="78739" y="0"/>
                  </a:lnTo>
                  <a:lnTo>
                    <a:pt x="97027" y="0"/>
                  </a:lnTo>
                  <a:lnTo>
                    <a:pt x="118026" y="3157"/>
                  </a:lnTo>
                  <a:lnTo>
                    <a:pt x="128809" y="4778"/>
                  </a:lnTo>
                  <a:lnTo>
                    <a:pt x="157227" y="16337"/>
                  </a:lnTo>
                  <a:lnTo>
                    <a:pt x="157607" y="16509"/>
                  </a:lnTo>
                  <a:lnTo>
                    <a:pt x="178605" y="44997"/>
                  </a:lnTo>
                  <a:lnTo>
                    <a:pt x="189388" y="59626"/>
                  </a:lnTo>
                  <a:lnTo>
                    <a:pt x="193361" y="65016"/>
                  </a:lnTo>
                  <a:lnTo>
                    <a:pt x="193928" y="65785"/>
                  </a:lnTo>
                  <a:lnTo>
                    <a:pt x="211476" y="62628"/>
                  </a:lnTo>
                  <a:lnTo>
                    <a:pt x="220487" y="61007"/>
                  </a:lnTo>
                  <a:lnTo>
                    <a:pt x="223807" y="60410"/>
                  </a:lnTo>
                  <a:lnTo>
                    <a:pt x="224282" y="60324"/>
                  </a:lnTo>
                  <a:lnTo>
                    <a:pt x="245280" y="73026"/>
                  </a:lnTo>
                  <a:lnTo>
                    <a:pt x="256063" y="79549"/>
                  </a:lnTo>
                  <a:lnTo>
                    <a:pt x="260036" y="81952"/>
                  </a:lnTo>
                  <a:lnTo>
                    <a:pt x="260603" y="82295"/>
                  </a:lnTo>
                  <a:lnTo>
                    <a:pt x="260603" y="104266"/>
                  </a:lnTo>
                  <a:lnTo>
                    <a:pt x="260603" y="109727"/>
                  </a:lnTo>
                  <a:lnTo>
                    <a:pt x="254508" y="109727"/>
                  </a:lnTo>
                  <a:lnTo>
                    <a:pt x="230250" y="115188"/>
                  </a:lnTo>
                  <a:lnTo>
                    <a:pt x="230250" y="134205"/>
                  </a:lnTo>
                  <a:lnTo>
                    <a:pt x="230250" y="143970"/>
                  </a:lnTo>
                  <a:lnTo>
                    <a:pt x="230250" y="147568"/>
                  </a:lnTo>
                  <a:lnTo>
                    <a:pt x="230250" y="148081"/>
                  </a:lnTo>
                  <a:lnTo>
                    <a:pt x="212089" y="148081"/>
                  </a:lnTo>
                  <a:lnTo>
                    <a:pt x="191091" y="157626"/>
                  </a:lnTo>
                  <a:lnTo>
                    <a:pt x="180308" y="162528"/>
                  </a:lnTo>
                  <a:lnTo>
                    <a:pt x="176335" y="164334"/>
                  </a:lnTo>
                  <a:lnTo>
                    <a:pt x="175768" y="164591"/>
                  </a:lnTo>
                  <a:lnTo>
                    <a:pt x="157607" y="153669"/>
                  </a:lnTo>
                  <a:lnTo>
                    <a:pt x="136534" y="150439"/>
                  </a:lnTo>
                  <a:lnTo>
                    <a:pt x="125714" y="148780"/>
                  </a:lnTo>
                  <a:lnTo>
                    <a:pt x="121727" y="148169"/>
                  </a:lnTo>
                  <a:lnTo>
                    <a:pt x="121158" y="148081"/>
                  </a:lnTo>
                  <a:lnTo>
                    <a:pt x="93184" y="154469"/>
                  </a:lnTo>
                  <a:lnTo>
                    <a:pt x="78819" y="157749"/>
                  </a:lnTo>
                  <a:lnTo>
                    <a:pt x="73527" y="158958"/>
                  </a:lnTo>
                  <a:lnTo>
                    <a:pt x="72771" y="159130"/>
                  </a:lnTo>
                  <a:lnTo>
                    <a:pt x="72771" y="153669"/>
                  </a:lnTo>
                  <a:lnTo>
                    <a:pt x="66675" y="148081"/>
                  </a:lnTo>
                  <a:lnTo>
                    <a:pt x="66675" y="142620"/>
                  </a:lnTo>
                  <a:lnTo>
                    <a:pt x="56364" y="131935"/>
                  </a:lnTo>
                  <a:lnTo>
                    <a:pt x="52292" y="122761"/>
                  </a:lnTo>
                  <a:lnTo>
                    <a:pt x="53887" y="112563"/>
                  </a:lnTo>
                  <a:lnTo>
                    <a:pt x="60578" y="98805"/>
                  </a:lnTo>
                  <a:lnTo>
                    <a:pt x="55381" y="79170"/>
                  </a:lnTo>
                  <a:lnTo>
                    <a:pt x="37099" y="61071"/>
                  </a:lnTo>
                  <a:lnTo>
                    <a:pt x="15412" y="43995"/>
                  </a:lnTo>
                  <a:lnTo>
                    <a:pt x="0" y="2743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544312" y="5129784"/>
              <a:ext cx="117348" cy="16764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539740" y="5125211"/>
              <a:ext cx="126492" cy="17678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582412" y="5020055"/>
              <a:ext cx="379475" cy="634063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582412" y="5020055"/>
              <a:ext cx="379730" cy="634365"/>
            </a:xfrm>
            <a:custGeom>
              <a:avLst/>
              <a:gdLst/>
              <a:ahLst/>
              <a:cxnLst/>
              <a:rect l="l" t="t" r="r" b="b"/>
              <a:pathLst>
                <a:path w="379729" h="634364">
                  <a:moveTo>
                    <a:pt x="0" y="355092"/>
                  </a:moveTo>
                  <a:lnTo>
                    <a:pt x="9259" y="347071"/>
                  </a:lnTo>
                  <a:lnTo>
                    <a:pt x="19113" y="340074"/>
                  </a:lnTo>
                  <a:lnTo>
                    <a:pt x="30110" y="335125"/>
                  </a:lnTo>
                  <a:lnTo>
                    <a:pt x="42799" y="333248"/>
                  </a:lnTo>
                  <a:lnTo>
                    <a:pt x="69615" y="328384"/>
                  </a:lnTo>
                  <a:lnTo>
                    <a:pt x="87217" y="323008"/>
                  </a:lnTo>
                  <a:lnTo>
                    <a:pt x="97913" y="318656"/>
                  </a:lnTo>
                  <a:lnTo>
                    <a:pt x="104012" y="316865"/>
                  </a:lnTo>
                  <a:lnTo>
                    <a:pt x="107842" y="312001"/>
                  </a:lnTo>
                  <a:lnTo>
                    <a:pt x="116268" y="306625"/>
                  </a:lnTo>
                  <a:lnTo>
                    <a:pt x="124694" y="302273"/>
                  </a:lnTo>
                  <a:lnTo>
                    <a:pt x="128524" y="300482"/>
                  </a:lnTo>
                  <a:lnTo>
                    <a:pt x="146218" y="316267"/>
                  </a:lnTo>
                  <a:lnTo>
                    <a:pt x="155305" y="324373"/>
                  </a:lnTo>
                  <a:lnTo>
                    <a:pt x="158652" y="327360"/>
                  </a:lnTo>
                  <a:lnTo>
                    <a:pt x="159130" y="327787"/>
                  </a:lnTo>
                  <a:lnTo>
                    <a:pt x="162847" y="308502"/>
                  </a:lnTo>
                  <a:lnTo>
                    <a:pt x="166004" y="296386"/>
                  </a:lnTo>
                  <a:lnTo>
                    <a:pt x="199588" y="255428"/>
                  </a:lnTo>
                  <a:lnTo>
                    <a:pt x="257484" y="224028"/>
                  </a:lnTo>
                  <a:lnTo>
                    <a:pt x="269239" y="218567"/>
                  </a:lnTo>
                  <a:lnTo>
                    <a:pt x="269239" y="190152"/>
                  </a:lnTo>
                  <a:lnTo>
                    <a:pt x="269239" y="175561"/>
                  </a:lnTo>
                  <a:lnTo>
                    <a:pt x="269239" y="170185"/>
                  </a:lnTo>
                  <a:lnTo>
                    <a:pt x="269239" y="169418"/>
                  </a:lnTo>
                  <a:lnTo>
                    <a:pt x="244496" y="169418"/>
                  </a:lnTo>
                  <a:lnTo>
                    <a:pt x="231790" y="169418"/>
                  </a:lnTo>
                  <a:lnTo>
                    <a:pt x="227109" y="169418"/>
                  </a:lnTo>
                  <a:lnTo>
                    <a:pt x="226440" y="169418"/>
                  </a:lnTo>
                  <a:lnTo>
                    <a:pt x="222724" y="162859"/>
                  </a:lnTo>
                  <a:lnTo>
                    <a:pt x="185102" y="126968"/>
                  </a:lnTo>
                  <a:lnTo>
                    <a:pt x="171323" y="114681"/>
                  </a:lnTo>
                  <a:lnTo>
                    <a:pt x="181778" y="108196"/>
                  </a:lnTo>
                  <a:lnTo>
                    <a:pt x="185912" y="103759"/>
                  </a:lnTo>
                  <a:lnTo>
                    <a:pt x="184306" y="99321"/>
                  </a:lnTo>
                  <a:lnTo>
                    <a:pt x="177546" y="92837"/>
                  </a:lnTo>
                  <a:lnTo>
                    <a:pt x="173091" y="80805"/>
                  </a:lnTo>
                  <a:lnTo>
                    <a:pt x="169814" y="70310"/>
                  </a:lnTo>
                  <a:lnTo>
                    <a:pt x="168848" y="62886"/>
                  </a:lnTo>
                  <a:lnTo>
                    <a:pt x="171323" y="60071"/>
                  </a:lnTo>
                  <a:lnTo>
                    <a:pt x="178730" y="59985"/>
                  </a:lnTo>
                  <a:lnTo>
                    <a:pt x="188960" y="59388"/>
                  </a:lnTo>
                  <a:lnTo>
                    <a:pt x="198022" y="57767"/>
                  </a:lnTo>
                  <a:lnTo>
                    <a:pt x="201929" y="54610"/>
                  </a:lnTo>
                  <a:lnTo>
                    <a:pt x="202979" y="44029"/>
                  </a:lnTo>
                  <a:lnTo>
                    <a:pt x="205755" y="31400"/>
                  </a:lnTo>
                  <a:lnTo>
                    <a:pt x="209698" y="20820"/>
                  </a:lnTo>
                  <a:lnTo>
                    <a:pt x="214249" y="16383"/>
                  </a:lnTo>
                  <a:lnTo>
                    <a:pt x="224460" y="18772"/>
                  </a:lnTo>
                  <a:lnTo>
                    <a:pt x="236410" y="23209"/>
                  </a:lnTo>
                  <a:lnTo>
                    <a:pt x="249503" y="25598"/>
                  </a:lnTo>
                  <a:lnTo>
                    <a:pt x="263143" y="21844"/>
                  </a:lnTo>
                  <a:lnTo>
                    <a:pt x="268878" y="16894"/>
                  </a:lnTo>
                  <a:lnTo>
                    <a:pt x="276923" y="10922"/>
                  </a:lnTo>
                  <a:lnTo>
                    <a:pt x="287254" y="4949"/>
                  </a:lnTo>
                  <a:lnTo>
                    <a:pt x="299847" y="0"/>
                  </a:lnTo>
                  <a:lnTo>
                    <a:pt x="338760" y="25257"/>
                  </a:lnTo>
                  <a:lnTo>
                    <a:pt x="358743" y="38227"/>
                  </a:lnTo>
                  <a:lnTo>
                    <a:pt x="366105" y="43005"/>
                  </a:lnTo>
                  <a:lnTo>
                    <a:pt x="367157" y="43688"/>
                  </a:lnTo>
                  <a:lnTo>
                    <a:pt x="370754" y="62630"/>
                  </a:lnTo>
                  <a:lnTo>
                    <a:pt x="372602" y="72358"/>
                  </a:lnTo>
                  <a:lnTo>
                    <a:pt x="373282" y="75942"/>
                  </a:lnTo>
                  <a:lnTo>
                    <a:pt x="373379" y="76454"/>
                  </a:lnTo>
                  <a:lnTo>
                    <a:pt x="379475" y="92837"/>
                  </a:lnTo>
                  <a:lnTo>
                    <a:pt x="372354" y="100345"/>
                  </a:lnTo>
                  <a:lnTo>
                    <a:pt x="368696" y="107854"/>
                  </a:lnTo>
                  <a:lnTo>
                    <a:pt x="367349" y="117411"/>
                  </a:lnTo>
                  <a:lnTo>
                    <a:pt x="367157" y="131064"/>
                  </a:lnTo>
                  <a:lnTo>
                    <a:pt x="371611" y="155743"/>
                  </a:lnTo>
                  <a:lnTo>
                    <a:pt x="374888" y="185054"/>
                  </a:lnTo>
                  <a:lnTo>
                    <a:pt x="375854" y="213342"/>
                  </a:lnTo>
                  <a:lnTo>
                    <a:pt x="373379" y="234950"/>
                  </a:lnTo>
                  <a:lnTo>
                    <a:pt x="374711" y="251077"/>
                  </a:lnTo>
                  <a:lnTo>
                    <a:pt x="374888" y="261572"/>
                  </a:lnTo>
                  <a:lnTo>
                    <a:pt x="368182" y="271043"/>
                  </a:lnTo>
                  <a:lnTo>
                    <a:pt x="348868" y="284099"/>
                  </a:lnTo>
                  <a:lnTo>
                    <a:pt x="323153" y="303127"/>
                  </a:lnTo>
                  <a:lnTo>
                    <a:pt x="308308" y="325739"/>
                  </a:lnTo>
                  <a:lnTo>
                    <a:pt x="301488" y="349375"/>
                  </a:lnTo>
                  <a:lnTo>
                    <a:pt x="299847" y="371475"/>
                  </a:lnTo>
                  <a:lnTo>
                    <a:pt x="296037" y="391953"/>
                  </a:lnTo>
                  <a:lnTo>
                    <a:pt x="287654" y="412432"/>
                  </a:lnTo>
                  <a:lnTo>
                    <a:pt x="279272" y="432911"/>
                  </a:lnTo>
                  <a:lnTo>
                    <a:pt x="275463" y="453390"/>
                  </a:lnTo>
                  <a:lnTo>
                    <a:pt x="278320" y="473461"/>
                  </a:lnTo>
                  <a:lnTo>
                    <a:pt x="284607" y="499189"/>
                  </a:lnTo>
                  <a:lnTo>
                    <a:pt x="290893" y="527988"/>
                  </a:lnTo>
                  <a:lnTo>
                    <a:pt x="293750" y="557276"/>
                  </a:lnTo>
                  <a:lnTo>
                    <a:pt x="294703" y="572705"/>
                  </a:lnTo>
                  <a:lnTo>
                    <a:pt x="296799" y="586608"/>
                  </a:lnTo>
                  <a:lnTo>
                    <a:pt x="298894" y="599493"/>
                  </a:lnTo>
                  <a:lnTo>
                    <a:pt x="299847" y="611873"/>
                  </a:lnTo>
                  <a:lnTo>
                    <a:pt x="286206" y="615030"/>
                  </a:lnTo>
                  <a:lnTo>
                    <a:pt x="273113" y="616651"/>
                  </a:lnTo>
                  <a:lnTo>
                    <a:pt x="261163" y="617248"/>
                  </a:lnTo>
                  <a:lnTo>
                    <a:pt x="250951" y="617334"/>
                  </a:lnTo>
                  <a:lnTo>
                    <a:pt x="225712" y="617504"/>
                  </a:lnTo>
                  <a:lnTo>
                    <a:pt x="205057" y="618699"/>
                  </a:lnTo>
                  <a:lnTo>
                    <a:pt x="188997" y="621942"/>
                  </a:lnTo>
                  <a:lnTo>
                    <a:pt x="177546" y="628256"/>
                  </a:lnTo>
                  <a:lnTo>
                    <a:pt x="160972" y="634063"/>
                  </a:lnTo>
                  <a:lnTo>
                    <a:pt x="123253" y="619042"/>
                  </a:lnTo>
                  <a:lnTo>
                    <a:pt x="101155" y="587551"/>
                  </a:lnTo>
                  <a:lnTo>
                    <a:pt x="87820" y="545752"/>
                  </a:lnTo>
                  <a:lnTo>
                    <a:pt x="84657" y="515018"/>
                  </a:lnTo>
                  <a:lnTo>
                    <a:pt x="81851" y="496458"/>
                  </a:lnTo>
                  <a:lnTo>
                    <a:pt x="73405" y="458851"/>
                  </a:lnTo>
                  <a:lnTo>
                    <a:pt x="45132" y="420624"/>
                  </a:lnTo>
                  <a:lnTo>
                    <a:pt x="24382" y="400486"/>
                  </a:lnTo>
                  <a:lnTo>
                    <a:pt x="12191" y="382397"/>
                  </a:lnTo>
                  <a:lnTo>
                    <a:pt x="7715" y="375058"/>
                  </a:lnTo>
                  <a:lnTo>
                    <a:pt x="3810" y="368744"/>
                  </a:lnTo>
                  <a:lnTo>
                    <a:pt x="1047" y="362430"/>
                  </a:lnTo>
                  <a:lnTo>
                    <a:pt x="0" y="35509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549128" y="5320284"/>
              <a:ext cx="643127" cy="556260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0549128" y="5320284"/>
              <a:ext cx="643255" cy="556260"/>
            </a:xfrm>
            <a:custGeom>
              <a:avLst/>
              <a:gdLst/>
              <a:ahLst/>
              <a:cxnLst/>
              <a:rect l="l" t="t" r="r" b="b"/>
              <a:pathLst>
                <a:path w="643254" h="556260">
                  <a:moveTo>
                    <a:pt x="6096" y="310845"/>
                  </a:moveTo>
                  <a:lnTo>
                    <a:pt x="5143" y="326100"/>
                  </a:lnTo>
                  <a:lnTo>
                    <a:pt x="3048" y="338797"/>
                  </a:lnTo>
                  <a:lnTo>
                    <a:pt x="952" y="348428"/>
                  </a:lnTo>
                  <a:lnTo>
                    <a:pt x="0" y="354482"/>
                  </a:lnTo>
                  <a:lnTo>
                    <a:pt x="5927" y="360959"/>
                  </a:lnTo>
                  <a:lnTo>
                    <a:pt x="19891" y="365390"/>
                  </a:lnTo>
                  <a:lnTo>
                    <a:pt x="36165" y="369818"/>
                  </a:lnTo>
                  <a:lnTo>
                    <a:pt x="49022" y="376288"/>
                  </a:lnTo>
                  <a:lnTo>
                    <a:pt x="90348" y="410033"/>
                  </a:lnTo>
                  <a:lnTo>
                    <a:pt x="99949" y="439090"/>
                  </a:lnTo>
                  <a:lnTo>
                    <a:pt x="104140" y="453320"/>
                  </a:lnTo>
                  <a:lnTo>
                    <a:pt x="108331" y="464482"/>
                  </a:lnTo>
                  <a:lnTo>
                    <a:pt x="110236" y="468998"/>
                  </a:lnTo>
                  <a:lnTo>
                    <a:pt x="145722" y="469168"/>
                  </a:lnTo>
                  <a:lnTo>
                    <a:pt x="164576" y="470361"/>
                  </a:lnTo>
                  <a:lnTo>
                    <a:pt x="173118" y="473600"/>
                  </a:lnTo>
                  <a:lnTo>
                    <a:pt x="177673" y="479907"/>
                  </a:lnTo>
                  <a:lnTo>
                    <a:pt x="187124" y="484511"/>
                  </a:lnTo>
                  <a:lnTo>
                    <a:pt x="202898" y="488089"/>
                  </a:lnTo>
                  <a:lnTo>
                    <a:pt x="219838" y="487576"/>
                  </a:lnTo>
                  <a:lnTo>
                    <a:pt x="232791" y="479907"/>
                  </a:lnTo>
                  <a:lnTo>
                    <a:pt x="244719" y="467127"/>
                  </a:lnTo>
                  <a:lnTo>
                    <a:pt x="259540" y="455368"/>
                  </a:lnTo>
                  <a:lnTo>
                    <a:pt x="273242" y="447700"/>
                  </a:lnTo>
                  <a:lnTo>
                    <a:pt x="281813" y="447192"/>
                  </a:lnTo>
                  <a:lnTo>
                    <a:pt x="281813" y="453068"/>
                  </a:lnTo>
                  <a:lnTo>
                    <a:pt x="281813" y="461502"/>
                  </a:lnTo>
                  <a:lnTo>
                    <a:pt x="281813" y="470959"/>
                  </a:lnTo>
                  <a:lnTo>
                    <a:pt x="281813" y="479907"/>
                  </a:lnTo>
                  <a:lnTo>
                    <a:pt x="285815" y="485876"/>
                  </a:lnTo>
                  <a:lnTo>
                    <a:pt x="295544" y="494909"/>
                  </a:lnTo>
                  <a:lnTo>
                    <a:pt x="307584" y="505985"/>
                  </a:lnTo>
                  <a:lnTo>
                    <a:pt x="318516" y="518083"/>
                  </a:lnTo>
                  <a:lnTo>
                    <a:pt x="329777" y="530949"/>
                  </a:lnTo>
                  <a:lnTo>
                    <a:pt x="344503" y="543305"/>
                  </a:lnTo>
                  <a:lnTo>
                    <a:pt x="361539" y="552595"/>
                  </a:lnTo>
                  <a:lnTo>
                    <a:pt x="379729" y="556259"/>
                  </a:lnTo>
                  <a:lnTo>
                    <a:pt x="396206" y="555238"/>
                  </a:lnTo>
                  <a:lnTo>
                    <a:pt x="414956" y="552172"/>
                  </a:lnTo>
                  <a:lnTo>
                    <a:pt x="431397" y="547060"/>
                  </a:lnTo>
                  <a:lnTo>
                    <a:pt x="440944" y="539902"/>
                  </a:lnTo>
                  <a:lnTo>
                    <a:pt x="450258" y="527031"/>
                  </a:lnTo>
                  <a:lnTo>
                    <a:pt x="460121" y="514675"/>
                  </a:lnTo>
                  <a:lnTo>
                    <a:pt x="471126" y="505389"/>
                  </a:lnTo>
                  <a:lnTo>
                    <a:pt x="483870" y="501726"/>
                  </a:lnTo>
                  <a:lnTo>
                    <a:pt x="502253" y="501726"/>
                  </a:lnTo>
                  <a:lnTo>
                    <a:pt x="520636" y="501726"/>
                  </a:lnTo>
                  <a:lnTo>
                    <a:pt x="539019" y="501726"/>
                  </a:lnTo>
                  <a:lnTo>
                    <a:pt x="557402" y="501726"/>
                  </a:lnTo>
                  <a:lnTo>
                    <a:pt x="577560" y="497295"/>
                  </a:lnTo>
                  <a:lnTo>
                    <a:pt x="604075" y="486729"/>
                  </a:lnTo>
                  <a:lnTo>
                    <a:pt x="627161" y="474117"/>
                  </a:lnTo>
                  <a:lnTo>
                    <a:pt x="637031" y="463549"/>
                  </a:lnTo>
                  <a:lnTo>
                    <a:pt x="637031" y="458525"/>
                  </a:lnTo>
                  <a:lnTo>
                    <a:pt x="637031" y="451964"/>
                  </a:lnTo>
                  <a:lnTo>
                    <a:pt x="637031" y="444379"/>
                  </a:lnTo>
                  <a:lnTo>
                    <a:pt x="637031" y="436283"/>
                  </a:lnTo>
                  <a:lnTo>
                    <a:pt x="624713" y="425373"/>
                  </a:lnTo>
                  <a:lnTo>
                    <a:pt x="603494" y="403303"/>
                  </a:lnTo>
                  <a:lnTo>
                    <a:pt x="592597" y="391969"/>
                  </a:lnTo>
                  <a:lnTo>
                    <a:pt x="588583" y="387794"/>
                  </a:lnTo>
                  <a:lnTo>
                    <a:pt x="588010" y="387197"/>
                  </a:lnTo>
                  <a:lnTo>
                    <a:pt x="619875" y="374591"/>
                  </a:lnTo>
                  <a:lnTo>
                    <a:pt x="636238" y="368117"/>
                  </a:lnTo>
                  <a:lnTo>
                    <a:pt x="642266" y="365732"/>
                  </a:lnTo>
                  <a:lnTo>
                    <a:pt x="643127" y="365391"/>
                  </a:lnTo>
                  <a:lnTo>
                    <a:pt x="643127" y="349628"/>
                  </a:lnTo>
                  <a:lnTo>
                    <a:pt x="643127" y="341533"/>
                  </a:lnTo>
                  <a:lnTo>
                    <a:pt x="643127" y="338550"/>
                  </a:lnTo>
                  <a:lnTo>
                    <a:pt x="643127" y="338124"/>
                  </a:lnTo>
                  <a:lnTo>
                    <a:pt x="600616" y="297126"/>
                  </a:lnTo>
                  <a:lnTo>
                    <a:pt x="578786" y="276072"/>
                  </a:lnTo>
                  <a:lnTo>
                    <a:pt x="570743" y="268316"/>
                  </a:lnTo>
                  <a:lnTo>
                    <a:pt x="569595" y="267207"/>
                  </a:lnTo>
                  <a:lnTo>
                    <a:pt x="562546" y="216767"/>
                  </a:lnTo>
                  <a:lnTo>
                    <a:pt x="558926" y="190865"/>
                  </a:lnTo>
                  <a:lnTo>
                    <a:pt x="557593" y="181322"/>
                  </a:lnTo>
                  <a:lnTo>
                    <a:pt x="557402" y="179958"/>
                  </a:lnTo>
                  <a:lnTo>
                    <a:pt x="536110" y="179958"/>
                  </a:lnTo>
                  <a:lnTo>
                    <a:pt x="525176" y="179958"/>
                  </a:lnTo>
                  <a:lnTo>
                    <a:pt x="521148" y="179958"/>
                  </a:lnTo>
                  <a:lnTo>
                    <a:pt x="520573" y="179958"/>
                  </a:lnTo>
                  <a:lnTo>
                    <a:pt x="510000" y="205216"/>
                  </a:lnTo>
                  <a:lnTo>
                    <a:pt x="504571" y="218185"/>
                  </a:lnTo>
                  <a:lnTo>
                    <a:pt x="502570" y="222964"/>
                  </a:lnTo>
                  <a:lnTo>
                    <a:pt x="502285" y="223646"/>
                  </a:lnTo>
                  <a:lnTo>
                    <a:pt x="480992" y="220489"/>
                  </a:lnTo>
                  <a:lnTo>
                    <a:pt x="470058" y="218868"/>
                  </a:lnTo>
                  <a:lnTo>
                    <a:pt x="466030" y="218271"/>
                  </a:lnTo>
                  <a:lnTo>
                    <a:pt x="465454" y="218185"/>
                  </a:lnTo>
                  <a:lnTo>
                    <a:pt x="444236" y="199243"/>
                  </a:lnTo>
                  <a:lnTo>
                    <a:pt x="433339" y="189515"/>
                  </a:lnTo>
                  <a:lnTo>
                    <a:pt x="429325" y="185931"/>
                  </a:lnTo>
                  <a:lnTo>
                    <a:pt x="428751" y="185419"/>
                  </a:lnTo>
                  <a:lnTo>
                    <a:pt x="447167" y="169036"/>
                  </a:lnTo>
                  <a:lnTo>
                    <a:pt x="447167" y="147010"/>
                  </a:lnTo>
                  <a:lnTo>
                    <a:pt x="447167" y="135699"/>
                  </a:lnTo>
                  <a:lnTo>
                    <a:pt x="447167" y="131532"/>
                  </a:lnTo>
                  <a:lnTo>
                    <a:pt x="447167" y="130936"/>
                  </a:lnTo>
                  <a:lnTo>
                    <a:pt x="475507" y="99365"/>
                  </a:lnTo>
                  <a:lnTo>
                    <a:pt x="490061" y="83153"/>
                  </a:lnTo>
                  <a:lnTo>
                    <a:pt x="495423" y="77180"/>
                  </a:lnTo>
                  <a:lnTo>
                    <a:pt x="496189" y="76326"/>
                  </a:lnTo>
                  <a:lnTo>
                    <a:pt x="496189" y="60541"/>
                  </a:lnTo>
                  <a:lnTo>
                    <a:pt x="496189" y="52435"/>
                  </a:lnTo>
                  <a:lnTo>
                    <a:pt x="496189" y="49448"/>
                  </a:lnTo>
                  <a:lnTo>
                    <a:pt x="496189" y="49021"/>
                  </a:lnTo>
                  <a:lnTo>
                    <a:pt x="478420" y="45938"/>
                  </a:lnTo>
                  <a:lnTo>
                    <a:pt x="469296" y="44354"/>
                  </a:lnTo>
                  <a:lnTo>
                    <a:pt x="465935" y="43771"/>
                  </a:lnTo>
                  <a:lnTo>
                    <a:pt x="465454" y="43687"/>
                  </a:lnTo>
                  <a:lnTo>
                    <a:pt x="440711" y="31059"/>
                  </a:lnTo>
                  <a:lnTo>
                    <a:pt x="428005" y="24574"/>
                  </a:lnTo>
                  <a:lnTo>
                    <a:pt x="423324" y="22185"/>
                  </a:lnTo>
                  <a:lnTo>
                    <a:pt x="422655" y="21843"/>
                  </a:lnTo>
                  <a:lnTo>
                    <a:pt x="401363" y="25001"/>
                  </a:lnTo>
                  <a:lnTo>
                    <a:pt x="390429" y="26622"/>
                  </a:lnTo>
                  <a:lnTo>
                    <a:pt x="386401" y="27219"/>
                  </a:lnTo>
                  <a:lnTo>
                    <a:pt x="385825" y="27304"/>
                  </a:lnTo>
                  <a:lnTo>
                    <a:pt x="364607" y="11519"/>
                  </a:lnTo>
                  <a:lnTo>
                    <a:pt x="353710" y="3413"/>
                  </a:lnTo>
                  <a:lnTo>
                    <a:pt x="349696" y="426"/>
                  </a:lnTo>
                  <a:lnTo>
                    <a:pt x="349123" y="0"/>
                  </a:lnTo>
                  <a:lnTo>
                    <a:pt x="324306" y="15785"/>
                  </a:lnTo>
                  <a:lnTo>
                    <a:pt x="311562" y="23891"/>
                  </a:lnTo>
                  <a:lnTo>
                    <a:pt x="306867" y="26878"/>
                  </a:lnTo>
                  <a:lnTo>
                    <a:pt x="306197" y="27304"/>
                  </a:lnTo>
                  <a:lnTo>
                    <a:pt x="320367" y="46174"/>
                  </a:lnTo>
                  <a:lnTo>
                    <a:pt x="327644" y="55864"/>
                  </a:lnTo>
                  <a:lnTo>
                    <a:pt x="330325" y="59434"/>
                  </a:lnTo>
                  <a:lnTo>
                    <a:pt x="330707" y="59943"/>
                  </a:lnTo>
                  <a:lnTo>
                    <a:pt x="309489" y="82043"/>
                  </a:lnTo>
                  <a:lnTo>
                    <a:pt x="298592" y="93392"/>
                  </a:lnTo>
                  <a:lnTo>
                    <a:pt x="294578" y="97573"/>
                  </a:lnTo>
                  <a:lnTo>
                    <a:pt x="294004" y="98170"/>
                  </a:lnTo>
                  <a:lnTo>
                    <a:pt x="276310" y="104485"/>
                  </a:lnTo>
                  <a:lnTo>
                    <a:pt x="267223" y="107727"/>
                  </a:lnTo>
                  <a:lnTo>
                    <a:pt x="263876" y="108922"/>
                  </a:lnTo>
                  <a:lnTo>
                    <a:pt x="263398" y="109092"/>
                  </a:lnTo>
                  <a:lnTo>
                    <a:pt x="245703" y="96464"/>
                  </a:lnTo>
                  <a:lnTo>
                    <a:pt x="236616" y="89979"/>
                  </a:lnTo>
                  <a:lnTo>
                    <a:pt x="233269" y="87590"/>
                  </a:lnTo>
                  <a:lnTo>
                    <a:pt x="232791" y="87248"/>
                  </a:lnTo>
                  <a:lnTo>
                    <a:pt x="218620" y="96720"/>
                  </a:lnTo>
                  <a:lnTo>
                    <a:pt x="211343" y="101584"/>
                  </a:lnTo>
                  <a:lnTo>
                    <a:pt x="208662" y="103376"/>
                  </a:lnTo>
                  <a:lnTo>
                    <a:pt x="208279" y="103631"/>
                  </a:lnTo>
                  <a:lnTo>
                    <a:pt x="204755" y="125658"/>
                  </a:lnTo>
                  <a:lnTo>
                    <a:pt x="202945" y="136969"/>
                  </a:lnTo>
                  <a:lnTo>
                    <a:pt x="202279" y="141136"/>
                  </a:lnTo>
                  <a:lnTo>
                    <a:pt x="202183" y="141731"/>
                  </a:lnTo>
                  <a:lnTo>
                    <a:pt x="170245" y="166989"/>
                  </a:lnTo>
                  <a:lnTo>
                    <a:pt x="153844" y="179958"/>
                  </a:lnTo>
                  <a:lnTo>
                    <a:pt x="147802" y="184737"/>
                  </a:lnTo>
                  <a:lnTo>
                    <a:pt x="146939" y="185419"/>
                  </a:lnTo>
                  <a:lnTo>
                    <a:pt x="122195" y="185419"/>
                  </a:lnTo>
                  <a:lnTo>
                    <a:pt x="109489" y="185419"/>
                  </a:lnTo>
                  <a:lnTo>
                    <a:pt x="104808" y="185419"/>
                  </a:lnTo>
                  <a:lnTo>
                    <a:pt x="104140" y="185419"/>
                  </a:lnTo>
                  <a:lnTo>
                    <a:pt x="43934" y="207519"/>
                  </a:lnTo>
                  <a:lnTo>
                    <a:pt x="13017" y="218868"/>
                  </a:lnTo>
                  <a:lnTo>
                    <a:pt x="1627" y="223049"/>
                  </a:lnTo>
                  <a:lnTo>
                    <a:pt x="0" y="223646"/>
                  </a:lnTo>
                  <a:lnTo>
                    <a:pt x="24816" y="248830"/>
                  </a:lnTo>
                  <a:lnTo>
                    <a:pt x="37560" y="261762"/>
                  </a:lnTo>
                  <a:lnTo>
                    <a:pt x="42255" y="266527"/>
                  </a:lnTo>
                  <a:lnTo>
                    <a:pt x="42925" y="267207"/>
                  </a:lnTo>
                  <a:lnTo>
                    <a:pt x="49974" y="289285"/>
                  </a:lnTo>
                  <a:lnTo>
                    <a:pt x="53594" y="300623"/>
                  </a:lnTo>
                  <a:lnTo>
                    <a:pt x="54927" y="304800"/>
                  </a:lnTo>
                  <a:lnTo>
                    <a:pt x="55118" y="305396"/>
                  </a:lnTo>
                  <a:lnTo>
                    <a:pt x="6096" y="31084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2158472" y="5254040"/>
              <a:ext cx="33527" cy="10416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2158472" y="5254040"/>
              <a:ext cx="33655" cy="104775"/>
            </a:xfrm>
            <a:custGeom>
              <a:avLst/>
              <a:gdLst/>
              <a:ahLst/>
              <a:cxnLst/>
              <a:rect l="l" t="t" r="r" b="b"/>
              <a:pathLst>
                <a:path w="33654" h="104775">
                  <a:moveTo>
                    <a:pt x="33527" y="104164"/>
                  </a:moveTo>
                  <a:lnTo>
                    <a:pt x="15537" y="74822"/>
                  </a:lnTo>
                  <a:lnTo>
                    <a:pt x="4603" y="56988"/>
                  </a:lnTo>
                  <a:lnTo>
                    <a:pt x="575" y="50418"/>
                  </a:lnTo>
                  <a:lnTo>
                    <a:pt x="0" y="49479"/>
                  </a:lnTo>
                  <a:lnTo>
                    <a:pt x="14170" y="27379"/>
                  </a:lnTo>
                  <a:lnTo>
                    <a:pt x="21447" y="16030"/>
                  </a:lnTo>
                  <a:lnTo>
                    <a:pt x="24128" y="11849"/>
                  </a:lnTo>
                  <a:lnTo>
                    <a:pt x="24510" y="11252"/>
                  </a:lnTo>
                  <a:lnTo>
                    <a:pt x="33527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519416" y="3942588"/>
              <a:ext cx="707135" cy="83515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7519416" y="3942588"/>
              <a:ext cx="707390" cy="835660"/>
            </a:xfrm>
            <a:custGeom>
              <a:avLst/>
              <a:gdLst/>
              <a:ahLst/>
              <a:cxnLst/>
              <a:rect l="l" t="t" r="r" b="b"/>
              <a:pathLst>
                <a:path w="707390" h="835660">
                  <a:moveTo>
                    <a:pt x="548639" y="147319"/>
                  </a:moveTo>
                  <a:lnTo>
                    <a:pt x="583882" y="178891"/>
                  </a:lnTo>
                  <a:lnTo>
                    <a:pt x="601980" y="195103"/>
                  </a:lnTo>
                  <a:lnTo>
                    <a:pt x="608647" y="201076"/>
                  </a:lnTo>
                  <a:lnTo>
                    <a:pt x="609600" y="201930"/>
                  </a:lnTo>
                  <a:lnTo>
                    <a:pt x="634269" y="205087"/>
                  </a:lnTo>
                  <a:lnTo>
                    <a:pt x="646938" y="206708"/>
                  </a:lnTo>
                  <a:lnTo>
                    <a:pt x="651605" y="207305"/>
                  </a:lnTo>
                  <a:lnTo>
                    <a:pt x="652272" y="207391"/>
                  </a:lnTo>
                  <a:lnTo>
                    <a:pt x="662844" y="229490"/>
                  </a:lnTo>
                  <a:lnTo>
                    <a:pt x="668274" y="240839"/>
                  </a:lnTo>
                  <a:lnTo>
                    <a:pt x="670274" y="245020"/>
                  </a:lnTo>
                  <a:lnTo>
                    <a:pt x="670559" y="245618"/>
                  </a:lnTo>
                  <a:lnTo>
                    <a:pt x="691705" y="226675"/>
                  </a:lnTo>
                  <a:lnTo>
                    <a:pt x="702563" y="216947"/>
                  </a:lnTo>
                  <a:lnTo>
                    <a:pt x="706564" y="213363"/>
                  </a:lnTo>
                  <a:lnTo>
                    <a:pt x="707135" y="212851"/>
                  </a:lnTo>
                  <a:lnTo>
                    <a:pt x="707135" y="244423"/>
                  </a:lnTo>
                  <a:lnTo>
                    <a:pt x="707135" y="260635"/>
                  </a:lnTo>
                  <a:lnTo>
                    <a:pt x="707135" y="266608"/>
                  </a:lnTo>
                  <a:lnTo>
                    <a:pt x="707135" y="267462"/>
                  </a:lnTo>
                  <a:lnTo>
                    <a:pt x="696468" y="286490"/>
                  </a:lnTo>
                  <a:lnTo>
                    <a:pt x="690372" y="296814"/>
                  </a:lnTo>
                  <a:lnTo>
                    <a:pt x="686562" y="302019"/>
                  </a:lnTo>
                  <a:lnTo>
                    <a:pt x="682751" y="305688"/>
                  </a:lnTo>
                  <a:lnTo>
                    <a:pt x="675703" y="324631"/>
                  </a:lnTo>
                  <a:lnTo>
                    <a:pt x="672083" y="334359"/>
                  </a:lnTo>
                  <a:lnTo>
                    <a:pt x="670750" y="337943"/>
                  </a:lnTo>
                  <a:lnTo>
                    <a:pt x="670559" y="338455"/>
                  </a:lnTo>
                  <a:lnTo>
                    <a:pt x="642365" y="344769"/>
                  </a:lnTo>
                  <a:lnTo>
                    <a:pt x="627887" y="348011"/>
                  </a:lnTo>
                  <a:lnTo>
                    <a:pt x="622553" y="349206"/>
                  </a:lnTo>
                  <a:lnTo>
                    <a:pt x="621791" y="349376"/>
                  </a:lnTo>
                  <a:lnTo>
                    <a:pt x="611219" y="365162"/>
                  </a:lnTo>
                  <a:lnTo>
                    <a:pt x="605789" y="373268"/>
                  </a:lnTo>
                  <a:lnTo>
                    <a:pt x="603789" y="376255"/>
                  </a:lnTo>
                  <a:lnTo>
                    <a:pt x="603503" y="376681"/>
                  </a:lnTo>
                  <a:lnTo>
                    <a:pt x="578834" y="370367"/>
                  </a:lnTo>
                  <a:lnTo>
                    <a:pt x="566165" y="367125"/>
                  </a:lnTo>
                  <a:lnTo>
                    <a:pt x="561498" y="365930"/>
                  </a:lnTo>
                  <a:lnTo>
                    <a:pt x="560831" y="365760"/>
                  </a:lnTo>
                  <a:lnTo>
                    <a:pt x="560831" y="346817"/>
                  </a:lnTo>
                  <a:lnTo>
                    <a:pt x="560831" y="337089"/>
                  </a:lnTo>
                  <a:lnTo>
                    <a:pt x="560831" y="333505"/>
                  </a:lnTo>
                  <a:lnTo>
                    <a:pt x="560831" y="332994"/>
                  </a:lnTo>
                  <a:lnTo>
                    <a:pt x="539686" y="320365"/>
                  </a:lnTo>
                  <a:lnTo>
                    <a:pt x="528827" y="313880"/>
                  </a:lnTo>
                  <a:lnTo>
                    <a:pt x="524827" y="311491"/>
                  </a:lnTo>
                  <a:lnTo>
                    <a:pt x="524255" y="311150"/>
                  </a:lnTo>
                  <a:lnTo>
                    <a:pt x="503110" y="298521"/>
                  </a:lnTo>
                  <a:lnTo>
                    <a:pt x="492251" y="292036"/>
                  </a:lnTo>
                  <a:lnTo>
                    <a:pt x="488251" y="289647"/>
                  </a:lnTo>
                  <a:lnTo>
                    <a:pt x="487679" y="289306"/>
                  </a:lnTo>
                  <a:lnTo>
                    <a:pt x="466534" y="295620"/>
                  </a:lnTo>
                  <a:lnTo>
                    <a:pt x="455675" y="298862"/>
                  </a:lnTo>
                  <a:lnTo>
                    <a:pt x="451675" y="300057"/>
                  </a:lnTo>
                  <a:lnTo>
                    <a:pt x="451103" y="300228"/>
                  </a:lnTo>
                  <a:lnTo>
                    <a:pt x="437006" y="316013"/>
                  </a:lnTo>
                  <a:lnTo>
                    <a:pt x="429767" y="324119"/>
                  </a:lnTo>
                  <a:lnTo>
                    <a:pt x="427100" y="327106"/>
                  </a:lnTo>
                  <a:lnTo>
                    <a:pt x="426719" y="327532"/>
                  </a:lnTo>
                  <a:lnTo>
                    <a:pt x="440816" y="355947"/>
                  </a:lnTo>
                  <a:lnTo>
                    <a:pt x="448055" y="370538"/>
                  </a:lnTo>
                  <a:lnTo>
                    <a:pt x="450723" y="375914"/>
                  </a:lnTo>
                  <a:lnTo>
                    <a:pt x="451103" y="376681"/>
                  </a:lnTo>
                  <a:lnTo>
                    <a:pt x="451103" y="401865"/>
                  </a:lnTo>
                  <a:lnTo>
                    <a:pt x="451103" y="414797"/>
                  </a:lnTo>
                  <a:lnTo>
                    <a:pt x="451103" y="419562"/>
                  </a:lnTo>
                  <a:lnTo>
                    <a:pt x="451103" y="420243"/>
                  </a:lnTo>
                  <a:lnTo>
                    <a:pt x="465200" y="439185"/>
                  </a:lnTo>
                  <a:lnTo>
                    <a:pt x="472439" y="448913"/>
                  </a:lnTo>
                  <a:lnTo>
                    <a:pt x="475106" y="452497"/>
                  </a:lnTo>
                  <a:lnTo>
                    <a:pt x="475487" y="453009"/>
                  </a:lnTo>
                  <a:lnTo>
                    <a:pt x="496633" y="459323"/>
                  </a:lnTo>
                  <a:lnTo>
                    <a:pt x="507491" y="462565"/>
                  </a:lnTo>
                  <a:lnTo>
                    <a:pt x="511492" y="463760"/>
                  </a:lnTo>
                  <a:lnTo>
                    <a:pt x="512063" y="463931"/>
                  </a:lnTo>
                  <a:lnTo>
                    <a:pt x="529685" y="463931"/>
                  </a:lnTo>
                  <a:lnTo>
                    <a:pt x="538733" y="463931"/>
                  </a:lnTo>
                  <a:lnTo>
                    <a:pt x="542067" y="463931"/>
                  </a:lnTo>
                  <a:lnTo>
                    <a:pt x="542543" y="463931"/>
                  </a:lnTo>
                  <a:lnTo>
                    <a:pt x="554735" y="453009"/>
                  </a:lnTo>
                  <a:lnTo>
                    <a:pt x="579405" y="456166"/>
                  </a:lnTo>
                  <a:lnTo>
                    <a:pt x="592074" y="457787"/>
                  </a:lnTo>
                  <a:lnTo>
                    <a:pt x="596741" y="458384"/>
                  </a:lnTo>
                  <a:lnTo>
                    <a:pt x="597407" y="458469"/>
                  </a:lnTo>
                  <a:lnTo>
                    <a:pt x="607980" y="471098"/>
                  </a:lnTo>
                  <a:lnTo>
                    <a:pt x="613409" y="477583"/>
                  </a:lnTo>
                  <a:lnTo>
                    <a:pt x="615410" y="479972"/>
                  </a:lnTo>
                  <a:lnTo>
                    <a:pt x="615695" y="480313"/>
                  </a:lnTo>
                  <a:lnTo>
                    <a:pt x="622744" y="499256"/>
                  </a:lnTo>
                  <a:lnTo>
                    <a:pt x="626363" y="508984"/>
                  </a:lnTo>
                  <a:lnTo>
                    <a:pt x="627697" y="512568"/>
                  </a:lnTo>
                  <a:lnTo>
                    <a:pt x="627887" y="513080"/>
                  </a:lnTo>
                  <a:lnTo>
                    <a:pt x="624363" y="532022"/>
                  </a:lnTo>
                  <a:lnTo>
                    <a:pt x="622553" y="541750"/>
                  </a:lnTo>
                  <a:lnTo>
                    <a:pt x="621887" y="545334"/>
                  </a:lnTo>
                  <a:lnTo>
                    <a:pt x="621791" y="545845"/>
                  </a:lnTo>
                  <a:lnTo>
                    <a:pt x="604170" y="542688"/>
                  </a:lnTo>
                  <a:lnTo>
                    <a:pt x="595122" y="541067"/>
                  </a:lnTo>
                  <a:lnTo>
                    <a:pt x="591788" y="540470"/>
                  </a:lnTo>
                  <a:lnTo>
                    <a:pt x="591311" y="540385"/>
                  </a:lnTo>
                  <a:lnTo>
                    <a:pt x="580739" y="527756"/>
                  </a:lnTo>
                  <a:lnTo>
                    <a:pt x="575309" y="521271"/>
                  </a:lnTo>
                  <a:lnTo>
                    <a:pt x="573309" y="518882"/>
                  </a:lnTo>
                  <a:lnTo>
                    <a:pt x="573024" y="518541"/>
                  </a:lnTo>
                  <a:lnTo>
                    <a:pt x="555402" y="521698"/>
                  </a:lnTo>
                  <a:lnTo>
                    <a:pt x="546353" y="523319"/>
                  </a:lnTo>
                  <a:lnTo>
                    <a:pt x="543020" y="523916"/>
                  </a:lnTo>
                  <a:lnTo>
                    <a:pt x="542543" y="524001"/>
                  </a:lnTo>
                  <a:lnTo>
                    <a:pt x="531971" y="536630"/>
                  </a:lnTo>
                  <a:lnTo>
                    <a:pt x="526541" y="543115"/>
                  </a:lnTo>
                  <a:lnTo>
                    <a:pt x="524541" y="545504"/>
                  </a:lnTo>
                  <a:lnTo>
                    <a:pt x="524255" y="545845"/>
                  </a:lnTo>
                  <a:lnTo>
                    <a:pt x="499586" y="564788"/>
                  </a:lnTo>
                  <a:lnTo>
                    <a:pt x="486917" y="574516"/>
                  </a:lnTo>
                  <a:lnTo>
                    <a:pt x="482250" y="578100"/>
                  </a:lnTo>
                  <a:lnTo>
                    <a:pt x="481583" y="578612"/>
                  </a:lnTo>
                  <a:lnTo>
                    <a:pt x="478059" y="600711"/>
                  </a:lnTo>
                  <a:lnTo>
                    <a:pt x="476249" y="612060"/>
                  </a:lnTo>
                  <a:lnTo>
                    <a:pt x="475583" y="616241"/>
                  </a:lnTo>
                  <a:lnTo>
                    <a:pt x="475487" y="616838"/>
                  </a:lnTo>
                  <a:lnTo>
                    <a:pt x="457866" y="635781"/>
                  </a:lnTo>
                  <a:lnTo>
                    <a:pt x="448818" y="645509"/>
                  </a:lnTo>
                  <a:lnTo>
                    <a:pt x="445484" y="649093"/>
                  </a:lnTo>
                  <a:lnTo>
                    <a:pt x="445007" y="649605"/>
                  </a:lnTo>
                  <a:lnTo>
                    <a:pt x="445007" y="671449"/>
                  </a:lnTo>
                  <a:lnTo>
                    <a:pt x="426719" y="671449"/>
                  </a:lnTo>
                  <a:lnTo>
                    <a:pt x="416147" y="696632"/>
                  </a:lnTo>
                  <a:lnTo>
                    <a:pt x="410717" y="709564"/>
                  </a:lnTo>
                  <a:lnTo>
                    <a:pt x="408717" y="714329"/>
                  </a:lnTo>
                  <a:lnTo>
                    <a:pt x="408431" y="715010"/>
                  </a:lnTo>
                  <a:lnTo>
                    <a:pt x="394239" y="733952"/>
                  </a:lnTo>
                  <a:lnTo>
                    <a:pt x="386334" y="743680"/>
                  </a:lnTo>
                  <a:lnTo>
                    <a:pt x="381857" y="747264"/>
                  </a:lnTo>
                  <a:lnTo>
                    <a:pt x="377951" y="747776"/>
                  </a:lnTo>
                  <a:lnTo>
                    <a:pt x="375951" y="752725"/>
                  </a:lnTo>
                  <a:lnTo>
                    <a:pt x="371093" y="758698"/>
                  </a:lnTo>
                  <a:lnTo>
                    <a:pt x="365093" y="764670"/>
                  </a:lnTo>
                  <a:lnTo>
                    <a:pt x="359663" y="769619"/>
                  </a:lnTo>
                  <a:lnTo>
                    <a:pt x="353567" y="769619"/>
                  </a:lnTo>
                  <a:lnTo>
                    <a:pt x="318325" y="807505"/>
                  </a:lnTo>
                  <a:lnTo>
                    <a:pt x="300227" y="826960"/>
                  </a:lnTo>
                  <a:lnTo>
                    <a:pt x="293560" y="834128"/>
                  </a:lnTo>
                  <a:lnTo>
                    <a:pt x="292607" y="835151"/>
                  </a:lnTo>
                  <a:lnTo>
                    <a:pt x="257365" y="809894"/>
                  </a:lnTo>
                  <a:lnTo>
                    <a:pt x="239268" y="796924"/>
                  </a:lnTo>
                  <a:lnTo>
                    <a:pt x="232600" y="792146"/>
                  </a:lnTo>
                  <a:lnTo>
                    <a:pt x="231648" y="791463"/>
                  </a:lnTo>
                  <a:lnTo>
                    <a:pt x="214026" y="804092"/>
                  </a:lnTo>
                  <a:lnTo>
                    <a:pt x="204977" y="810577"/>
                  </a:lnTo>
                  <a:lnTo>
                    <a:pt x="201644" y="812966"/>
                  </a:lnTo>
                  <a:lnTo>
                    <a:pt x="201167" y="813307"/>
                  </a:lnTo>
                  <a:lnTo>
                    <a:pt x="172974" y="800679"/>
                  </a:lnTo>
                  <a:lnTo>
                    <a:pt x="158496" y="794194"/>
                  </a:lnTo>
                  <a:lnTo>
                    <a:pt x="153162" y="791805"/>
                  </a:lnTo>
                  <a:lnTo>
                    <a:pt x="152400" y="791463"/>
                  </a:lnTo>
                  <a:lnTo>
                    <a:pt x="140207" y="780542"/>
                  </a:lnTo>
                  <a:lnTo>
                    <a:pt x="128015" y="769619"/>
                  </a:lnTo>
                  <a:lnTo>
                    <a:pt x="128015" y="750677"/>
                  </a:lnTo>
                  <a:lnTo>
                    <a:pt x="128015" y="740949"/>
                  </a:lnTo>
                  <a:lnTo>
                    <a:pt x="128015" y="737365"/>
                  </a:lnTo>
                  <a:lnTo>
                    <a:pt x="128015" y="736854"/>
                  </a:lnTo>
                  <a:lnTo>
                    <a:pt x="142112" y="724140"/>
                  </a:lnTo>
                  <a:lnTo>
                    <a:pt x="149351" y="717057"/>
                  </a:lnTo>
                  <a:lnTo>
                    <a:pt x="152019" y="713047"/>
                  </a:lnTo>
                  <a:lnTo>
                    <a:pt x="152400" y="709549"/>
                  </a:lnTo>
                  <a:lnTo>
                    <a:pt x="149256" y="705538"/>
                  </a:lnTo>
                  <a:lnTo>
                    <a:pt x="136397" y="702040"/>
                  </a:lnTo>
                  <a:lnTo>
                    <a:pt x="122396" y="699565"/>
                  </a:lnTo>
                  <a:lnTo>
                    <a:pt x="115824" y="698626"/>
                  </a:lnTo>
                  <a:lnTo>
                    <a:pt x="121919" y="676910"/>
                  </a:lnTo>
                  <a:lnTo>
                    <a:pt x="146589" y="667438"/>
                  </a:lnTo>
                  <a:lnTo>
                    <a:pt x="159257" y="662574"/>
                  </a:lnTo>
                  <a:lnTo>
                    <a:pt x="163925" y="660782"/>
                  </a:lnTo>
                  <a:lnTo>
                    <a:pt x="164591" y="660526"/>
                  </a:lnTo>
                  <a:lnTo>
                    <a:pt x="164591" y="641584"/>
                  </a:lnTo>
                  <a:lnTo>
                    <a:pt x="164591" y="631856"/>
                  </a:lnTo>
                  <a:lnTo>
                    <a:pt x="164591" y="628272"/>
                  </a:lnTo>
                  <a:lnTo>
                    <a:pt x="164591" y="627761"/>
                  </a:lnTo>
                  <a:lnTo>
                    <a:pt x="143446" y="627761"/>
                  </a:lnTo>
                  <a:lnTo>
                    <a:pt x="132587" y="627761"/>
                  </a:lnTo>
                  <a:lnTo>
                    <a:pt x="128587" y="627761"/>
                  </a:lnTo>
                  <a:lnTo>
                    <a:pt x="128015" y="627761"/>
                  </a:lnTo>
                  <a:lnTo>
                    <a:pt x="113918" y="634075"/>
                  </a:lnTo>
                  <a:lnTo>
                    <a:pt x="106679" y="637317"/>
                  </a:lnTo>
                  <a:lnTo>
                    <a:pt x="104012" y="638512"/>
                  </a:lnTo>
                  <a:lnTo>
                    <a:pt x="103631" y="638682"/>
                  </a:lnTo>
                  <a:lnTo>
                    <a:pt x="86010" y="629211"/>
                  </a:lnTo>
                  <a:lnTo>
                    <a:pt x="76962" y="624347"/>
                  </a:lnTo>
                  <a:lnTo>
                    <a:pt x="73628" y="622555"/>
                  </a:lnTo>
                  <a:lnTo>
                    <a:pt x="73151" y="622300"/>
                  </a:lnTo>
                  <a:lnTo>
                    <a:pt x="73151" y="606514"/>
                  </a:lnTo>
                  <a:lnTo>
                    <a:pt x="73151" y="598408"/>
                  </a:lnTo>
                  <a:lnTo>
                    <a:pt x="73151" y="595421"/>
                  </a:lnTo>
                  <a:lnTo>
                    <a:pt x="73151" y="594994"/>
                  </a:lnTo>
                  <a:lnTo>
                    <a:pt x="83724" y="576052"/>
                  </a:lnTo>
                  <a:lnTo>
                    <a:pt x="89153" y="566324"/>
                  </a:lnTo>
                  <a:lnTo>
                    <a:pt x="91154" y="562740"/>
                  </a:lnTo>
                  <a:lnTo>
                    <a:pt x="91439" y="562229"/>
                  </a:lnTo>
                  <a:lnTo>
                    <a:pt x="80867" y="543286"/>
                  </a:lnTo>
                  <a:lnTo>
                    <a:pt x="75437" y="533558"/>
                  </a:lnTo>
                  <a:lnTo>
                    <a:pt x="73437" y="529974"/>
                  </a:lnTo>
                  <a:lnTo>
                    <a:pt x="73151" y="529463"/>
                  </a:lnTo>
                  <a:lnTo>
                    <a:pt x="76676" y="501048"/>
                  </a:lnTo>
                  <a:lnTo>
                    <a:pt x="78486" y="486457"/>
                  </a:lnTo>
                  <a:lnTo>
                    <a:pt x="79152" y="481081"/>
                  </a:lnTo>
                  <a:lnTo>
                    <a:pt x="79248" y="480313"/>
                  </a:lnTo>
                  <a:lnTo>
                    <a:pt x="65150" y="455056"/>
                  </a:lnTo>
                  <a:lnTo>
                    <a:pt x="57911" y="442086"/>
                  </a:lnTo>
                  <a:lnTo>
                    <a:pt x="55244" y="437308"/>
                  </a:lnTo>
                  <a:lnTo>
                    <a:pt x="54863" y="436625"/>
                  </a:lnTo>
                  <a:lnTo>
                    <a:pt x="26669" y="414599"/>
                  </a:lnTo>
                  <a:lnTo>
                    <a:pt x="12191" y="403288"/>
                  </a:lnTo>
                  <a:lnTo>
                    <a:pt x="6857" y="399121"/>
                  </a:lnTo>
                  <a:lnTo>
                    <a:pt x="6095" y="398525"/>
                  </a:lnTo>
                  <a:lnTo>
                    <a:pt x="6095" y="376681"/>
                  </a:lnTo>
                  <a:lnTo>
                    <a:pt x="24383" y="360299"/>
                  </a:lnTo>
                  <a:lnTo>
                    <a:pt x="13811" y="347670"/>
                  </a:lnTo>
                  <a:lnTo>
                    <a:pt x="8381" y="341185"/>
                  </a:lnTo>
                  <a:lnTo>
                    <a:pt x="6381" y="338796"/>
                  </a:lnTo>
                  <a:lnTo>
                    <a:pt x="6095" y="338455"/>
                  </a:lnTo>
                  <a:lnTo>
                    <a:pt x="2571" y="306883"/>
                  </a:lnTo>
                  <a:lnTo>
                    <a:pt x="762" y="290671"/>
                  </a:lnTo>
                  <a:lnTo>
                    <a:pt x="95" y="284698"/>
                  </a:lnTo>
                  <a:lnTo>
                    <a:pt x="0" y="283844"/>
                  </a:lnTo>
                  <a:lnTo>
                    <a:pt x="21145" y="264902"/>
                  </a:lnTo>
                  <a:lnTo>
                    <a:pt x="32003" y="255174"/>
                  </a:lnTo>
                  <a:lnTo>
                    <a:pt x="36004" y="251590"/>
                  </a:lnTo>
                  <a:lnTo>
                    <a:pt x="36575" y="251079"/>
                  </a:lnTo>
                  <a:lnTo>
                    <a:pt x="36575" y="235293"/>
                  </a:lnTo>
                  <a:lnTo>
                    <a:pt x="36575" y="227187"/>
                  </a:lnTo>
                  <a:lnTo>
                    <a:pt x="36575" y="224200"/>
                  </a:lnTo>
                  <a:lnTo>
                    <a:pt x="36575" y="223774"/>
                  </a:lnTo>
                  <a:lnTo>
                    <a:pt x="54197" y="220616"/>
                  </a:lnTo>
                  <a:lnTo>
                    <a:pt x="63245" y="218995"/>
                  </a:lnTo>
                  <a:lnTo>
                    <a:pt x="66579" y="218398"/>
                  </a:lnTo>
                  <a:lnTo>
                    <a:pt x="67055" y="218312"/>
                  </a:lnTo>
                  <a:lnTo>
                    <a:pt x="88201" y="202527"/>
                  </a:lnTo>
                  <a:lnTo>
                    <a:pt x="99059" y="194421"/>
                  </a:lnTo>
                  <a:lnTo>
                    <a:pt x="103060" y="191434"/>
                  </a:lnTo>
                  <a:lnTo>
                    <a:pt x="103631" y="191007"/>
                  </a:lnTo>
                  <a:lnTo>
                    <a:pt x="93059" y="156352"/>
                  </a:lnTo>
                  <a:lnTo>
                    <a:pt x="87629" y="138556"/>
                  </a:lnTo>
                  <a:lnTo>
                    <a:pt x="85629" y="132000"/>
                  </a:lnTo>
                  <a:lnTo>
                    <a:pt x="85343" y="131063"/>
                  </a:lnTo>
                  <a:lnTo>
                    <a:pt x="120586" y="131063"/>
                  </a:lnTo>
                  <a:lnTo>
                    <a:pt x="138684" y="131063"/>
                  </a:lnTo>
                  <a:lnTo>
                    <a:pt x="145351" y="131063"/>
                  </a:lnTo>
                  <a:lnTo>
                    <a:pt x="146303" y="131063"/>
                  </a:lnTo>
                  <a:lnTo>
                    <a:pt x="167449" y="124749"/>
                  </a:lnTo>
                  <a:lnTo>
                    <a:pt x="178307" y="121507"/>
                  </a:lnTo>
                  <a:lnTo>
                    <a:pt x="182308" y="120312"/>
                  </a:lnTo>
                  <a:lnTo>
                    <a:pt x="182879" y="120142"/>
                  </a:lnTo>
                  <a:lnTo>
                    <a:pt x="204025" y="104356"/>
                  </a:lnTo>
                  <a:lnTo>
                    <a:pt x="214883" y="96250"/>
                  </a:lnTo>
                  <a:lnTo>
                    <a:pt x="218884" y="93263"/>
                  </a:lnTo>
                  <a:lnTo>
                    <a:pt x="219455" y="92837"/>
                  </a:lnTo>
                  <a:lnTo>
                    <a:pt x="215931" y="77051"/>
                  </a:lnTo>
                  <a:lnTo>
                    <a:pt x="214121" y="68945"/>
                  </a:lnTo>
                  <a:lnTo>
                    <a:pt x="213455" y="65958"/>
                  </a:lnTo>
                  <a:lnTo>
                    <a:pt x="213359" y="65531"/>
                  </a:lnTo>
                  <a:lnTo>
                    <a:pt x="201167" y="49149"/>
                  </a:lnTo>
                  <a:lnTo>
                    <a:pt x="268128" y="20734"/>
                  </a:lnTo>
                  <a:lnTo>
                    <a:pt x="302513" y="6143"/>
                  </a:lnTo>
                  <a:lnTo>
                    <a:pt x="315182" y="767"/>
                  </a:lnTo>
                  <a:lnTo>
                    <a:pt x="316991" y="0"/>
                  </a:lnTo>
                  <a:lnTo>
                    <a:pt x="341375" y="0"/>
                  </a:lnTo>
                  <a:lnTo>
                    <a:pt x="341375" y="15785"/>
                  </a:lnTo>
                  <a:lnTo>
                    <a:pt x="341375" y="23891"/>
                  </a:lnTo>
                  <a:lnTo>
                    <a:pt x="341375" y="26878"/>
                  </a:lnTo>
                  <a:lnTo>
                    <a:pt x="341375" y="27305"/>
                  </a:lnTo>
                  <a:lnTo>
                    <a:pt x="366045" y="43090"/>
                  </a:lnTo>
                  <a:lnTo>
                    <a:pt x="378714" y="51196"/>
                  </a:lnTo>
                  <a:lnTo>
                    <a:pt x="383381" y="54183"/>
                  </a:lnTo>
                  <a:lnTo>
                    <a:pt x="384048" y="54610"/>
                  </a:lnTo>
                  <a:lnTo>
                    <a:pt x="405193" y="51452"/>
                  </a:lnTo>
                  <a:lnTo>
                    <a:pt x="416051" y="49831"/>
                  </a:lnTo>
                  <a:lnTo>
                    <a:pt x="420052" y="49234"/>
                  </a:lnTo>
                  <a:lnTo>
                    <a:pt x="420624" y="49149"/>
                  </a:lnTo>
                  <a:lnTo>
                    <a:pt x="431196" y="71248"/>
                  </a:lnTo>
                  <a:lnTo>
                    <a:pt x="436625" y="82597"/>
                  </a:lnTo>
                  <a:lnTo>
                    <a:pt x="438626" y="86778"/>
                  </a:lnTo>
                  <a:lnTo>
                    <a:pt x="438911" y="87375"/>
                  </a:lnTo>
                  <a:lnTo>
                    <a:pt x="460057" y="87375"/>
                  </a:lnTo>
                  <a:lnTo>
                    <a:pt x="470915" y="87375"/>
                  </a:lnTo>
                  <a:lnTo>
                    <a:pt x="474916" y="87375"/>
                  </a:lnTo>
                  <a:lnTo>
                    <a:pt x="475487" y="87375"/>
                  </a:lnTo>
                  <a:lnTo>
                    <a:pt x="486060" y="118873"/>
                  </a:lnTo>
                  <a:lnTo>
                    <a:pt x="491489" y="135048"/>
                  </a:lnTo>
                  <a:lnTo>
                    <a:pt x="493490" y="141007"/>
                  </a:lnTo>
                  <a:lnTo>
                    <a:pt x="493775" y="141859"/>
                  </a:lnTo>
                  <a:lnTo>
                    <a:pt x="548639" y="1473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1252" y="3582923"/>
              <a:ext cx="207264" cy="207263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103876" y="4506467"/>
              <a:ext cx="248350" cy="271272"/>
            </a:xfrm>
            <a:prstGeom prst="rect">
              <a:avLst/>
            </a:prstGeom>
          </p:spPr>
        </p:pic>
      </p:grpSp>
      <p:sp>
        <p:nvSpPr>
          <p:cNvPr id="175" name="object 175"/>
          <p:cNvSpPr txBox="1"/>
          <p:nvPr/>
        </p:nvSpPr>
        <p:spPr>
          <a:xfrm>
            <a:off x="6421628" y="3013963"/>
            <a:ext cx="478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solidFill>
                  <a:srgbClr val="0D0D0D"/>
                </a:solidFill>
                <a:latin typeface="Gill Sans MT"/>
                <a:cs typeface="Gill Sans MT"/>
              </a:rPr>
              <a:t>Moscow</a:t>
            </a:r>
            <a:endParaRPr sz="1000">
              <a:latin typeface="Gill Sans MT"/>
              <a:cs typeface="Gill Sans MT"/>
            </a:endParaRPr>
          </a:p>
        </p:txBody>
      </p:sp>
      <p:pic>
        <p:nvPicPr>
          <p:cNvPr id="176" name="object 1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86928" y="3348228"/>
            <a:ext cx="207264" cy="207263"/>
          </a:xfrm>
          <a:prstGeom prst="rect">
            <a:avLst/>
          </a:prstGeom>
        </p:spPr>
      </p:pic>
      <p:sp>
        <p:nvSpPr>
          <p:cNvPr id="177" name="object 177"/>
          <p:cNvSpPr txBox="1"/>
          <p:nvPr/>
        </p:nvSpPr>
        <p:spPr>
          <a:xfrm>
            <a:off x="8248904" y="3446145"/>
            <a:ext cx="2520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0D0D0D"/>
                </a:solidFill>
                <a:latin typeface="Maiandra GD"/>
                <a:cs typeface="Maiandra GD"/>
              </a:rPr>
              <a:t>Perm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78" name="object 17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93635" y="3284220"/>
            <a:ext cx="207264" cy="207263"/>
          </a:xfrm>
          <a:prstGeom prst="rect">
            <a:avLst/>
          </a:prstGeom>
        </p:spPr>
      </p:pic>
      <p:sp>
        <p:nvSpPr>
          <p:cNvPr id="179" name="object 179"/>
          <p:cNvSpPr txBox="1"/>
          <p:nvPr/>
        </p:nvSpPr>
        <p:spPr>
          <a:xfrm>
            <a:off x="7060438" y="3384295"/>
            <a:ext cx="47752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Nizhniy </a:t>
            </a:r>
            <a:r>
              <a:rPr sz="800" spc="-25" dirty="0">
                <a:solidFill>
                  <a:srgbClr val="0D0D0D"/>
                </a:solidFill>
                <a:latin typeface="Maiandra GD"/>
                <a:cs typeface="Maiandra GD"/>
              </a:rPr>
              <a:t>Novgorod</a:t>
            </a:r>
            <a:endParaRPr sz="800">
              <a:latin typeface="Maiandra GD"/>
              <a:cs typeface="Maiandra GD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171694" y="4642484"/>
            <a:ext cx="262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Sochi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81" name="object 18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9304" y="4079747"/>
            <a:ext cx="207264" cy="207263"/>
          </a:xfrm>
          <a:prstGeom prst="rect">
            <a:avLst/>
          </a:prstGeom>
        </p:spPr>
      </p:pic>
      <p:sp>
        <p:nvSpPr>
          <p:cNvPr id="182" name="object 182"/>
          <p:cNvSpPr txBox="1"/>
          <p:nvPr/>
        </p:nvSpPr>
        <p:spPr>
          <a:xfrm>
            <a:off x="8966072" y="4173727"/>
            <a:ext cx="373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Tyumen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83" name="object 1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7735" y="4088891"/>
            <a:ext cx="207263" cy="205739"/>
          </a:xfrm>
          <a:prstGeom prst="rect">
            <a:avLst/>
          </a:prstGeom>
        </p:spPr>
      </p:pic>
      <p:sp>
        <p:nvSpPr>
          <p:cNvPr id="184" name="object 184"/>
          <p:cNvSpPr txBox="1"/>
          <p:nvPr/>
        </p:nvSpPr>
        <p:spPr>
          <a:xfrm>
            <a:off x="5564885" y="4177665"/>
            <a:ext cx="6877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0D0D0D"/>
                </a:solidFill>
                <a:latin typeface="Maiandra GD"/>
                <a:cs typeface="Maiandra GD"/>
              </a:rPr>
              <a:t>Rostov-</a:t>
            </a:r>
            <a:r>
              <a:rPr sz="800" dirty="0">
                <a:solidFill>
                  <a:srgbClr val="0D0D0D"/>
                </a:solidFill>
                <a:latin typeface="Maiandra GD"/>
                <a:cs typeface="Maiandra GD"/>
              </a:rPr>
              <a:t>on-</a:t>
            </a:r>
            <a:r>
              <a:rPr sz="800" spc="-25" dirty="0">
                <a:solidFill>
                  <a:srgbClr val="0D0D0D"/>
                </a:solidFill>
                <a:latin typeface="Maiandra GD"/>
                <a:cs typeface="Maiandra GD"/>
              </a:rPr>
              <a:t>Don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85" name="object 1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49311" y="4431791"/>
            <a:ext cx="207264" cy="207263"/>
          </a:xfrm>
          <a:prstGeom prst="rect">
            <a:avLst/>
          </a:prstGeom>
        </p:spPr>
      </p:pic>
      <p:sp>
        <p:nvSpPr>
          <p:cNvPr id="186" name="object 186"/>
          <p:cNvSpPr txBox="1"/>
          <p:nvPr/>
        </p:nvSpPr>
        <p:spPr>
          <a:xfrm>
            <a:off x="7510653" y="4531614"/>
            <a:ext cx="46735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Orenburg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87" name="object 1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0696" y="2863595"/>
            <a:ext cx="289559" cy="289560"/>
          </a:xfrm>
          <a:prstGeom prst="rect">
            <a:avLst/>
          </a:prstGeom>
        </p:spPr>
      </p:pic>
      <p:sp>
        <p:nvSpPr>
          <p:cNvPr id="188" name="object 188"/>
          <p:cNvSpPr txBox="1"/>
          <p:nvPr/>
        </p:nvSpPr>
        <p:spPr>
          <a:xfrm>
            <a:off x="6469507" y="2108962"/>
            <a:ext cx="7480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D0D0D"/>
                </a:solidFill>
                <a:latin typeface="Maiandra GD"/>
                <a:cs typeface="Maiandra GD"/>
              </a:rPr>
              <a:t>Saint-</a:t>
            </a: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Petersburg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89" name="object 1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2323" y="2016251"/>
            <a:ext cx="205740" cy="207263"/>
          </a:xfrm>
          <a:prstGeom prst="rect">
            <a:avLst/>
          </a:prstGeom>
        </p:spPr>
      </p:pic>
      <p:sp>
        <p:nvSpPr>
          <p:cNvPr id="190" name="object 190"/>
          <p:cNvSpPr txBox="1"/>
          <p:nvPr/>
        </p:nvSpPr>
        <p:spPr>
          <a:xfrm>
            <a:off x="7700518" y="3362325"/>
            <a:ext cx="2514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0D0D0D"/>
                </a:solidFill>
                <a:latin typeface="Maiandra GD"/>
                <a:cs typeface="Maiandra GD"/>
              </a:rPr>
              <a:t>Kirov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91" name="object 19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0668" y="3272028"/>
            <a:ext cx="207264" cy="207263"/>
          </a:xfrm>
          <a:prstGeom prst="rect">
            <a:avLst/>
          </a:prstGeom>
        </p:spPr>
      </p:pic>
      <p:sp>
        <p:nvSpPr>
          <p:cNvPr id="192" name="object 192"/>
          <p:cNvSpPr txBox="1"/>
          <p:nvPr/>
        </p:nvSpPr>
        <p:spPr>
          <a:xfrm>
            <a:off x="6709409" y="4120134"/>
            <a:ext cx="359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Saratov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93" name="object 19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38543" y="4029455"/>
            <a:ext cx="207264" cy="207263"/>
          </a:xfrm>
          <a:prstGeom prst="rect">
            <a:avLst/>
          </a:prstGeom>
        </p:spPr>
      </p:pic>
      <p:sp>
        <p:nvSpPr>
          <p:cNvPr id="194" name="object 194"/>
          <p:cNvSpPr txBox="1"/>
          <p:nvPr/>
        </p:nvSpPr>
        <p:spPr>
          <a:xfrm>
            <a:off x="6291453" y="4821427"/>
            <a:ext cx="473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Astrakhan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95" name="object 19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0111" y="4733544"/>
            <a:ext cx="207263" cy="207263"/>
          </a:xfrm>
          <a:prstGeom prst="rect">
            <a:avLst/>
          </a:prstGeom>
        </p:spPr>
      </p:pic>
      <p:sp>
        <p:nvSpPr>
          <p:cNvPr id="196" name="object 196"/>
          <p:cNvSpPr txBox="1"/>
          <p:nvPr/>
        </p:nvSpPr>
        <p:spPr>
          <a:xfrm>
            <a:off x="7794117" y="3679063"/>
            <a:ext cx="136652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Izhevsk</a:t>
            </a:r>
            <a:endParaRPr sz="800">
              <a:latin typeface="Maiandra GD"/>
              <a:cs typeface="Maiandra GD"/>
            </a:endParaRPr>
          </a:p>
          <a:p>
            <a:pPr marL="788035">
              <a:lnSpc>
                <a:spcPct val="100000"/>
              </a:lnSpc>
              <a:spcBef>
                <a:spcPts val="775"/>
              </a:spcBef>
            </a:pPr>
            <a:r>
              <a:rPr sz="800" spc="-10" dirty="0">
                <a:solidFill>
                  <a:srgbClr val="0D0D0D"/>
                </a:solidFill>
                <a:latin typeface="Maiandra GD"/>
                <a:cs typeface="Maiandra GD"/>
              </a:rPr>
              <a:t>Ekaterinburg</a:t>
            </a:r>
            <a:endParaRPr sz="800">
              <a:latin typeface="Maiandra GD"/>
              <a:cs typeface="Maiandra GD"/>
            </a:endParaRPr>
          </a:p>
        </p:txBody>
      </p:sp>
      <p:pic>
        <p:nvPicPr>
          <p:cNvPr id="197" name="object 19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06968" y="3813047"/>
            <a:ext cx="207264" cy="207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206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TARGET</a:t>
            </a:r>
            <a:r>
              <a:rPr spc="-100" dirty="0"/>
              <a:t> </a:t>
            </a:r>
            <a:r>
              <a:rPr spc="-10" dirty="0"/>
              <a:t>AUDIENCE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93238" y="2560265"/>
            <a:ext cx="2235835" cy="100139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Millennials</a:t>
            </a:r>
            <a:endParaRPr sz="2000">
              <a:latin typeface="Bell MT"/>
              <a:cs typeface="Bell MT"/>
            </a:endParaRPr>
          </a:p>
          <a:p>
            <a:pPr marL="12700" marR="5080" algn="ctr">
              <a:lnSpc>
                <a:spcPct val="98600"/>
              </a:lnSpc>
              <a:spcBef>
                <a:spcPts val="145"/>
              </a:spcBef>
            </a:pPr>
            <a:r>
              <a:rPr sz="1400" spc="-75" dirty="0">
                <a:solidFill>
                  <a:srgbClr val="AB8D5A"/>
                </a:solidFill>
                <a:latin typeface="Maiandra GD"/>
                <a:cs typeface="Maiandra GD"/>
              </a:rPr>
              <a:t>with</a:t>
            </a:r>
            <a:r>
              <a:rPr sz="1400" spc="-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medium </a:t>
            </a:r>
            <a:r>
              <a:rPr sz="1400" spc="-50" dirty="0">
                <a:solidFill>
                  <a:srgbClr val="AB8D5A"/>
                </a:solidFill>
                <a:latin typeface="Maiandra GD"/>
                <a:cs typeface="Maiandra GD"/>
              </a:rPr>
              <a:t>to</a:t>
            </a:r>
            <a:r>
              <a:rPr sz="14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high</a:t>
            </a:r>
            <a:r>
              <a:rPr sz="14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income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levels</a:t>
            </a:r>
            <a:r>
              <a:rPr sz="1400" spc="4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65" dirty="0">
                <a:solidFill>
                  <a:srgbClr val="AB8D5A"/>
                </a:solidFill>
                <a:latin typeface="Maiandra GD"/>
                <a:cs typeface="Maiandra GD"/>
              </a:rPr>
              <a:t>who</a:t>
            </a:r>
            <a:r>
              <a:rPr sz="1400" spc="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appreciates</a:t>
            </a:r>
            <a:r>
              <a:rPr sz="1400" spc="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20" dirty="0">
                <a:solidFill>
                  <a:srgbClr val="AB8D5A"/>
                </a:solidFill>
                <a:latin typeface="Maiandra GD"/>
                <a:cs typeface="Maiandra GD"/>
              </a:rPr>
              <a:t>good quality</a:t>
            </a:r>
            <a:r>
              <a:rPr sz="1400" spc="-5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35" dirty="0">
                <a:solidFill>
                  <a:srgbClr val="AB8D5A"/>
                </a:solidFill>
                <a:latin typeface="Maiandra GD"/>
                <a:cs typeface="Maiandra GD"/>
              </a:rPr>
              <a:t>wine</a:t>
            </a:r>
            <a:r>
              <a:rPr sz="1400" spc="-5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&amp;</a:t>
            </a:r>
            <a:r>
              <a:rPr sz="1400" spc="-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spirits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0943" y="2560265"/>
            <a:ext cx="1700530" cy="100139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265"/>
              </a:spcBef>
            </a:pP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Enthusiasts</a:t>
            </a:r>
            <a:endParaRPr sz="2000">
              <a:latin typeface="Bell MT"/>
              <a:cs typeface="Bell MT"/>
            </a:endParaRPr>
          </a:p>
          <a:p>
            <a:pPr marL="12700" marR="5080" indent="16510" algn="just">
              <a:lnSpc>
                <a:spcPct val="98600"/>
              </a:lnSpc>
              <a:spcBef>
                <a:spcPts val="145"/>
              </a:spcBef>
            </a:pP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eager</a:t>
            </a:r>
            <a:r>
              <a:rPr sz="1400" spc="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50" dirty="0">
                <a:solidFill>
                  <a:srgbClr val="AB8D5A"/>
                </a:solidFill>
                <a:latin typeface="Maiandra GD"/>
                <a:cs typeface="Maiandra GD"/>
              </a:rPr>
              <a:t>to</a:t>
            </a:r>
            <a:r>
              <a:rPr sz="1400" spc="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explore</a:t>
            </a:r>
            <a:r>
              <a:rPr sz="1400" spc="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25" dirty="0">
                <a:solidFill>
                  <a:srgbClr val="AB8D5A"/>
                </a:solidFill>
                <a:latin typeface="Maiandra GD"/>
                <a:cs typeface="Maiandra GD"/>
              </a:rPr>
              <a:t>new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dimensions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50" dirty="0">
                <a:solidFill>
                  <a:srgbClr val="AB8D5A"/>
                </a:solidFill>
                <a:latin typeface="Maiandra GD"/>
                <a:cs typeface="Maiandra GD"/>
              </a:rPr>
              <a:t>within</a:t>
            </a:r>
            <a:r>
              <a:rPr sz="1400" spc="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25" dirty="0">
                <a:solidFill>
                  <a:srgbClr val="AB8D5A"/>
                </a:solidFill>
                <a:latin typeface="Maiandra GD"/>
                <a:cs typeface="Maiandra GD"/>
              </a:rPr>
              <a:t>the </a:t>
            </a:r>
            <a:r>
              <a:rPr sz="1400" spc="-40" dirty="0">
                <a:solidFill>
                  <a:srgbClr val="AB8D5A"/>
                </a:solidFill>
                <a:latin typeface="Maiandra GD"/>
                <a:cs typeface="Maiandra GD"/>
              </a:rPr>
              <a:t>wine</a:t>
            </a:r>
            <a:r>
              <a:rPr sz="1400" spc="-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&amp;</a:t>
            </a: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spirits</a:t>
            </a:r>
            <a:r>
              <a:rPr sz="1400" spc="-2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20" dirty="0">
                <a:solidFill>
                  <a:srgbClr val="AB8D5A"/>
                </a:solidFill>
                <a:latin typeface="Maiandra GD"/>
                <a:cs typeface="Maiandra GD"/>
              </a:rPr>
              <a:t>industry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9008" y="5468971"/>
            <a:ext cx="2326005" cy="788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65"/>
              </a:spcBef>
            </a:pP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Connoisseurs,</a:t>
            </a:r>
            <a:endParaRPr sz="2000">
              <a:latin typeface="Bell MT"/>
              <a:cs typeface="Bell MT"/>
            </a:endParaRPr>
          </a:p>
          <a:p>
            <a:pPr marL="12065" marR="5080" indent="1270" algn="ctr">
              <a:lnSpc>
                <a:spcPts val="1630"/>
              </a:lnSpc>
              <a:spcBef>
                <a:spcPts val="219"/>
              </a:spcBef>
            </a:pP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frequent</a:t>
            </a:r>
            <a:r>
              <a:rPr sz="1400" spc="-6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visitors</a:t>
            </a:r>
            <a:r>
              <a:rPr sz="1400" spc="-4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of</a:t>
            </a:r>
            <a:r>
              <a:rPr sz="1400" spc="-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45" dirty="0">
                <a:solidFill>
                  <a:srgbClr val="AB8D5A"/>
                </a:solidFill>
                <a:latin typeface="Maiandra GD"/>
                <a:cs typeface="Maiandra GD"/>
              </a:rPr>
              <a:t>wine</a:t>
            </a:r>
            <a:r>
              <a:rPr sz="1400" spc="-5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50" dirty="0">
                <a:solidFill>
                  <a:srgbClr val="AB8D5A"/>
                </a:solidFill>
                <a:latin typeface="Maiandra GD"/>
                <a:cs typeface="Maiandra GD"/>
              </a:rPr>
              <a:t>&amp;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spirits</a:t>
            </a:r>
            <a:r>
              <a:rPr sz="1400" spc="-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exhibitions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 and</a:t>
            </a:r>
            <a:r>
              <a:rPr sz="1400" spc="-2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tastings</a:t>
            </a:r>
            <a:endParaRPr sz="1400">
              <a:latin typeface="Maiandra GD"/>
              <a:cs typeface="Maiandra G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1961" y="5489854"/>
            <a:ext cx="215392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Wine</a:t>
            </a:r>
            <a:r>
              <a:rPr sz="2000" spc="-2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&amp;</a:t>
            </a:r>
            <a:r>
              <a:rPr sz="2000" spc="-2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spirits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market</a:t>
            </a:r>
            <a:r>
              <a:rPr sz="2000" spc="-11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professionals</a:t>
            </a:r>
            <a:endParaRPr sz="2000">
              <a:latin typeface="Bell MT"/>
              <a:cs typeface="Bell MT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400" spc="-75" dirty="0">
                <a:solidFill>
                  <a:srgbClr val="AB8D5A"/>
                </a:solidFill>
                <a:latin typeface="Maiandra GD"/>
                <a:cs typeface="Maiandra GD"/>
              </a:rPr>
              <a:t>with</a:t>
            </a:r>
            <a:r>
              <a:rPr sz="1400" spc="6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discerning</a:t>
            </a:r>
            <a:r>
              <a:rPr sz="1400" spc="6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spc="-10" dirty="0">
                <a:solidFill>
                  <a:srgbClr val="AB8D5A"/>
                </a:solidFill>
                <a:latin typeface="Maiandra GD"/>
                <a:cs typeface="Maiandra GD"/>
              </a:rPr>
              <a:t>preferences</a:t>
            </a:r>
            <a:endParaRPr sz="1400">
              <a:latin typeface="Maiandra GD"/>
              <a:cs typeface="Maiandra GD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8916" y="3790188"/>
            <a:ext cx="1620012" cy="16200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8747" y="1161288"/>
            <a:ext cx="1260348" cy="12603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5160" y="3924300"/>
            <a:ext cx="1440180" cy="14401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4492" y="981455"/>
            <a:ext cx="1440180" cy="14401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4577" y="205231"/>
            <a:ext cx="44792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COMPETITIVE</a:t>
            </a:r>
            <a:r>
              <a:rPr sz="2500" spc="-5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500" spc="-45" dirty="0">
                <a:solidFill>
                  <a:srgbClr val="AB8D5A"/>
                </a:solidFill>
                <a:latin typeface="Bell MT"/>
                <a:cs typeface="Bell MT"/>
              </a:rPr>
              <a:t>ADVANTAGES</a:t>
            </a:r>
            <a:endParaRPr sz="2500">
              <a:latin typeface="Bell MT"/>
              <a:cs typeface="Bel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5004" y="1080973"/>
            <a:ext cx="279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420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7588" y="4113607"/>
            <a:ext cx="4540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0" dirty="0">
                <a:solidFill>
                  <a:srgbClr val="0D0D0D"/>
                </a:solidFill>
                <a:latin typeface="Arial"/>
                <a:cs typeface="Arial"/>
              </a:rPr>
              <a:t>8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9007" y="2175981"/>
            <a:ext cx="3785870" cy="2653932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502920" indent="-490220">
              <a:lnSpc>
                <a:spcPct val="100000"/>
              </a:lnSpc>
              <a:spcBef>
                <a:spcPts val="1795"/>
              </a:spcBef>
              <a:buSzPct val="300000"/>
              <a:buFont typeface="Arial"/>
              <a:buAutoNum type="arabicPlain" startAt="2"/>
              <a:tabLst>
                <a:tab pos="502920" algn="l"/>
              </a:tabLst>
            </a:pP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Marketing</a:t>
            </a:r>
            <a:r>
              <a:rPr sz="2000" spc="-12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activities</a:t>
            </a:r>
            <a:endParaRPr lang="ru-RU" sz="2000" spc="-10" dirty="0">
              <a:solidFill>
                <a:srgbClr val="0D0D0D"/>
              </a:solidFill>
              <a:latin typeface="Maiandra GD"/>
              <a:cs typeface="Maiandra GD"/>
            </a:endParaRPr>
          </a:p>
          <a:p>
            <a:pPr marL="502920" indent="-490220">
              <a:lnSpc>
                <a:spcPct val="100000"/>
              </a:lnSpc>
              <a:spcBef>
                <a:spcPts val="1795"/>
              </a:spcBef>
              <a:buSzPct val="300000"/>
              <a:buFont typeface="Arial"/>
              <a:buAutoNum type="arabicPlain" startAt="2"/>
              <a:tabLst>
                <a:tab pos="502920" algn="l"/>
              </a:tabLst>
            </a:pPr>
            <a:endParaRPr sz="2000" dirty="0">
              <a:latin typeface="Maiandra GD"/>
              <a:cs typeface="Maiandra GD"/>
            </a:endParaRPr>
          </a:p>
          <a:p>
            <a:pPr marL="471805" indent="-459105">
              <a:lnSpc>
                <a:spcPct val="100000"/>
              </a:lnSpc>
              <a:spcBef>
                <a:spcPts val="1700"/>
              </a:spcBef>
              <a:buSzPct val="300000"/>
              <a:buFont typeface="Arial"/>
              <a:buAutoNum type="arabicPlain" startAt="2"/>
              <a:tabLst>
                <a:tab pos="471805" algn="l"/>
              </a:tabLst>
            </a:pPr>
            <a:r>
              <a:rPr sz="2000" spc="-25" dirty="0">
                <a:solidFill>
                  <a:srgbClr val="0D0D0D"/>
                </a:solidFill>
                <a:latin typeface="Maiandra GD"/>
                <a:cs typeface="Maiandra GD"/>
              </a:rPr>
              <a:t>Individual</a:t>
            </a:r>
            <a:r>
              <a:rPr sz="2000" spc="-5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customer</a:t>
            </a:r>
            <a:r>
              <a:rPr sz="2000" spc="-5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approach</a:t>
            </a:r>
            <a:endParaRPr lang="en-US" sz="2000" spc="-10" dirty="0">
              <a:solidFill>
                <a:srgbClr val="0D0D0D"/>
              </a:solidFill>
              <a:latin typeface="Maiandra GD"/>
              <a:cs typeface="Maiandra GD"/>
            </a:endParaRPr>
          </a:p>
          <a:p>
            <a:pPr marL="471805" indent="-459105">
              <a:lnSpc>
                <a:spcPct val="100000"/>
              </a:lnSpc>
              <a:spcBef>
                <a:spcPts val="1700"/>
              </a:spcBef>
              <a:buSzPct val="300000"/>
              <a:buFont typeface="Arial"/>
              <a:buAutoNum type="arabicPlain" startAt="2"/>
              <a:tabLst>
                <a:tab pos="471805" algn="l"/>
              </a:tabLst>
            </a:pPr>
            <a:endParaRPr lang="en-US" sz="2000" spc="-10" dirty="0">
              <a:solidFill>
                <a:srgbClr val="0D0D0D"/>
              </a:solidFill>
              <a:latin typeface="Maiandra GD"/>
              <a:cs typeface="Maiandra GD"/>
            </a:endParaRPr>
          </a:p>
          <a:p>
            <a:pPr marL="471805" indent="-459105">
              <a:lnSpc>
                <a:spcPct val="100000"/>
              </a:lnSpc>
              <a:spcBef>
                <a:spcPts val="1700"/>
              </a:spcBef>
              <a:buSzPct val="300000"/>
              <a:buFont typeface="Arial"/>
              <a:buAutoNum type="arabicPlain" startAt="2"/>
              <a:tabLst>
                <a:tab pos="471805" algn="l"/>
              </a:tabLst>
            </a:pPr>
            <a:r>
              <a:rPr lang="en-US" sz="2000" dirty="0">
                <a:latin typeface="Maiandra GD"/>
                <a:cs typeface="Maiandra GD"/>
              </a:rPr>
              <a:t> </a:t>
            </a:r>
            <a:endParaRPr sz="2000" dirty="0">
              <a:latin typeface="Maiandra GD"/>
              <a:cs typeface="Maiandra G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8218" y="4223778"/>
            <a:ext cx="24561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latin typeface="Maiandra GD"/>
                <a:cs typeface="Maiandra GD"/>
              </a:rPr>
              <a:t>Promotion</a:t>
            </a:r>
            <a:r>
              <a:rPr sz="2000" spc="-90" dirty="0">
                <a:latin typeface="Maiandra GD"/>
                <a:cs typeface="Maiandra GD"/>
              </a:rPr>
              <a:t> </a:t>
            </a:r>
            <a:r>
              <a:rPr sz="2000" spc="-10" dirty="0">
                <a:latin typeface="Maiandra GD"/>
                <a:cs typeface="Maiandra GD"/>
              </a:rPr>
              <a:t>attendance</a:t>
            </a:r>
            <a:r>
              <a:rPr lang="en-US" sz="2000" spc="-10" dirty="0">
                <a:latin typeface="Maiandra GD"/>
                <a:cs typeface="Maiandra GD"/>
              </a:rPr>
              <a:t> at the sales points</a:t>
            </a:r>
            <a:endParaRPr sz="2000" dirty="0">
              <a:latin typeface="Maiandra GD"/>
              <a:cs typeface="Maiandra G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6753" y="1356817"/>
            <a:ext cx="37890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Education</a:t>
            </a:r>
            <a:r>
              <a:rPr sz="2000" spc="-6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program</a:t>
            </a:r>
            <a:r>
              <a:rPr sz="2000" spc="-6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for</a:t>
            </a:r>
            <a:r>
              <a:rPr sz="2000" spc="-6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employees</a:t>
            </a:r>
            <a:endParaRPr sz="20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and</a:t>
            </a:r>
            <a:r>
              <a:rPr sz="2000" spc="7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customers</a:t>
            </a:r>
            <a:endParaRPr sz="2000" dirty="0">
              <a:latin typeface="Maiandra GD"/>
              <a:cs typeface="Maiandra G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3174" y="1080973"/>
            <a:ext cx="3853179" cy="183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6930"/>
              </a:lnSpc>
              <a:spcBef>
                <a:spcPts val="100"/>
              </a:spcBef>
            </a:pPr>
            <a:r>
              <a:rPr sz="6000" spc="-5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endParaRPr sz="6000" dirty="0">
              <a:latin typeface="Arial"/>
              <a:cs typeface="Arial"/>
            </a:endParaRPr>
          </a:p>
          <a:p>
            <a:pPr marL="40640">
              <a:lnSpc>
                <a:spcPts val="6930"/>
              </a:lnSpc>
            </a:pPr>
            <a:r>
              <a:rPr sz="9000" spc="-405" baseline="-22222" dirty="0">
                <a:solidFill>
                  <a:srgbClr val="0D0D0D"/>
                </a:solidFill>
                <a:latin typeface="Arial"/>
                <a:cs typeface="Arial"/>
              </a:rPr>
              <a:t>6</a:t>
            </a:r>
            <a:r>
              <a:rPr lang="en-US" sz="9000" spc="-405" baseline="-22222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lang="en-US" sz="9000" spc="-405" baseline="-22222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endParaRPr sz="2000" dirty="0">
              <a:latin typeface="Maiandra GD"/>
              <a:cs typeface="Maiandra G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2103" y="3088584"/>
            <a:ext cx="4864100" cy="1882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502" baseline="-2314" dirty="0">
                <a:solidFill>
                  <a:srgbClr val="0D0D0D"/>
                </a:solidFill>
                <a:latin typeface="Arial"/>
                <a:cs typeface="Arial"/>
              </a:rPr>
              <a:t>7</a:t>
            </a:r>
            <a:r>
              <a:rPr sz="9000" spc="-1192" baseline="-231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Large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50" dirty="0">
                <a:solidFill>
                  <a:srgbClr val="0D0D0D"/>
                </a:solidFill>
                <a:latin typeface="Maiandra GD"/>
                <a:cs typeface="Maiandra GD"/>
              </a:rPr>
              <a:t>range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of</a:t>
            </a:r>
            <a:r>
              <a:rPr sz="2000" spc="1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wines</a:t>
            </a:r>
            <a:r>
              <a:rPr sz="2000" spc="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and</a:t>
            </a:r>
            <a:r>
              <a:rPr sz="2000" spc="-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spirits</a:t>
            </a:r>
            <a:endParaRPr sz="2000" dirty="0">
              <a:latin typeface="Maiandra GD"/>
              <a:cs typeface="Maiandra GD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 dirty="0">
              <a:latin typeface="Maiandra GD"/>
              <a:cs typeface="Maiandra GD"/>
            </a:endParaRPr>
          </a:p>
          <a:p>
            <a:pPr marL="504825" marR="508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Full</a:t>
            </a:r>
            <a:r>
              <a:rPr sz="2000" spc="-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service</a:t>
            </a:r>
            <a:r>
              <a:rPr sz="2000" spc="-2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80" dirty="0">
                <a:solidFill>
                  <a:srgbClr val="0D0D0D"/>
                </a:solidFill>
                <a:latin typeface="Maiandra GD"/>
                <a:cs typeface="Maiandra GD"/>
              </a:rPr>
              <a:t>to</a:t>
            </a:r>
            <a:r>
              <a:rPr sz="2000" spc="-2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ensure</a:t>
            </a:r>
            <a:r>
              <a:rPr sz="2000" spc="-3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35" dirty="0">
                <a:solidFill>
                  <a:srgbClr val="0D0D0D"/>
                </a:solidFill>
                <a:latin typeface="Maiandra GD"/>
                <a:cs typeface="Maiandra GD"/>
              </a:rPr>
              <a:t>reliability,</a:t>
            </a:r>
            <a:r>
              <a:rPr sz="2000" spc="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on-</a:t>
            </a:r>
            <a:r>
              <a:rPr sz="2000" spc="-20" dirty="0">
                <a:solidFill>
                  <a:srgbClr val="0D0D0D"/>
                </a:solidFill>
                <a:latin typeface="Maiandra GD"/>
                <a:cs typeface="Maiandra GD"/>
              </a:rPr>
              <a:t>time </a:t>
            </a:r>
            <a:r>
              <a:rPr sz="2000" spc="-45" dirty="0">
                <a:solidFill>
                  <a:srgbClr val="0D0D0D"/>
                </a:solidFill>
                <a:latin typeface="Maiandra GD"/>
                <a:cs typeface="Maiandra GD"/>
              </a:rPr>
              <a:t>delivery</a:t>
            </a:r>
            <a:r>
              <a:rPr sz="2000" spc="-6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and</a:t>
            </a:r>
            <a:r>
              <a:rPr sz="2000" spc="-6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Maiandra GD"/>
                <a:cs typeface="Maiandra GD"/>
              </a:rPr>
              <a:t>quality</a:t>
            </a:r>
            <a:r>
              <a:rPr sz="2000" spc="-4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D0D0D"/>
                </a:solidFill>
                <a:latin typeface="Maiandra GD"/>
                <a:cs typeface="Maiandra GD"/>
              </a:rPr>
              <a:t>of</a:t>
            </a:r>
            <a:r>
              <a:rPr sz="2000" spc="-45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aiandra GD"/>
                <a:cs typeface="Maiandra GD"/>
              </a:rPr>
              <a:t>goods</a:t>
            </a:r>
            <a:endParaRPr sz="2000" dirty="0">
              <a:latin typeface="Maiandra GD"/>
              <a:cs typeface="Maiandra G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5473" y="1562862"/>
            <a:ext cx="1360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0D0D0D"/>
                </a:solidFill>
                <a:latin typeface="Maiandra GD"/>
                <a:cs typeface="Maiandra GD"/>
              </a:rPr>
              <a:t>Own</a:t>
            </a:r>
            <a:r>
              <a:rPr sz="2000" spc="-100" dirty="0">
                <a:solidFill>
                  <a:srgbClr val="0D0D0D"/>
                </a:solidFill>
                <a:latin typeface="Maiandra GD"/>
                <a:cs typeface="Maiandra GD"/>
              </a:rPr>
              <a:t> </a:t>
            </a:r>
            <a:r>
              <a:rPr sz="2000" spc="-35" dirty="0">
                <a:solidFill>
                  <a:srgbClr val="0D0D0D"/>
                </a:solidFill>
                <a:latin typeface="Maiandra GD"/>
                <a:cs typeface="Maiandra GD"/>
              </a:rPr>
              <a:t>import</a:t>
            </a:r>
            <a:endParaRPr sz="2000">
              <a:latin typeface="Maiandra GD"/>
              <a:cs typeface="Maiandra G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B028DC5C-98E9-43A2-993D-72010843BBDF}"/>
              </a:ext>
            </a:extLst>
          </p:cNvPr>
          <p:cNvSpPr txBox="1"/>
          <p:nvPr/>
        </p:nvSpPr>
        <p:spPr>
          <a:xfrm>
            <a:off x="6786753" y="2278538"/>
            <a:ext cx="37890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0D0D0D"/>
                </a:solidFill>
                <a:latin typeface="Maiandra GD"/>
                <a:cs typeface="Maiandra GD"/>
              </a:rPr>
              <a:t>Wine tastings, master classes, </a:t>
            </a:r>
            <a:r>
              <a:rPr lang="en-US" sz="2000" dirty="0" err="1">
                <a:solidFill>
                  <a:srgbClr val="0D0D0D"/>
                </a:solidFill>
                <a:latin typeface="Maiandra GD"/>
                <a:cs typeface="Maiandra GD"/>
              </a:rPr>
              <a:t>exhipitioms</a:t>
            </a:r>
            <a:endParaRPr sz="2000" dirty="0">
              <a:latin typeface="Maiandra GD"/>
              <a:cs typeface="Maiandra G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889" y="205231"/>
            <a:ext cx="41490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DISTRIBUTION</a:t>
            </a:r>
            <a:r>
              <a:rPr sz="2500" spc="-8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500" spc="-10" dirty="0">
                <a:solidFill>
                  <a:srgbClr val="AB8D5A"/>
                </a:solidFill>
                <a:latin typeface="Bell MT"/>
                <a:cs typeface="Bell MT"/>
              </a:rPr>
              <a:t>CHANNELS</a:t>
            </a:r>
            <a:endParaRPr sz="2500">
              <a:latin typeface="Bell MT"/>
              <a:cs typeface="Bel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96"/>
            <a:ext cx="2217801" cy="24688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50470" y="1767204"/>
            <a:ext cx="3617595" cy="3617595"/>
            <a:chOff x="4250470" y="1767204"/>
            <a:chExt cx="3617595" cy="3617595"/>
          </a:xfrm>
        </p:grpSpPr>
        <p:sp>
          <p:nvSpPr>
            <p:cNvPr id="5" name="object 5"/>
            <p:cNvSpPr/>
            <p:nvPr/>
          </p:nvSpPr>
          <p:spPr>
            <a:xfrm>
              <a:off x="6059169" y="1767204"/>
              <a:ext cx="1809114" cy="1951989"/>
            </a:xfrm>
            <a:custGeom>
              <a:avLst/>
              <a:gdLst/>
              <a:ahLst/>
              <a:cxnLst/>
              <a:rect l="l" t="t" r="r" b="b"/>
              <a:pathLst>
                <a:path w="1809115" h="1951989">
                  <a:moveTo>
                    <a:pt x="0" y="0"/>
                  </a:moveTo>
                  <a:lnTo>
                    <a:pt x="0" y="343662"/>
                  </a:lnTo>
                  <a:lnTo>
                    <a:pt x="29049" y="343947"/>
                  </a:lnTo>
                  <a:lnTo>
                    <a:pt x="58086" y="344804"/>
                  </a:lnTo>
                  <a:lnTo>
                    <a:pt x="116077" y="348234"/>
                  </a:lnTo>
                  <a:lnTo>
                    <a:pt x="164223" y="352847"/>
                  </a:lnTo>
                  <a:lnTo>
                    <a:pt x="211855" y="358975"/>
                  </a:lnTo>
                  <a:lnTo>
                    <a:pt x="258951" y="366592"/>
                  </a:lnTo>
                  <a:lnTo>
                    <a:pt x="305489" y="375670"/>
                  </a:lnTo>
                  <a:lnTo>
                    <a:pt x="351448" y="386185"/>
                  </a:lnTo>
                  <a:lnTo>
                    <a:pt x="396804" y="398110"/>
                  </a:lnTo>
                  <a:lnTo>
                    <a:pt x="441537" y="411419"/>
                  </a:lnTo>
                  <a:lnTo>
                    <a:pt x="485623" y="426087"/>
                  </a:lnTo>
                  <a:lnTo>
                    <a:pt x="529041" y="442087"/>
                  </a:lnTo>
                  <a:lnTo>
                    <a:pt x="571768" y="459394"/>
                  </a:lnTo>
                  <a:lnTo>
                    <a:pt x="613782" y="477981"/>
                  </a:lnTo>
                  <a:lnTo>
                    <a:pt x="655062" y="497823"/>
                  </a:lnTo>
                  <a:lnTo>
                    <a:pt x="695585" y="518893"/>
                  </a:lnTo>
                  <a:lnTo>
                    <a:pt x="735328" y="541166"/>
                  </a:lnTo>
                  <a:lnTo>
                    <a:pt x="774271" y="564615"/>
                  </a:lnTo>
                  <a:lnTo>
                    <a:pt x="812390" y="589215"/>
                  </a:lnTo>
                  <a:lnTo>
                    <a:pt x="849663" y="614939"/>
                  </a:lnTo>
                  <a:lnTo>
                    <a:pt x="886069" y="641762"/>
                  </a:lnTo>
                  <a:lnTo>
                    <a:pt x="921585" y="669658"/>
                  </a:lnTo>
                  <a:lnTo>
                    <a:pt x="956190" y="698601"/>
                  </a:lnTo>
                  <a:lnTo>
                    <a:pt x="989860" y="728565"/>
                  </a:lnTo>
                  <a:lnTo>
                    <a:pt x="1022574" y="759523"/>
                  </a:lnTo>
                  <a:lnTo>
                    <a:pt x="1054310" y="791450"/>
                  </a:lnTo>
                  <a:lnTo>
                    <a:pt x="1085045" y="824320"/>
                  </a:lnTo>
                  <a:lnTo>
                    <a:pt x="1114758" y="858107"/>
                  </a:lnTo>
                  <a:lnTo>
                    <a:pt x="1143426" y="892785"/>
                  </a:lnTo>
                  <a:lnTo>
                    <a:pt x="1171027" y="928327"/>
                  </a:lnTo>
                  <a:lnTo>
                    <a:pt x="1197539" y="964709"/>
                  </a:lnTo>
                  <a:lnTo>
                    <a:pt x="1222941" y="1001904"/>
                  </a:lnTo>
                  <a:lnTo>
                    <a:pt x="1247209" y="1039886"/>
                  </a:lnTo>
                  <a:lnTo>
                    <a:pt x="1270321" y="1078629"/>
                  </a:lnTo>
                  <a:lnTo>
                    <a:pt x="1292256" y="1118107"/>
                  </a:lnTo>
                  <a:lnTo>
                    <a:pt x="1312992" y="1158294"/>
                  </a:lnTo>
                  <a:lnTo>
                    <a:pt x="1332505" y="1199164"/>
                  </a:lnTo>
                  <a:lnTo>
                    <a:pt x="1350775" y="1240692"/>
                  </a:lnTo>
                  <a:lnTo>
                    <a:pt x="1367779" y="1282851"/>
                  </a:lnTo>
                  <a:lnTo>
                    <a:pt x="1383494" y="1325615"/>
                  </a:lnTo>
                  <a:lnTo>
                    <a:pt x="1397899" y="1368958"/>
                  </a:lnTo>
                  <a:lnTo>
                    <a:pt x="1410972" y="1412855"/>
                  </a:lnTo>
                  <a:lnTo>
                    <a:pt x="1422690" y="1457279"/>
                  </a:lnTo>
                  <a:lnTo>
                    <a:pt x="1433031" y="1502204"/>
                  </a:lnTo>
                  <a:lnTo>
                    <a:pt x="1441974" y="1547605"/>
                  </a:lnTo>
                  <a:lnTo>
                    <a:pt x="1449496" y="1593456"/>
                  </a:lnTo>
                  <a:lnTo>
                    <a:pt x="1455574" y="1639729"/>
                  </a:lnTo>
                  <a:lnTo>
                    <a:pt x="1460187" y="1686401"/>
                  </a:lnTo>
                  <a:lnTo>
                    <a:pt x="1463313" y="1733444"/>
                  </a:lnTo>
                  <a:lnTo>
                    <a:pt x="1464929" y="1780832"/>
                  </a:lnTo>
                  <a:lnTo>
                    <a:pt x="1465014" y="1828540"/>
                  </a:lnTo>
                  <a:lnTo>
                    <a:pt x="1463545" y="1876542"/>
                  </a:lnTo>
                  <a:lnTo>
                    <a:pt x="1460500" y="1924812"/>
                  </a:lnTo>
                  <a:lnTo>
                    <a:pt x="1803019" y="1951990"/>
                  </a:lnTo>
                  <a:lnTo>
                    <a:pt x="1805519" y="1916227"/>
                  </a:lnTo>
                  <a:lnTo>
                    <a:pt x="1807305" y="1880393"/>
                  </a:lnTo>
                  <a:lnTo>
                    <a:pt x="1808376" y="1844512"/>
                  </a:lnTo>
                  <a:lnTo>
                    <a:pt x="1808733" y="1808607"/>
                  </a:lnTo>
                  <a:lnTo>
                    <a:pt x="1808104" y="1760425"/>
                  </a:lnTo>
                  <a:lnTo>
                    <a:pt x="1806226" y="1712554"/>
                  </a:lnTo>
                  <a:lnTo>
                    <a:pt x="1803116" y="1665010"/>
                  </a:lnTo>
                  <a:lnTo>
                    <a:pt x="1798789" y="1617808"/>
                  </a:lnTo>
                  <a:lnTo>
                    <a:pt x="1793260" y="1570963"/>
                  </a:lnTo>
                  <a:lnTo>
                    <a:pt x="1786545" y="1524492"/>
                  </a:lnTo>
                  <a:lnTo>
                    <a:pt x="1778660" y="1478409"/>
                  </a:lnTo>
                  <a:lnTo>
                    <a:pt x="1769621" y="1432732"/>
                  </a:lnTo>
                  <a:lnTo>
                    <a:pt x="1759443" y="1387474"/>
                  </a:lnTo>
                  <a:lnTo>
                    <a:pt x="1748141" y="1342652"/>
                  </a:lnTo>
                  <a:lnTo>
                    <a:pt x="1735732" y="1298282"/>
                  </a:lnTo>
                  <a:lnTo>
                    <a:pt x="1722230" y="1254378"/>
                  </a:lnTo>
                  <a:lnTo>
                    <a:pt x="1707652" y="1210957"/>
                  </a:lnTo>
                  <a:lnTo>
                    <a:pt x="1692014" y="1168035"/>
                  </a:lnTo>
                  <a:lnTo>
                    <a:pt x="1675330" y="1125626"/>
                  </a:lnTo>
                  <a:lnTo>
                    <a:pt x="1657616" y="1083747"/>
                  </a:lnTo>
                  <a:lnTo>
                    <a:pt x="1638889" y="1042414"/>
                  </a:lnTo>
                  <a:lnTo>
                    <a:pt x="1619163" y="1001640"/>
                  </a:lnTo>
                  <a:lnTo>
                    <a:pt x="1598454" y="961444"/>
                  </a:lnTo>
                  <a:lnTo>
                    <a:pt x="1576778" y="921839"/>
                  </a:lnTo>
                  <a:lnTo>
                    <a:pt x="1554151" y="882842"/>
                  </a:lnTo>
                  <a:lnTo>
                    <a:pt x="1530588" y="844469"/>
                  </a:lnTo>
                  <a:lnTo>
                    <a:pt x="1506105" y="806734"/>
                  </a:lnTo>
                  <a:lnTo>
                    <a:pt x="1480717" y="769654"/>
                  </a:lnTo>
                  <a:lnTo>
                    <a:pt x="1454440" y="733244"/>
                  </a:lnTo>
                  <a:lnTo>
                    <a:pt x="1427290" y="697520"/>
                  </a:lnTo>
                  <a:lnTo>
                    <a:pt x="1399282" y="662497"/>
                  </a:lnTo>
                  <a:lnTo>
                    <a:pt x="1370432" y="628191"/>
                  </a:lnTo>
                  <a:lnTo>
                    <a:pt x="1340755" y="594618"/>
                  </a:lnTo>
                  <a:lnTo>
                    <a:pt x="1310268" y="561793"/>
                  </a:lnTo>
                  <a:lnTo>
                    <a:pt x="1278985" y="529732"/>
                  </a:lnTo>
                  <a:lnTo>
                    <a:pt x="1246922" y="498451"/>
                  </a:lnTo>
                  <a:lnTo>
                    <a:pt x="1214096" y="467965"/>
                  </a:lnTo>
                  <a:lnTo>
                    <a:pt x="1180521" y="438290"/>
                  </a:lnTo>
                  <a:lnTo>
                    <a:pt x="1146213" y="409441"/>
                  </a:lnTo>
                  <a:lnTo>
                    <a:pt x="1111189" y="381434"/>
                  </a:lnTo>
                  <a:lnTo>
                    <a:pt x="1075462" y="354284"/>
                  </a:lnTo>
                  <a:lnTo>
                    <a:pt x="1039050" y="328009"/>
                  </a:lnTo>
                  <a:lnTo>
                    <a:pt x="1001967" y="302622"/>
                  </a:lnTo>
                  <a:lnTo>
                    <a:pt x="964230" y="278139"/>
                  </a:lnTo>
                  <a:lnTo>
                    <a:pt x="925854" y="254577"/>
                  </a:lnTo>
                  <a:lnTo>
                    <a:pt x="886854" y="231950"/>
                  </a:lnTo>
                  <a:lnTo>
                    <a:pt x="847247" y="210275"/>
                  </a:lnTo>
                  <a:lnTo>
                    <a:pt x="807047" y="189567"/>
                  </a:lnTo>
                  <a:lnTo>
                    <a:pt x="766271" y="169842"/>
                  </a:lnTo>
                  <a:lnTo>
                    <a:pt x="724934" y="151115"/>
                  </a:lnTo>
                  <a:lnTo>
                    <a:pt x="683051" y="133401"/>
                  </a:lnTo>
                  <a:lnTo>
                    <a:pt x="640639" y="116718"/>
                  </a:lnTo>
                  <a:lnTo>
                    <a:pt x="597713" y="101079"/>
                  </a:lnTo>
                  <a:lnTo>
                    <a:pt x="554288" y="86502"/>
                  </a:lnTo>
                  <a:lnTo>
                    <a:pt x="510381" y="73001"/>
                  </a:lnTo>
                  <a:lnTo>
                    <a:pt x="466006" y="60591"/>
                  </a:lnTo>
                  <a:lnTo>
                    <a:pt x="421180" y="49290"/>
                  </a:lnTo>
                  <a:lnTo>
                    <a:pt x="375917" y="39112"/>
                  </a:lnTo>
                  <a:lnTo>
                    <a:pt x="330235" y="30072"/>
                  </a:lnTo>
                  <a:lnTo>
                    <a:pt x="284148" y="22188"/>
                  </a:lnTo>
                  <a:lnTo>
                    <a:pt x="237671" y="15473"/>
                  </a:lnTo>
                  <a:lnTo>
                    <a:pt x="190821" y="9944"/>
                  </a:lnTo>
                  <a:lnTo>
                    <a:pt x="143614" y="5617"/>
                  </a:lnTo>
                  <a:lnTo>
                    <a:pt x="96064" y="2507"/>
                  </a:lnTo>
                  <a:lnTo>
                    <a:pt x="48187" y="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66355" y="3692016"/>
              <a:ext cx="695960" cy="1068705"/>
            </a:xfrm>
            <a:custGeom>
              <a:avLst/>
              <a:gdLst/>
              <a:ahLst/>
              <a:cxnLst/>
              <a:rect l="l" t="t" r="r" b="b"/>
              <a:pathLst>
                <a:path w="695959" h="1068704">
                  <a:moveTo>
                    <a:pt x="353314" y="0"/>
                  </a:moveTo>
                  <a:lnTo>
                    <a:pt x="348583" y="49049"/>
                  </a:lnTo>
                  <a:lnTo>
                    <a:pt x="342221" y="97795"/>
                  </a:lnTo>
                  <a:lnTo>
                    <a:pt x="334245" y="146200"/>
                  </a:lnTo>
                  <a:lnTo>
                    <a:pt x="324670" y="194224"/>
                  </a:lnTo>
                  <a:lnTo>
                    <a:pt x="313513" y="241831"/>
                  </a:lnTo>
                  <a:lnTo>
                    <a:pt x="300788" y="288983"/>
                  </a:lnTo>
                  <a:lnTo>
                    <a:pt x="286512" y="335642"/>
                  </a:lnTo>
                  <a:lnTo>
                    <a:pt x="270701" y="381769"/>
                  </a:lnTo>
                  <a:lnTo>
                    <a:pt x="253371" y="427327"/>
                  </a:lnTo>
                  <a:lnTo>
                    <a:pt x="234537" y="472279"/>
                  </a:lnTo>
                  <a:lnTo>
                    <a:pt x="214216" y="516585"/>
                  </a:lnTo>
                  <a:lnTo>
                    <a:pt x="192423" y="560209"/>
                  </a:lnTo>
                  <a:lnTo>
                    <a:pt x="169174" y="603113"/>
                  </a:lnTo>
                  <a:lnTo>
                    <a:pt x="144485" y="645257"/>
                  </a:lnTo>
                  <a:lnTo>
                    <a:pt x="118373" y="686606"/>
                  </a:lnTo>
                  <a:lnTo>
                    <a:pt x="90852" y="727120"/>
                  </a:lnTo>
                  <a:lnTo>
                    <a:pt x="61939" y="766763"/>
                  </a:lnTo>
                  <a:lnTo>
                    <a:pt x="31649" y="805495"/>
                  </a:lnTo>
                  <a:lnTo>
                    <a:pt x="0" y="843279"/>
                  </a:lnTo>
                  <a:lnTo>
                    <a:pt x="259715" y="1068323"/>
                  </a:lnTo>
                  <a:lnTo>
                    <a:pt x="292111" y="1029863"/>
                  </a:lnTo>
                  <a:lnTo>
                    <a:pt x="323362" y="990601"/>
                  </a:lnTo>
                  <a:lnTo>
                    <a:pt x="353458" y="950563"/>
                  </a:lnTo>
                  <a:lnTo>
                    <a:pt x="382388" y="909775"/>
                  </a:lnTo>
                  <a:lnTo>
                    <a:pt x="410140" y="868264"/>
                  </a:lnTo>
                  <a:lnTo>
                    <a:pt x="436703" y="826055"/>
                  </a:lnTo>
                  <a:lnTo>
                    <a:pt x="462067" y="783176"/>
                  </a:lnTo>
                  <a:lnTo>
                    <a:pt x="486221" y="739651"/>
                  </a:lnTo>
                  <a:lnTo>
                    <a:pt x="509154" y="695507"/>
                  </a:lnTo>
                  <a:lnTo>
                    <a:pt x="530854" y="650771"/>
                  </a:lnTo>
                  <a:lnTo>
                    <a:pt x="551311" y="605468"/>
                  </a:lnTo>
                  <a:lnTo>
                    <a:pt x="570514" y="559625"/>
                  </a:lnTo>
                  <a:lnTo>
                    <a:pt x="588451" y="513267"/>
                  </a:lnTo>
                  <a:lnTo>
                    <a:pt x="605113" y="466422"/>
                  </a:lnTo>
                  <a:lnTo>
                    <a:pt x="620487" y="419115"/>
                  </a:lnTo>
                  <a:lnTo>
                    <a:pt x="634563" y="371373"/>
                  </a:lnTo>
                  <a:lnTo>
                    <a:pt x="647331" y="323221"/>
                  </a:lnTo>
                  <a:lnTo>
                    <a:pt x="658778" y="274685"/>
                  </a:lnTo>
                  <a:lnTo>
                    <a:pt x="668895" y="225793"/>
                  </a:lnTo>
                  <a:lnTo>
                    <a:pt x="677669" y="176570"/>
                  </a:lnTo>
                  <a:lnTo>
                    <a:pt x="685091" y="127042"/>
                  </a:lnTo>
                  <a:lnTo>
                    <a:pt x="691149" y="77236"/>
                  </a:lnTo>
                  <a:lnTo>
                    <a:pt x="695833" y="27177"/>
                  </a:lnTo>
                  <a:lnTo>
                    <a:pt x="353314" y="0"/>
                  </a:lnTo>
                  <a:close/>
                </a:path>
              </a:pathLst>
            </a:custGeom>
            <a:solidFill>
              <a:srgbClr val="9D8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0470" y="3375405"/>
              <a:ext cx="3175635" cy="2009775"/>
            </a:xfrm>
            <a:custGeom>
              <a:avLst/>
              <a:gdLst/>
              <a:ahLst/>
              <a:cxnLst/>
              <a:rect l="l" t="t" r="r" b="b"/>
              <a:pathLst>
                <a:path w="3175634" h="2009775">
                  <a:moveTo>
                    <a:pt x="11141" y="0"/>
                  </a:moveTo>
                  <a:lnTo>
                    <a:pt x="6330" y="49280"/>
                  </a:lnTo>
                  <a:lnTo>
                    <a:pt x="2876" y="98511"/>
                  </a:lnTo>
                  <a:lnTo>
                    <a:pt x="769" y="147667"/>
                  </a:lnTo>
                  <a:lnTo>
                    <a:pt x="0" y="196724"/>
                  </a:lnTo>
                  <a:lnTo>
                    <a:pt x="558" y="245658"/>
                  </a:lnTo>
                  <a:lnTo>
                    <a:pt x="2435" y="294444"/>
                  </a:lnTo>
                  <a:lnTo>
                    <a:pt x="5621" y="343057"/>
                  </a:lnTo>
                  <a:lnTo>
                    <a:pt x="10107" y="391473"/>
                  </a:lnTo>
                  <a:lnTo>
                    <a:pt x="15882" y="439668"/>
                  </a:lnTo>
                  <a:lnTo>
                    <a:pt x="22937" y="487616"/>
                  </a:lnTo>
                  <a:lnTo>
                    <a:pt x="31263" y="535293"/>
                  </a:lnTo>
                  <a:lnTo>
                    <a:pt x="40850" y="582676"/>
                  </a:lnTo>
                  <a:lnTo>
                    <a:pt x="51688" y="629738"/>
                  </a:lnTo>
                  <a:lnTo>
                    <a:pt x="63768" y="676456"/>
                  </a:lnTo>
                  <a:lnTo>
                    <a:pt x="77080" y="722805"/>
                  </a:lnTo>
                  <a:lnTo>
                    <a:pt x="91615" y="768760"/>
                  </a:lnTo>
                  <a:lnTo>
                    <a:pt x="107363" y="814298"/>
                  </a:lnTo>
                  <a:lnTo>
                    <a:pt x="124314" y="859393"/>
                  </a:lnTo>
                  <a:lnTo>
                    <a:pt x="142459" y="904020"/>
                  </a:lnTo>
                  <a:lnTo>
                    <a:pt x="161789" y="948156"/>
                  </a:lnTo>
                  <a:lnTo>
                    <a:pt x="182293" y="991776"/>
                  </a:lnTo>
                  <a:lnTo>
                    <a:pt x="203962" y="1034855"/>
                  </a:lnTo>
                  <a:lnTo>
                    <a:pt x="226787" y="1077369"/>
                  </a:lnTo>
                  <a:lnTo>
                    <a:pt x="250757" y="1119293"/>
                  </a:lnTo>
                  <a:lnTo>
                    <a:pt x="275864" y="1160602"/>
                  </a:lnTo>
                  <a:lnTo>
                    <a:pt x="302098" y="1201273"/>
                  </a:lnTo>
                  <a:lnTo>
                    <a:pt x="329449" y="1241280"/>
                  </a:lnTo>
                  <a:lnTo>
                    <a:pt x="357907" y="1280599"/>
                  </a:lnTo>
                  <a:lnTo>
                    <a:pt x="387464" y="1319205"/>
                  </a:lnTo>
                  <a:lnTo>
                    <a:pt x="418109" y="1357074"/>
                  </a:lnTo>
                  <a:lnTo>
                    <a:pt x="449832" y="1394181"/>
                  </a:lnTo>
                  <a:lnTo>
                    <a:pt x="482625" y="1430502"/>
                  </a:lnTo>
                  <a:lnTo>
                    <a:pt x="516478" y="1466013"/>
                  </a:lnTo>
                  <a:lnTo>
                    <a:pt x="551380" y="1500688"/>
                  </a:lnTo>
                  <a:lnTo>
                    <a:pt x="587323" y="1534503"/>
                  </a:lnTo>
                  <a:lnTo>
                    <a:pt x="624297" y="1567434"/>
                  </a:lnTo>
                  <a:lnTo>
                    <a:pt x="661123" y="1598509"/>
                  </a:lnTo>
                  <a:lnTo>
                    <a:pt x="698531" y="1628438"/>
                  </a:lnTo>
                  <a:lnTo>
                    <a:pt x="736500" y="1657221"/>
                  </a:lnTo>
                  <a:lnTo>
                    <a:pt x="775008" y="1684860"/>
                  </a:lnTo>
                  <a:lnTo>
                    <a:pt x="814032" y="1711358"/>
                  </a:lnTo>
                  <a:lnTo>
                    <a:pt x="853551" y="1736714"/>
                  </a:lnTo>
                  <a:lnTo>
                    <a:pt x="893542" y="1760932"/>
                  </a:lnTo>
                  <a:lnTo>
                    <a:pt x="933984" y="1784012"/>
                  </a:lnTo>
                  <a:lnTo>
                    <a:pt x="974855" y="1805957"/>
                  </a:lnTo>
                  <a:lnTo>
                    <a:pt x="1016131" y="1826767"/>
                  </a:lnTo>
                  <a:lnTo>
                    <a:pt x="1057792" y="1846444"/>
                  </a:lnTo>
                  <a:lnTo>
                    <a:pt x="1099815" y="1864991"/>
                  </a:lnTo>
                  <a:lnTo>
                    <a:pt x="1142179" y="1882407"/>
                  </a:lnTo>
                  <a:lnTo>
                    <a:pt x="1184860" y="1898696"/>
                  </a:lnTo>
                  <a:lnTo>
                    <a:pt x="1227838" y="1913858"/>
                  </a:lnTo>
                  <a:lnTo>
                    <a:pt x="1271090" y="1927896"/>
                  </a:lnTo>
                  <a:lnTo>
                    <a:pt x="1314594" y="1940810"/>
                  </a:lnTo>
                  <a:lnTo>
                    <a:pt x="1358327" y="1952603"/>
                  </a:lnTo>
                  <a:lnTo>
                    <a:pt x="1402269" y="1963275"/>
                  </a:lnTo>
                  <a:lnTo>
                    <a:pt x="1446397" y="1972829"/>
                  </a:lnTo>
                  <a:lnTo>
                    <a:pt x="1490688" y="1981266"/>
                  </a:lnTo>
                  <a:lnTo>
                    <a:pt x="1535122" y="1988588"/>
                  </a:lnTo>
                  <a:lnTo>
                    <a:pt x="1579674" y="1994795"/>
                  </a:lnTo>
                  <a:lnTo>
                    <a:pt x="1624325" y="1999891"/>
                  </a:lnTo>
                  <a:lnTo>
                    <a:pt x="1669051" y="2003876"/>
                  </a:lnTo>
                  <a:lnTo>
                    <a:pt x="1713831" y="2006752"/>
                  </a:lnTo>
                  <a:lnTo>
                    <a:pt x="1758643" y="2008520"/>
                  </a:lnTo>
                  <a:lnTo>
                    <a:pt x="1803464" y="2009183"/>
                  </a:lnTo>
                  <a:lnTo>
                    <a:pt x="1848272" y="2008741"/>
                  </a:lnTo>
                  <a:lnTo>
                    <a:pt x="1893046" y="2007196"/>
                  </a:lnTo>
                  <a:lnTo>
                    <a:pt x="1937763" y="2004550"/>
                  </a:lnTo>
                  <a:lnTo>
                    <a:pt x="1982402" y="2000805"/>
                  </a:lnTo>
                  <a:lnTo>
                    <a:pt x="2026939" y="1995961"/>
                  </a:lnTo>
                  <a:lnTo>
                    <a:pt x="2071354" y="1990021"/>
                  </a:lnTo>
                  <a:lnTo>
                    <a:pt x="2115624" y="1982986"/>
                  </a:lnTo>
                  <a:lnTo>
                    <a:pt x="2159727" y="1974858"/>
                  </a:lnTo>
                  <a:lnTo>
                    <a:pt x="2203642" y="1965638"/>
                  </a:lnTo>
                  <a:lnTo>
                    <a:pt x="2247345" y="1955328"/>
                  </a:lnTo>
                  <a:lnTo>
                    <a:pt x="2290815" y="1943929"/>
                  </a:lnTo>
                  <a:lnTo>
                    <a:pt x="2334030" y="1931444"/>
                  </a:lnTo>
                  <a:lnTo>
                    <a:pt x="2376968" y="1917872"/>
                  </a:lnTo>
                  <a:lnTo>
                    <a:pt x="2419607" y="1903217"/>
                  </a:lnTo>
                  <a:lnTo>
                    <a:pt x="2461925" y="1887480"/>
                  </a:lnTo>
                  <a:lnTo>
                    <a:pt x="2503899" y="1870662"/>
                  </a:lnTo>
                  <a:lnTo>
                    <a:pt x="2545508" y="1852765"/>
                  </a:lnTo>
                  <a:lnTo>
                    <a:pt x="2586729" y="1833790"/>
                  </a:lnTo>
                  <a:lnTo>
                    <a:pt x="2627542" y="1813740"/>
                  </a:lnTo>
                  <a:lnTo>
                    <a:pt x="2667922" y="1792615"/>
                  </a:lnTo>
                  <a:lnTo>
                    <a:pt x="2707849" y="1770417"/>
                  </a:lnTo>
                  <a:lnTo>
                    <a:pt x="2747301" y="1747148"/>
                  </a:lnTo>
                  <a:lnTo>
                    <a:pt x="2786255" y="1722809"/>
                  </a:lnTo>
                  <a:lnTo>
                    <a:pt x="2824689" y="1697402"/>
                  </a:lnTo>
                  <a:lnTo>
                    <a:pt x="2862582" y="1670929"/>
                  </a:lnTo>
                  <a:lnTo>
                    <a:pt x="2899911" y="1643390"/>
                  </a:lnTo>
                  <a:lnTo>
                    <a:pt x="2936654" y="1614789"/>
                  </a:lnTo>
                  <a:lnTo>
                    <a:pt x="2972789" y="1585125"/>
                  </a:lnTo>
                  <a:lnTo>
                    <a:pt x="3008294" y="1554401"/>
                  </a:lnTo>
                  <a:lnTo>
                    <a:pt x="3043148" y="1522619"/>
                  </a:lnTo>
                  <a:lnTo>
                    <a:pt x="3077327" y="1489779"/>
                  </a:lnTo>
                  <a:lnTo>
                    <a:pt x="3110810" y="1455885"/>
                  </a:lnTo>
                  <a:lnTo>
                    <a:pt x="3143575" y="1420936"/>
                  </a:lnTo>
                  <a:lnTo>
                    <a:pt x="3175600" y="1384935"/>
                  </a:lnTo>
                  <a:lnTo>
                    <a:pt x="2915885" y="1159891"/>
                  </a:lnTo>
                  <a:lnTo>
                    <a:pt x="2882664" y="1196943"/>
                  </a:lnTo>
                  <a:lnTo>
                    <a:pt x="2848346" y="1232706"/>
                  </a:lnTo>
                  <a:lnTo>
                    <a:pt x="2812969" y="1267165"/>
                  </a:lnTo>
                  <a:lnTo>
                    <a:pt x="2776573" y="1300304"/>
                  </a:lnTo>
                  <a:lnTo>
                    <a:pt x="2739194" y="1332109"/>
                  </a:lnTo>
                  <a:lnTo>
                    <a:pt x="2700871" y="1362564"/>
                  </a:lnTo>
                  <a:lnTo>
                    <a:pt x="2661642" y="1391656"/>
                  </a:lnTo>
                  <a:lnTo>
                    <a:pt x="2621545" y="1419369"/>
                  </a:lnTo>
                  <a:lnTo>
                    <a:pt x="2580618" y="1445687"/>
                  </a:lnTo>
                  <a:lnTo>
                    <a:pt x="2538899" y="1470597"/>
                  </a:lnTo>
                  <a:lnTo>
                    <a:pt x="2496427" y="1494084"/>
                  </a:lnTo>
                  <a:lnTo>
                    <a:pt x="2453238" y="1516132"/>
                  </a:lnTo>
                  <a:lnTo>
                    <a:pt x="2409372" y="1536727"/>
                  </a:lnTo>
                  <a:lnTo>
                    <a:pt x="2364866" y="1555854"/>
                  </a:lnTo>
                  <a:lnTo>
                    <a:pt x="2319759" y="1573497"/>
                  </a:lnTo>
                  <a:lnTo>
                    <a:pt x="2274087" y="1589643"/>
                  </a:lnTo>
                  <a:lnTo>
                    <a:pt x="2227891" y="1604276"/>
                  </a:lnTo>
                  <a:lnTo>
                    <a:pt x="2181207" y="1617381"/>
                  </a:lnTo>
                  <a:lnTo>
                    <a:pt x="2134073" y="1628944"/>
                  </a:lnTo>
                  <a:lnTo>
                    <a:pt x="2086529" y="1638949"/>
                  </a:lnTo>
                  <a:lnTo>
                    <a:pt x="2038610" y="1647382"/>
                  </a:lnTo>
                  <a:lnTo>
                    <a:pt x="1990357" y="1654228"/>
                  </a:lnTo>
                  <a:lnTo>
                    <a:pt x="1941807" y="1659472"/>
                  </a:lnTo>
                  <a:lnTo>
                    <a:pt x="1892997" y="1663099"/>
                  </a:lnTo>
                  <a:lnTo>
                    <a:pt x="1843966" y="1665094"/>
                  </a:lnTo>
                  <a:lnTo>
                    <a:pt x="1794752" y="1665443"/>
                  </a:lnTo>
                  <a:lnTo>
                    <a:pt x="1745394" y="1664130"/>
                  </a:lnTo>
                  <a:lnTo>
                    <a:pt x="1695928" y="1661141"/>
                  </a:lnTo>
                  <a:lnTo>
                    <a:pt x="1646393" y="1656461"/>
                  </a:lnTo>
                  <a:lnTo>
                    <a:pt x="1598417" y="1650323"/>
                  </a:lnTo>
                  <a:lnTo>
                    <a:pt x="1551002" y="1642689"/>
                  </a:lnTo>
                  <a:lnTo>
                    <a:pt x="1504169" y="1633585"/>
                  </a:lnTo>
                  <a:lnTo>
                    <a:pt x="1457940" y="1623036"/>
                  </a:lnTo>
                  <a:lnTo>
                    <a:pt x="1412336" y="1611071"/>
                  </a:lnTo>
                  <a:lnTo>
                    <a:pt x="1367378" y="1597715"/>
                  </a:lnTo>
                  <a:lnTo>
                    <a:pt x="1323088" y="1582996"/>
                  </a:lnTo>
                  <a:lnTo>
                    <a:pt x="1279487" y="1566939"/>
                  </a:lnTo>
                  <a:lnTo>
                    <a:pt x="1236597" y="1549572"/>
                  </a:lnTo>
                  <a:lnTo>
                    <a:pt x="1194438" y="1530920"/>
                  </a:lnTo>
                  <a:lnTo>
                    <a:pt x="1153032" y="1511012"/>
                  </a:lnTo>
                  <a:lnTo>
                    <a:pt x="1112400" y="1489873"/>
                  </a:lnTo>
                  <a:lnTo>
                    <a:pt x="1072564" y="1467531"/>
                  </a:lnTo>
                  <a:lnTo>
                    <a:pt x="1033545" y="1444011"/>
                  </a:lnTo>
                  <a:lnTo>
                    <a:pt x="995365" y="1419341"/>
                  </a:lnTo>
                  <a:lnTo>
                    <a:pt x="958043" y="1393546"/>
                  </a:lnTo>
                  <a:lnTo>
                    <a:pt x="921603" y="1366655"/>
                  </a:lnTo>
                  <a:lnTo>
                    <a:pt x="886065" y="1338692"/>
                  </a:lnTo>
                  <a:lnTo>
                    <a:pt x="851450" y="1309686"/>
                  </a:lnTo>
                  <a:lnTo>
                    <a:pt x="817780" y="1279663"/>
                  </a:lnTo>
                  <a:lnTo>
                    <a:pt x="785077" y="1248649"/>
                  </a:lnTo>
                  <a:lnTo>
                    <a:pt x="753361" y="1216670"/>
                  </a:lnTo>
                  <a:lnTo>
                    <a:pt x="722653" y="1183755"/>
                  </a:lnTo>
                  <a:lnTo>
                    <a:pt x="692976" y="1149929"/>
                  </a:lnTo>
                  <a:lnTo>
                    <a:pt x="664350" y="1115218"/>
                  </a:lnTo>
                  <a:lnTo>
                    <a:pt x="636797" y="1079651"/>
                  </a:lnTo>
                  <a:lnTo>
                    <a:pt x="610338" y="1043252"/>
                  </a:lnTo>
                  <a:lnTo>
                    <a:pt x="584994" y="1006050"/>
                  </a:lnTo>
                  <a:lnTo>
                    <a:pt x="560787" y="968070"/>
                  </a:lnTo>
                  <a:lnTo>
                    <a:pt x="537738" y="929339"/>
                  </a:lnTo>
                  <a:lnTo>
                    <a:pt x="515869" y="889884"/>
                  </a:lnTo>
                  <a:lnTo>
                    <a:pt x="495200" y="849731"/>
                  </a:lnTo>
                  <a:lnTo>
                    <a:pt x="475753" y="808908"/>
                  </a:lnTo>
                  <a:lnTo>
                    <a:pt x="457549" y="767441"/>
                  </a:lnTo>
                  <a:lnTo>
                    <a:pt x="440610" y="725356"/>
                  </a:lnTo>
                  <a:lnTo>
                    <a:pt x="424957" y="682680"/>
                  </a:lnTo>
                  <a:lnTo>
                    <a:pt x="410611" y="639440"/>
                  </a:lnTo>
                  <a:lnTo>
                    <a:pt x="397593" y="595662"/>
                  </a:lnTo>
                  <a:lnTo>
                    <a:pt x="385926" y="551373"/>
                  </a:lnTo>
                  <a:lnTo>
                    <a:pt x="375629" y="506600"/>
                  </a:lnTo>
                  <a:lnTo>
                    <a:pt x="366725" y="461370"/>
                  </a:lnTo>
                  <a:lnTo>
                    <a:pt x="359235" y="415708"/>
                  </a:lnTo>
                  <a:lnTo>
                    <a:pt x="353181" y="369643"/>
                  </a:lnTo>
                  <a:lnTo>
                    <a:pt x="348582" y="323199"/>
                  </a:lnTo>
                  <a:lnTo>
                    <a:pt x="345462" y="276405"/>
                  </a:lnTo>
                  <a:lnTo>
                    <a:pt x="343840" y="229286"/>
                  </a:lnTo>
                  <a:lnTo>
                    <a:pt x="343739" y="181869"/>
                  </a:lnTo>
                  <a:lnTo>
                    <a:pt x="345180" y="134181"/>
                  </a:lnTo>
                  <a:lnTo>
                    <a:pt x="348183" y="86249"/>
                  </a:lnTo>
                  <a:lnTo>
                    <a:pt x="352771" y="38100"/>
                  </a:lnTo>
                  <a:lnTo>
                    <a:pt x="11141" y="0"/>
                  </a:lnTo>
                  <a:close/>
                </a:path>
              </a:pathLst>
            </a:custGeom>
            <a:solidFill>
              <a:srgbClr val="18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1611" y="2526791"/>
              <a:ext cx="604520" cy="887094"/>
            </a:xfrm>
            <a:custGeom>
              <a:avLst/>
              <a:gdLst/>
              <a:ahLst/>
              <a:cxnLst/>
              <a:rect l="l" t="t" r="r" b="b"/>
              <a:pathLst>
                <a:path w="604520" h="887095">
                  <a:moveTo>
                    <a:pt x="324230" y="0"/>
                  </a:moveTo>
                  <a:lnTo>
                    <a:pt x="295112" y="42142"/>
                  </a:lnTo>
                  <a:lnTo>
                    <a:pt x="267241" y="85027"/>
                  </a:lnTo>
                  <a:lnTo>
                    <a:pt x="240629" y="128626"/>
                  </a:lnTo>
                  <a:lnTo>
                    <a:pt x="215287" y="172910"/>
                  </a:lnTo>
                  <a:lnTo>
                    <a:pt x="191227" y="217850"/>
                  </a:lnTo>
                  <a:lnTo>
                    <a:pt x="168458" y="263416"/>
                  </a:lnTo>
                  <a:lnTo>
                    <a:pt x="146992" y="309581"/>
                  </a:lnTo>
                  <a:lnTo>
                    <a:pt x="126840" y="356315"/>
                  </a:lnTo>
                  <a:lnTo>
                    <a:pt x="108013" y="403590"/>
                  </a:lnTo>
                  <a:lnTo>
                    <a:pt x="90522" y="451376"/>
                  </a:lnTo>
                  <a:lnTo>
                    <a:pt x="74377" y="499644"/>
                  </a:lnTo>
                  <a:lnTo>
                    <a:pt x="59591" y="548367"/>
                  </a:lnTo>
                  <a:lnTo>
                    <a:pt x="46173" y="597514"/>
                  </a:lnTo>
                  <a:lnTo>
                    <a:pt x="34135" y="647057"/>
                  </a:lnTo>
                  <a:lnTo>
                    <a:pt x="23487" y="696968"/>
                  </a:lnTo>
                  <a:lnTo>
                    <a:pt x="14242" y="747217"/>
                  </a:lnTo>
                  <a:lnTo>
                    <a:pt x="6409" y="797775"/>
                  </a:lnTo>
                  <a:lnTo>
                    <a:pt x="0" y="848613"/>
                  </a:lnTo>
                  <a:lnTo>
                    <a:pt x="341502" y="886713"/>
                  </a:lnTo>
                  <a:lnTo>
                    <a:pt x="347874" y="837314"/>
                  </a:lnTo>
                  <a:lnTo>
                    <a:pt x="355902" y="788252"/>
                  </a:lnTo>
                  <a:lnTo>
                    <a:pt x="365574" y="739567"/>
                  </a:lnTo>
                  <a:lnTo>
                    <a:pt x="376872" y="691300"/>
                  </a:lnTo>
                  <a:lnTo>
                    <a:pt x="389781" y="643490"/>
                  </a:lnTo>
                  <a:lnTo>
                    <a:pt x="404287" y="596176"/>
                  </a:lnTo>
                  <a:lnTo>
                    <a:pt x="420374" y="549399"/>
                  </a:lnTo>
                  <a:lnTo>
                    <a:pt x="438026" y="503198"/>
                  </a:lnTo>
                  <a:lnTo>
                    <a:pt x="457229" y="457613"/>
                  </a:lnTo>
                  <a:lnTo>
                    <a:pt x="477966" y="412684"/>
                  </a:lnTo>
                  <a:lnTo>
                    <a:pt x="500223" y="368450"/>
                  </a:lnTo>
                  <a:lnTo>
                    <a:pt x="523984" y="324951"/>
                  </a:lnTo>
                  <a:lnTo>
                    <a:pt x="549234" y="282227"/>
                  </a:lnTo>
                  <a:lnTo>
                    <a:pt x="575957" y="240318"/>
                  </a:lnTo>
                  <a:lnTo>
                    <a:pt x="604138" y="199262"/>
                  </a:lnTo>
                  <a:lnTo>
                    <a:pt x="324230" y="0"/>
                  </a:lnTo>
                  <a:close/>
                </a:path>
              </a:pathLst>
            </a:custGeom>
            <a:solidFill>
              <a:srgbClr val="C2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5842" y="1767204"/>
              <a:ext cx="1473835" cy="958850"/>
            </a:xfrm>
            <a:custGeom>
              <a:avLst/>
              <a:gdLst/>
              <a:ahLst/>
              <a:cxnLst/>
              <a:rect l="l" t="t" r="r" b="b"/>
              <a:pathLst>
                <a:path w="1473835" h="958850">
                  <a:moveTo>
                    <a:pt x="1473327" y="0"/>
                  </a:moveTo>
                  <a:lnTo>
                    <a:pt x="1423279" y="690"/>
                  </a:lnTo>
                  <a:lnTo>
                    <a:pt x="1373432" y="2755"/>
                  </a:lnTo>
                  <a:lnTo>
                    <a:pt x="1323809" y="6180"/>
                  </a:lnTo>
                  <a:lnTo>
                    <a:pt x="1274436" y="10953"/>
                  </a:lnTo>
                  <a:lnTo>
                    <a:pt x="1225335" y="17063"/>
                  </a:lnTo>
                  <a:lnTo>
                    <a:pt x="1176533" y="24495"/>
                  </a:lnTo>
                  <a:lnTo>
                    <a:pt x="1128052" y="33239"/>
                  </a:lnTo>
                  <a:lnTo>
                    <a:pt x="1079918" y="43281"/>
                  </a:lnTo>
                  <a:lnTo>
                    <a:pt x="1032154" y="54609"/>
                  </a:lnTo>
                  <a:lnTo>
                    <a:pt x="984785" y="67210"/>
                  </a:lnTo>
                  <a:lnTo>
                    <a:pt x="937835" y="81071"/>
                  </a:lnTo>
                  <a:lnTo>
                    <a:pt x="891328" y="96181"/>
                  </a:lnTo>
                  <a:lnTo>
                    <a:pt x="845289" y="112527"/>
                  </a:lnTo>
                  <a:lnTo>
                    <a:pt x="799743" y="130096"/>
                  </a:lnTo>
                  <a:lnTo>
                    <a:pt x="754713" y="148876"/>
                  </a:lnTo>
                  <a:lnTo>
                    <a:pt x="710223" y="168854"/>
                  </a:lnTo>
                  <a:lnTo>
                    <a:pt x="666299" y="190018"/>
                  </a:lnTo>
                  <a:lnTo>
                    <a:pt x="622964" y="212355"/>
                  </a:lnTo>
                  <a:lnTo>
                    <a:pt x="580243" y="235853"/>
                  </a:lnTo>
                  <a:lnTo>
                    <a:pt x="538159" y="260498"/>
                  </a:lnTo>
                  <a:lnTo>
                    <a:pt x="496738" y="286280"/>
                  </a:lnTo>
                  <a:lnTo>
                    <a:pt x="456004" y="313185"/>
                  </a:lnTo>
                  <a:lnTo>
                    <a:pt x="415980" y="341200"/>
                  </a:lnTo>
                  <a:lnTo>
                    <a:pt x="376692" y="370313"/>
                  </a:lnTo>
                  <a:lnTo>
                    <a:pt x="338163" y="400512"/>
                  </a:lnTo>
                  <a:lnTo>
                    <a:pt x="300418" y="431784"/>
                  </a:lnTo>
                  <a:lnTo>
                    <a:pt x="263481" y="464117"/>
                  </a:lnTo>
                  <a:lnTo>
                    <a:pt x="227377" y="497498"/>
                  </a:lnTo>
                  <a:lnTo>
                    <a:pt x="192130" y="531915"/>
                  </a:lnTo>
                  <a:lnTo>
                    <a:pt x="157763" y="567354"/>
                  </a:lnTo>
                  <a:lnTo>
                    <a:pt x="124303" y="603804"/>
                  </a:lnTo>
                  <a:lnTo>
                    <a:pt x="91771" y="641252"/>
                  </a:lnTo>
                  <a:lnTo>
                    <a:pt x="60194" y="679686"/>
                  </a:lnTo>
                  <a:lnTo>
                    <a:pt x="29596" y="719092"/>
                  </a:lnTo>
                  <a:lnTo>
                    <a:pt x="0" y="759460"/>
                  </a:lnTo>
                  <a:lnTo>
                    <a:pt x="279908" y="958850"/>
                  </a:lnTo>
                  <a:lnTo>
                    <a:pt x="308951" y="919485"/>
                  </a:lnTo>
                  <a:lnTo>
                    <a:pt x="339170" y="881257"/>
                  </a:lnTo>
                  <a:lnTo>
                    <a:pt x="370530" y="844183"/>
                  </a:lnTo>
                  <a:lnTo>
                    <a:pt x="402997" y="808280"/>
                  </a:lnTo>
                  <a:lnTo>
                    <a:pt x="436537" y="773566"/>
                  </a:lnTo>
                  <a:lnTo>
                    <a:pt x="471114" y="740060"/>
                  </a:lnTo>
                  <a:lnTo>
                    <a:pt x="506695" y="707779"/>
                  </a:lnTo>
                  <a:lnTo>
                    <a:pt x="543244" y="676741"/>
                  </a:lnTo>
                  <a:lnTo>
                    <a:pt x="580727" y="646964"/>
                  </a:lnTo>
                  <a:lnTo>
                    <a:pt x="619110" y="618465"/>
                  </a:lnTo>
                  <a:lnTo>
                    <a:pt x="658357" y="591263"/>
                  </a:lnTo>
                  <a:lnTo>
                    <a:pt x="698435" y="565375"/>
                  </a:lnTo>
                  <a:lnTo>
                    <a:pt x="739309" y="540820"/>
                  </a:lnTo>
                  <a:lnTo>
                    <a:pt x="780944" y="517614"/>
                  </a:lnTo>
                  <a:lnTo>
                    <a:pt x="823306" y="495776"/>
                  </a:lnTo>
                  <a:lnTo>
                    <a:pt x="866360" y="475324"/>
                  </a:lnTo>
                  <a:lnTo>
                    <a:pt x="910071" y="456276"/>
                  </a:lnTo>
                  <a:lnTo>
                    <a:pt x="954406" y="438648"/>
                  </a:lnTo>
                  <a:lnTo>
                    <a:pt x="999329" y="422460"/>
                  </a:lnTo>
                  <a:lnTo>
                    <a:pt x="1044806" y="407729"/>
                  </a:lnTo>
                  <a:lnTo>
                    <a:pt x="1090803" y="394473"/>
                  </a:lnTo>
                  <a:lnTo>
                    <a:pt x="1137284" y="382710"/>
                  </a:lnTo>
                  <a:lnTo>
                    <a:pt x="1184216" y="372457"/>
                  </a:lnTo>
                  <a:lnTo>
                    <a:pt x="1231563" y="363733"/>
                  </a:lnTo>
                  <a:lnTo>
                    <a:pt x="1279292" y="356555"/>
                  </a:lnTo>
                  <a:lnTo>
                    <a:pt x="1327367" y="350941"/>
                  </a:lnTo>
                  <a:lnTo>
                    <a:pt x="1375754" y="346909"/>
                  </a:lnTo>
                  <a:lnTo>
                    <a:pt x="1424419" y="344476"/>
                  </a:lnTo>
                  <a:lnTo>
                    <a:pt x="1473327" y="343662"/>
                  </a:lnTo>
                  <a:lnTo>
                    <a:pt x="1473327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62201" y="1054735"/>
            <a:ext cx="3200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000000"/>
                </a:solidFill>
                <a:latin typeface="Maiandra GD"/>
                <a:cs typeface="Maiandra GD"/>
              </a:rPr>
              <a:t>private</a:t>
            </a:r>
            <a:r>
              <a:rPr sz="2000" spc="-120" dirty="0">
                <a:solidFill>
                  <a:srgbClr val="000000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00000"/>
                </a:solidFill>
                <a:latin typeface="Maiandra GD"/>
                <a:cs typeface="Maiandra GD"/>
              </a:rPr>
              <a:t>&amp;</a:t>
            </a:r>
            <a:r>
              <a:rPr sz="2000" spc="-110" dirty="0">
                <a:solidFill>
                  <a:srgbClr val="000000"/>
                </a:solidFill>
                <a:latin typeface="Maiandra GD"/>
                <a:cs typeface="Maiandra GD"/>
              </a:rPr>
              <a:t> </a:t>
            </a:r>
            <a:r>
              <a:rPr sz="2000" dirty="0">
                <a:solidFill>
                  <a:srgbClr val="000000"/>
                </a:solidFill>
                <a:latin typeface="Maiandra GD"/>
                <a:cs typeface="Maiandra GD"/>
              </a:rPr>
              <a:t>corporate</a:t>
            </a:r>
            <a:r>
              <a:rPr sz="2000" spc="160" dirty="0">
                <a:solidFill>
                  <a:srgbClr val="000000"/>
                </a:solidFill>
                <a:latin typeface="Maiandra GD"/>
                <a:cs typeface="Maiandra GD"/>
              </a:rPr>
              <a:t> </a:t>
            </a:r>
            <a:r>
              <a:rPr sz="6000" spc="-1477" baseline="-25000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lang="ru-RU" sz="6000" spc="-1477" baseline="-25000" dirty="0">
                <a:solidFill>
                  <a:srgbClr val="0D0D0D"/>
                </a:solidFill>
                <a:latin typeface="Arial"/>
                <a:cs typeface="Arial"/>
              </a:rPr>
              <a:t>   </a:t>
            </a:r>
            <a:r>
              <a:rPr sz="6000" spc="-1687" baseline="-2500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r>
              <a:rPr lang="ru-RU" sz="6000" spc="-1687" baseline="-25000" dirty="0">
                <a:solidFill>
                  <a:srgbClr val="0D0D0D"/>
                </a:solidFill>
                <a:latin typeface="Arial"/>
                <a:cs typeface="Arial"/>
              </a:rPr>
              <a:t>                         </a:t>
            </a:r>
            <a:r>
              <a:rPr lang="ru-RU" sz="6000" spc="-839" baseline="-25000" dirty="0">
                <a:solidFill>
                  <a:srgbClr val="0D0D0D"/>
                </a:solidFill>
                <a:latin typeface="Arial"/>
                <a:cs typeface="Arial"/>
              </a:rPr>
              <a:t> % </a:t>
            </a:r>
            <a:endParaRPr sz="6000" baseline="-25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3835" y="1612772"/>
            <a:ext cx="113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aiandra GD"/>
                <a:cs typeface="Maiandra GD"/>
              </a:rPr>
              <a:t>customers</a:t>
            </a:r>
            <a:endParaRPr sz="2000">
              <a:latin typeface="Maiandra GD"/>
              <a:cs typeface="Maiandra G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8284" y="2232660"/>
            <a:ext cx="2979419" cy="27889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48204" y="2518359"/>
            <a:ext cx="1618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Maiandra GD"/>
                <a:cs typeface="Maiandra GD"/>
              </a:rPr>
              <a:t>HoReCa</a:t>
            </a:r>
            <a:r>
              <a:rPr sz="4000" spc="-1065" dirty="0">
                <a:solidFill>
                  <a:srgbClr val="0D0D0D"/>
                </a:solidFill>
                <a:latin typeface="Arial"/>
                <a:cs typeface="Arial"/>
              </a:rPr>
              <a:t>9</a:t>
            </a:r>
            <a:r>
              <a:rPr lang="ru-RU" sz="4000" spc="-1065" dirty="0">
                <a:solidFill>
                  <a:srgbClr val="0D0D0D"/>
                </a:solidFill>
                <a:latin typeface="Arial"/>
                <a:cs typeface="Arial"/>
              </a:rPr>
              <a:t>               </a:t>
            </a:r>
            <a:r>
              <a:rPr sz="4000" spc="-515" dirty="0">
                <a:solidFill>
                  <a:srgbClr val="0D0D0D"/>
                </a:solidFill>
                <a:latin typeface="Arial"/>
                <a:cs typeface="Arial"/>
              </a:rPr>
              <a:t>%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0025" y="3816563"/>
            <a:ext cx="6600190" cy="2623154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3876040">
              <a:lnSpc>
                <a:spcPct val="100000"/>
              </a:lnSpc>
              <a:spcBef>
                <a:spcPts val="1855"/>
              </a:spcBef>
            </a:pPr>
            <a:r>
              <a:rPr sz="6000" spc="-1447" baseline="2777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lang="ru-RU" sz="6000" spc="-1447" baseline="2777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6000" spc="-1635" baseline="2777" dirty="0">
                <a:solidFill>
                  <a:srgbClr val="0D0D0D"/>
                </a:solidFill>
                <a:latin typeface="Arial"/>
                <a:cs typeface="Arial"/>
              </a:rPr>
              <a:t>0</a:t>
            </a:r>
            <a:r>
              <a:rPr lang="ru-RU" sz="6000" spc="-1635" baseline="2777" dirty="0">
                <a:solidFill>
                  <a:srgbClr val="0D0D0D"/>
                </a:solidFill>
                <a:latin typeface="Arial"/>
                <a:cs typeface="Arial"/>
              </a:rPr>
              <a:t>                               </a:t>
            </a:r>
            <a:r>
              <a:rPr sz="6000" spc="-794" baseline="2777" dirty="0">
                <a:solidFill>
                  <a:srgbClr val="0D0D0D"/>
                </a:solidFill>
                <a:latin typeface="Arial"/>
                <a:cs typeface="Arial"/>
              </a:rPr>
              <a:t>%</a:t>
            </a:r>
            <a:r>
              <a:rPr sz="6000" spc="-869" baseline="2777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Maiandra GD"/>
                <a:cs typeface="Maiandra GD"/>
              </a:rPr>
              <a:t>retail</a:t>
            </a:r>
            <a:r>
              <a:rPr sz="2000" spc="-100" dirty="0">
                <a:latin typeface="Maiandra GD"/>
                <a:cs typeface="Maiandra GD"/>
              </a:rPr>
              <a:t> </a:t>
            </a:r>
            <a:r>
              <a:rPr sz="2000" dirty="0">
                <a:latin typeface="Maiandra GD"/>
                <a:cs typeface="Maiandra GD"/>
              </a:rPr>
              <a:t>&amp;</a:t>
            </a:r>
            <a:r>
              <a:rPr sz="2000" spc="-45" dirty="0">
                <a:latin typeface="Maiandra GD"/>
                <a:cs typeface="Maiandra GD"/>
              </a:rPr>
              <a:t> </a:t>
            </a:r>
            <a:r>
              <a:rPr sz="2000" spc="-10" dirty="0">
                <a:latin typeface="Maiandra GD"/>
                <a:cs typeface="Maiandra GD"/>
              </a:rPr>
              <a:t>boutiques</a:t>
            </a:r>
            <a:endParaRPr sz="2000" dirty="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4000" spc="-850" dirty="0">
                <a:solidFill>
                  <a:srgbClr val="0D0D0D"/>
                </a:solidFill>
                <a:latin typeface="Arial"/>
                <a:cs typeface="Arial"/>
              </a:rPr>
              <a:t>4</a:t>
            </a:r>
            <a:r>
              <a:rPr lang="ru-RU" sz="4000" spc="-850" dirty="0">
                <a:solidFill>
                  <a:srgbClr val="0D0D0D"/>
                </a:solidFill>
                <a:latin typeface="Arial"/>
                <a:cs typeface="Arial"/>
              </a:rPr>
              <a:t> 0 %</a:t>
            </a:r>
            <a:endParaRPr sz="4000" dirty="0">
              <a:latin typeface="Arial"/>
              <a:cs typeface="Arial"/>
            </a:endParaRPr>
          </a:p>
          <a:p>
            <a:pPr marL="55880">
              <a:lnSpc>
                <a:spcPct val="100000"/>
              </a:lnSpc>
              <a:spcBef>
                <a:spcPts val="40"/>
              </a:spcBef>
            </a:pPr>
            <a:r>
              <a:rPr sz="2000" dirty="0">
                <a:latin typeface="Maiandra GD"/>
                <a:cs typeface="Maiandra GD"/>
              </a:rPr>
              <a:t>federal</a:t>
            </a:r>
            <a:r>
              <a:rPr sz="2000" spc="-15" dirty="0">
                <a:latin typeface="Maiandra GD"/>
                <a:cs typeface="Maiandra GD"/>
              </a:rPr>
              <a:t> </a:t>
            </a:r>
            <a:r>
              <a:rPr sz="2000" dirty="0">
                <a:latin typeface="Maiandra GD"/>
                <a:cs typeface="Maiandra GD"/>
              </a:rPr>
              <a:t>&amp;</a:t>
            </a:r>
            <a:r>
              <a:rPr sz="2000" spc="20" dirty="0">
                <a:latin typeface="Maiandra GD"/>
                <a:cs typeface="Maiandra GD"/>
              </a:rPr>
              <a:t> </a:t>
            </a:r>
            <a:r>
              <a:rPr sz="2000" dirty="0">
                <a:latin typeface="Maiandra GD"/>
                <a:cs typeface="Maiandra GD"/>
              </a:rPr>
              <a:t>local</a:t>
            </a:r>
            <a:r>
              <a:rPr sz="2000" spc="10" dirty="0">
                <a:latin typeface="Maiandra GD"/>
                <a:cs typeface="Maiandra GD"/>
              </a:rPr>
              <a:t> </a:t>
            </a:r>
            <a:r>
              <a:rPr sz="2000" spc="-10" dirty="0">
                <a:latin typeface="Maiandra GD"/>
                <a:cs typeface="Maiandra GD"/>
              </a:rPr>
              <a:t>supermarket</a:t>
            </a:r>
            <a:endParaRPr sz="2000" dirty="0">
              <a:latin typeface="Maiandra GD"/>
              <a:cs typeface="Maiandra GD"/>
            </a:endParaRPr>
          </a:p>
          <a:p>
            <a:pPr marL="5588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Maiandra GD"/>
                <a:cs typeface="Maiandra GD"/>
              </a:rPr>
              <a:t>chains</a:t>
            </a:r>
            <a:endParaRPr sz="2000" dirty="0">
              <a:latin typeface="Maiandra GD"/>
              <a:cs typeface="Maiandra G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3241" y="1906016"/>
            <a:ext cx="19005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1320" baseline="5555" dirty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r>
              <a:rPr lang="ru-RU" sz="6000" spc="-1320" baseline="5555" dirty="0">
                <a:solidFill>
                  <a:srgbClr val="0D0D0D"/>
                </a:solidFill>
                <a:latin typeface="Arial"/>
                <a:cs typeface="Arial"/>
              </a:rPr>
              <a:t>   </a:t>
            </a:r>
            <a:r>
              <a:rPr sz="6000" spc="-1380" baseline="5555" dirty="0">
                <a:solidFill>
                  <a:srgbClr val="0D0D0D"/>
                </a:solidFill>
                <a:latin typeface="Arial"/>
                <a:cs typeface="Arial"/>
              </a:rPr>
              <a:t>6</a:t>
            </a:r>
            <a:r>
              <a:rPr lang="ru-RU" sz="6000" spc="-1380" baseline="5555" dirty="0">
                <a:solidFill>
                  <a:srgbClr val="0D0D0D"/>
                </a:solidFill>
                <a:latin typeface="Arial"/>
                <a:cs typeface="Arial"/>
              </a:rPr>
              <a:t>   </a:t>
            </a:r>
            <a:r>
              <a:rPr sz="6000" spc="-547" baseline="5555" dirty="0">
                <a:solidFill>
                  <a:srgbClr val="0D0D0D"/>
                </a:solidFill>
                <a:latin typeface="Arial"/>
                <a:cs typeface="Arial"/>
              </a:rPr>
              <a:t>%</a:t>
            </a:r>
            <a:r>
              <a:rPr lang="ru-RU" sz="6000" spc="-1147" baseline="55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Maiandra GD"/>
                <a:cs typeface="Maiandra GD"/>
              </a:rPr>
              <a:t>regions</a:t>
            </a:r>
            <a:endParaRPr sz="2000" dirty="0">
              <a:latin typeface="Maiandra GD"/>
              <a:cs typeface="Maiandra GD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7683" y="6015228"/>
            <a:ext cx="638555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19" y="2046732"/>
            <a:ext cx="1437132" cy="5318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496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spc="-25" dirty="0"/>
              <a:t> </a:t>
            </a:r>
            <a:r>
              <a:rPr spc="-40" dirty="0"/>
              <a:t>PARTNERS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916" y="626109"/>
            <a:ext cx="203453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Federal</a:t>
            </a:r>
            <a:r>
              <a:rPr sz="2000" spc="-4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&amp;</a:t>
            </a:r>
            <a:r>
              <a:rPr sz="2000" spc="-4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local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supermarket</a:t>
            </a:r>
            <a:r>
              <a:rPr sz="2000" spc="-8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chains</a:t>
            </a:r>
            <a:endParaRPr sz="2000">
              <a:latin typeface="Bell MT"/>
              <a:cs typeface="Bel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7770" y="891032"/>
            <a:ext cx="8934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HoReCa</a:t>
            </a:r>
            <a:endParaRPr sz="2000">
              <a:latin typeface="Bell MT"/>
              <a:cs typeface="Bel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1113" y="935863"/>
            <a:ext cx="19392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Retail</a:t>
            </a:r>
            <a:r>
              <a:rPr sz="2000" spc="-5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&amp;</a:t>
            </a:r>
            <a:r>
              <a:rPr sz="2000" spc="-60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boutiques</a:t>
            </a:r>
            <a:endParaRPr sz="2000">
              <a:latin typeface="Bell MT"/>
              <a:cs typeface="Bel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61754" y="626109"/>
            <a:ext cx="20643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Private</a:t>
            </a:r>
            <a:r>
              <a:rPr sz="2000" spc="-7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dirty="0">
                <a:solidFill>
                  <a:srgbClr val="AB8D5A"/>
                </a:solidFill>
                <a:latin typeface="Bell MT"/>
                <a:cs typeface="Bell MT"/>
              </a:rPr>
              <a:t>&amp;</a:t>
            </a:r>
            <a:r>
              <a:rPr sz="2000" spc="-55" dirty="0">
                <a:solidFill>
                  <a:srgbClr val="AB8D5A"/>
                </a:solidFill>
                <a:latin typeface="Bell MT"/>
                <a:cs typeface="Bell MT"/>
              </a:rPr>
              <a:t> </a:t>
            </a:r>
            <a:r>
              <a:rPr sz="2000" spc="-10" dirty="0">
                <a:solidFill>
                  <a:srgbClr val="AB8D5A"/>
                </a:solidFill>
                <a:latin typeface="Bell MT"/>
                <a:cs typeface="Bell MT"/>
              </a:rPr>
              <a:t>corporate customers</a:t>
            </a:r>
            <a:endParaRPr sz="2000">
              <a:latin typeface="Bell MT"/>
              <a:cs typeface="Bel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539" y="1406652"/>
            <a:ext cx="1426463" cy="5044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772" y="2650235"/>
            <a:ext cx="1540764" cy="4023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0975" y="3238500"/>
            <a:ext cx="1674876" cy="4511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6572" y="3828288"/>
            <a:ext cx="1682495" cy="4389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804" y="4398264"/>
            <a:ext cx="1839468" cy="4053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3191" y="4902708"/>
            <a:ext cx="2488692" cy="3916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127" y="5350764"/>
            <a:ext cx="2112264" cy="41300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06696" y="1415796"/>
            <a:ext cx="1005839" cy="94183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02735" y="1446275"/>
            <a:ext cx="909827" cy="8214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60064" y="2468879"/>
            <a:ext cx="946403" cy="9464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64023" y="2551176"/>
            <a:ext cx="1021079" cy="71932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14344" y="3683508"/>
            <a:ext cx="1004315" cy="7132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38115" y="3596640"/>
            <a:ext cx="1118615" cy="88696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20667" y="5129784"/>
            <a:ext cx="1711452" cy="63855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01028" y="1485900"/>
            <a:ext cx="1709927" cy="6233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10884" y="2287523"/>
            <a:ext cx="1237488" cy="3825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55635" y="2180844"/>
            <a:ext cx="906779" cy="90373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672828" y="1502663"/>
            <a:ext cx="1744979" cy="6720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57004" y="4088891"/>
            <a:ext cx="2179320" cy="43281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24643" y="2503932"/>
            <a:ext cx="1648968" cy="57302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24059" y="3288791"/>
            <a:ext cx="1990344" cy="68275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476231" y="4674108"/>
            <a:ext cx="2324100" cy="65684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97223" y="4616196"/>
            <a:ext cx="1982724" cy="420624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-3047" y="533400"/>
            <a:ext cx="12198350" cy="6327775"/>
            <a:chOff x="-3047" y="533400"/>
            <a:chExt cx="12198350" cy="6327775"/>
          </a:xfrm>
        </p:grpSpPr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52972" y="4447032"/>
              <a:ext cx="1431035" cy="5562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77811" y="4828032"/>
              <a:ext cx="2065020" cy="103784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220212" y="533400"/>
              <a:ext cx="6350" cy="6324600"/>
            </a:xfrm>
            <a:custGeom>
              <a:avLst/>
              <a:gdLst/>
              <a:ahLst/>
              <a:cxnLst/>
              <a:rect l="l" t="t" r="r" b="b"/>
              <a:pathLst>
                <a:path w="6350" h="6324600">
                  <a:moveTo>
                    <a:pt x="6096" y="0"/>
                  </a:moveTo>
                  <a:lnTo>
                    <a:pt x="0" y="0"/>
                  </a:lnTo>
                  <a:lnTo>
                    <a:pt x="0" y="6324600"/>
                  </a:lnTo>
                  <a:lnTo>
                    <a:pt x="6096" y="632460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BEA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95999" y="836675"/>
              <a:ext cx="6985" cy="6021705"/>
            </a:xfrm>
            <a:custGeom>
              <a:avLst/>
              <a:gdLst/>
              <a:ahLst/>
              <a:cxnLst/>
              <a:rect l="l" t="t" r="r" b="b"/>
              <a:pathLst>
                <a:path w="6985" h="6021705">
                  <a:moveTo>
                    <a:pt x="0" y="0"/>
                  </a:moveTo>
                  <a:lnTo>
                    <a:pt x="6923" y="6021323"/>
                  </a:lnTo>
                </a:path>
              </a:pathLst>
            </a:custGeom>
            <a:ln w="6096">
              <a:solidFill>
                <a:srgbClr val="BEAA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82456" y="533400"/>
              <a:ext cx="6350" cy="6324600"/>
            </a:xfrm>
            <a:custGeom>
              <a:avLst/>
              <a:gdLst/>
              <a:ahLst/>
              <a:cxnLst/>
              <a:rect l="l" t="t" r="r" b="b"/>
              <a:pathLst>
                <a:path w="6350" h="6324600">
                  <a:moveTo>
                    <a:pt x="6096" y="0"/>
                  </a:moveTo>
                  <a:lnTo>
                    <a:pt x="0" y="0"/>
                  </a:lnTo>
                  <a:lnTo>
                    <a:pt x="0" y="6324600"/>
                  </a:lnTo>
                  <a:lnTo>
                    <a:pt x="6096" y="632460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BEA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1260416"/>
              <a:ext cx="12192000" cy="3175"/>
            </a:xfrm>
            <a:custGeom>
              <a:avLst/>
              <a:gdLst/>
              <a:ahLst/>
              <a:cxnLst/>
              <a:rect l="l" t="t" r="r" b="b"/>
              <a:pathLst>
                <a:path w="12192000" h="3175">
                  <a:moveTo>
                    <a:pt x="0" y="2788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BEAA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9943" y="2950464"/>
              <a:ext cx="1010411" cy="10241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75804" y="3496055"/>
              <a:ext cx="1264920" cy="80162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0" y="5882729"/>
              <a:ext cx="12192000" cy="3175"/>
            </a:xfrm>
            <a:custGeom>
              <a:avLst/>
              <a:gdLst/>
              <a:ahLst/>
              <a:cxnLst/>
              <a:rect l="l" t="t" r="r" b="b"/>
              <a:pathLst>
                <a:path w="12192000" h="3175">
                  <a:moveTo>
                    <a:pt x="0" y="2776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BEAA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4888" y="5911697"/>
            <a:ext cx="2516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AB8D5A"/>
                </a:solidFill>
                <a:latin typeface="Maiandra GD"/>
                <a:cs typeface="Maiandra GD"/>
              </a:rPr>
              <a:t>Total</a:t>
            </a:r>
            <a:r>
              <a:rPr sz="14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amount</a:t>
            </a:r>
            <a:r>
              <a:rPr sz="1400" spc="-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of</a:t>
            </a:r>
            <a:r>
              <a:rPr sz="1400" spc="-2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customers:</a:t>
            </a:r>
            <a:r>
              <a:rPr sz="1400" spc="33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3000" spc="-550" dirty="0">
                <a:solidFill>
                  <a:srgbClr val="AB8D5A"/>
                </a:solidFill>
                <a:latin typeface="Arial"/>
                <a:cs typeface="Arial"/>
              </a:rPr>
              <a:t>41</a:t>
            </a:r>
            <a:endParaRPr sz="3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25495" y="5897676"/>
            <a:ext cx="2667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AB8D5A"/>
                </a:solidFill>
                <a:latin typeface="Maiandra GD"/>
                <a:cs typeface="Maiandra GD"/>
              </a:rPr>
              <a:t>Total</a:t>
            </a: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amount</a:t>
            </a:r>
            <a:r>
              <a:rPr sz="1400" spc="-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of</a:t>
            </a: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customers:</a:t>
            </a:r>
            <a:r>
              <a:rPr sz="1400" spc="-1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3000" spc="-365" dirty="0">
                <a:solidFill>
                  <a:srgbClr val="AB8D5A"/>
                </a:solidFill>
                <a:latin typeface="Arial"/>
                <a:cs typeface="Arial"/>
              </a:rPr>
              <a:t>375</a:t>
            </a:r>
            <a:endParaRPr sz="3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51828" y="5901638"/>
            <a:ext cx="2663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AB8D5A"/>
                </a:solidFill>
                <a:latin typeface="Maiandra GD"/>
                <a:cs typeface="Maiandra GD"/>
              </a:rPr>
              <a:t>Total</a:t>
            </a:r>
            <a:r>
              <a:rPr sz="1400" spc="-1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amount</a:t>
            </a: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of</a:t>
            </a:r>
            <a:r>
              <a:rPr sz="1400" spc="-25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customers:</a:t>
            </a:r>
            <a:r>
              <a:rPr sz="1400" spc="-1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3000" spc="-490" dirty="0">
                <a:solidFill>
                  <a:srgbClr val="AB8D5A"/>
                </a:solidFill>
                <a:latin typeface="Arial"/>
                <a:cs typeface="Arial"/>
              </a:rPr>
              <a:t>350</a:t>
            </a:r>
            <a:endParaRPr sz="3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90101" y="5897676"/>
            <a:ext cx="2696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AB8D5A"/>
                </a:solidFill>
                <a:latin typeface="Maiandra GD"/>
                <a:cs typeface="Maiandra GD"/>
              </a:rPr>
              <a:t>Total</a:t>
            </a: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amount</a:t>
            </a:r>
            <a:r>
              <a:rPr sz="1400" spc="-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of</a:t>
            </a:r>
            <a:r>
              <a:rPr sz="1400" spc="-3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1400" dirty="0">
                <a:solidFill>
                  <a:srgbClr val="AB8D5A"/>
                </a:solidFill>
                <a:latin typeface="Maiandra GD"/>
                <a:cs typeface="Maiandra GD"/>
              </a:rPr>
              <a:t>customers:</a:t>
            </a:r>
            <a:r>
              <a:rPr sz="1400" spc="-140" dirty="0">
                <a:solidFill>
                  <a:srgbClr val="AB8D5A"/>
                </a:solidFill>
                <a:latin typeface="Maiandra GD"/>
                <a:cs typeface="Maiandra GD"/>
              </a:rPr>
              <a:t> </a:t>
            </a:r>
            <a:r>
              <a:rPr sz="3000" spc="-640" dirty="0">
                <a:solidFill>
                  <a:srgbClr val="AB8D5A"/>
                </a:solidFill>
                <a:latin typeface="Arial"/>
                <a:cs typeface="Arial"/>
              </a:rPr>
              <a:t>1561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8D5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1021</Words>
  <Application>Microsoft Office PowerPoint</Application>
  <PresentationFormat>Широкоэкранный</PresentationFormat>
  <Paragraphs>356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Bell MT</vt:lpstr>
      <vt:lpstr>Calibri</vt:lpstr>
      <vt:lpstr>Gill Sans MT</vt:lpstr>
      <vt:lpstr>Maiandra GD</vt:lpstr>
      <vt:lpstr>Palatino Linotype</vt:lpstr>
      <vt:lpstr>Trebuchet MS</vt:lpstr>
      <vt:lpstr>Office Theme</vt:lpstr>
      <vt:lpstr>DISCOVER WINE WORLD WITH US</vt:lpstr>
      <vt:lpstr>WINE DISCOVERY TODAY</vt:lpstr>
      <vt:lpstr>725 SKU</vt:lpstr>
      <vt:lpstr>COMPANY STRUCTURE</vt:lpstr>
      <vt:lpstr>GEOGRAPHIC REPRESENTATION</vt:lpstr>
      <vt:lpstr>TARGET AUDIENCE</vt:lpstr>
      <vt:lpstr>1</vt:lpstr>
      <vt:lpstr>private &amp; corporate 1   5                          % </vt:lpstr>
      <vt:lpstr>KEY PARTNERS</vt:lpstr>
      <vt:lpstr>Презентация PowerPoint</vt:lpstr>
      <vt:lpstr>PRODUCERS GEOGRAPHY</vt:lpstr>
      <vt:lpstr>BRAND PORTFOLIO</vt:lpstr>
      <vt:lpstr>OWN BRANDS</vt:lpstr>
      <vt:lpstr>MARKETING TOOLS</vt:lpstr>
      <vt:lpstr>MARKETING TOOLS</vt:lpstr>
      <vt:lpstr>Презентация PowerPoint</vt:lpstr>
      <vt:lpstr>EXHIBITIONS AND WINE TASTINGS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Открывайте мир вина вместе с нами</dc:title>
  <dc:creator>Любимова Анастасия Евгеньевна</dc:creator>
  <cp:lastModifiedBy>Князева Яна Владимировна</cp:lastModifiedBy>
  <cp:revision>6</cp:revision>
  <dcterms:created xsi:type="dcterms:W3CDTF">2025-11-25T13:40:44Z</dcterms:created>
  <dcterms:modified xsi:type="dcterms:W3CDTF">2025-11-25T14:51:15Z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2025-11-25T00:00:00Z</vt:filetime>
  </property>
  <property fmtid="{D5CDD505-2E9C-101B-9397-08002B2CF9AE}" pid="5" name="Producer">
    <vt:lpwstr>3-Heights(TM) PDF Security Shell 4.8.25.2 (http://www.pdf-tools.com)</vt:lpwstr>
  </property>
</Properties>
</file>