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305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88" r:id="rId13"/>
    <p:sldId id="307" r:id="rId14"/>
    <p:sldId id="314" r:id="rId15"/>
    <p:sldId id="312" r:id="rId16"/>
    <p:sldId id="308" r:id="rId17"/>
    <p:sldId id="315" r:id="rId18"/>
    <p:sldId id="306" r:id="rId19"/>
    <p:sldId id="299" r:id="rId20"/>
    <p:sldId id="301" r:id="rId21"/>
    <p:sldId id="302" r:id="rId22"/>
    <p:sldId id="303" r:id="rId23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3C1"/>
    <a:srgbClr val="193768"/>
    <a:srgbClr val="AB8D5A"/>
    <a:srgbClr val="D0CECE"/>
    <a:srgbClr val="9D8B79"/>
    <a:srgbClr val="C2D4F0"/>
    <a:srgbClr val="BFAA85"/>
    <a:srgbClr val="F47E47"/>
    <a:srgbClr val="CDDBF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78"/>
      </p:cViewPr>
      <p:guideLst>
        <p:guide pos="384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8205128205128E-2"/>
          <c:y val="7.2697909086017462E-2"/>
          <c:w val="0.88717948717948714"/>
          <c:h val="0.8384492181254014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93768"/>
            </a:solidFill>
            <a:ln>
              <a:noFill/>
            </a:ln>
          </c:spPr>
          <c:dPt>
            <c:idx val="0"/>
            <c:bubble3D val="0"/>
            <c:spPr>
              <a:solidFill>
                <a:srgbClr val="F47E4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12-4698-AC3E-F1F20BFFEFFB}"/>
              </c:ext>
            </c:extLst>
          </c:dPt>
          <c:dPt>
            <c:idx val="1"/>
            <c:bubble3D val="0"/>
            <c:spPr>
              <a:solidFill>
                <a:srgbClr val="AB8D5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12-4698-AC3E-F1F20BFFEFFB}"/>
              </c:ext>
            </c:extLst>
          </c:dPt>
          <c:dPt>
            <c:idx val="2"/>
            <c:bubble3D val="0"/>
            <c:spPr>
              <a:solidFill>
                <a:srgbClr val="19376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112-4698-AC3E-F1F20BFFEFFB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30</c:v>
                </c:pt>
                <c:pt idx="2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112-4698-AC3E-F1F20BFFEF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8205128205128E-2"/>
          <c:y val="7.2697909086017462E-2"/>
          <c:w val="0.88717948717948714"/>
          <c:h val="0.83844921812540141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8205128205128E-2"/>
          <c:y val="7.2697909086017462E-2"/>
          <c:w val="0.88717948717948714"/>
          <c:h val="0.8384492181254014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93768"/>
            </a:solidFill>
            <a:ln>
              <a:noFill/>
            </a:ln>
          </c:spPr>
          <c:dPt>
            <c:idx val="0"/>
            <c:bubble3D val="0"/>
            <c:spPr>
              <a:solidFill>
                <a:srgbClr val="F47E4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F66-4CE0-8DCE-C6A80A933C39}"/>
              </c:ext>
            </c:extLst>
          </c:dPt>
          <c:dPt>
            <c:idx val="1"/>
            <c:bubble3D val="0"/>
            <c:spPr>
              <a:solidFill>
                <a:srgbClr val="9D8B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F66-4CE0-8DCE-C6A80A933C39}"/>
              </c:ext>
            </c:extLst>
          </c:dPt>
          <c:dPt>
            <c:idx val="2"/>
            <c:bubble3D val="0"/>
            <c:spPr>
              <a:solidFill>
                <a:srgbClr val="19376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F66-4CE0-8DCE-C6A80A933C39}"/>
              </c:ext>
            </c:extLst>
          </c:dPt>
          <c:dPt>
            <c:idx val="3"/>
            <c:bubble3D val="0"/>
            <c:spPr>
              <a:solidFill>
                <a:srgbClr val="C2D4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F66-4CE0-8DCE-C6A80A933C39}"/>
              </c:ext>
            </c:extLst>
          </c:dPt>
          <c:dPt>
            <c:idx val="4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F66-4CE0-8DCE-C6A80A933C39}"/>
              </c:ext>
            </c:extLst>
          </c:dPt>
          <c:cat>
            <c:strRef>
              <c:f>Sheet1!$A$2:$A$6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</c:v>
                </c:pt>
                <c:pt idx="1">
                  <c:v>14</c:v>
                </c:pt>
                <c:pt idx="2">
                  <c:v>39</c:v>
                </c:pt>
                <c:pt idx="3">
                  <c:v>8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F66-4CE0-8DCE-C6A80A933C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8205128205128E-2"/>
          <c:y val="7.2697909086017462E-2"/>
          <c:w val="0.88717948717948714"/>
          <c:h val="0.8384492181254014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93768"/>
            </a:solidFill>
            <a:ln>
              <a:noFill/>
            </a:ln>
          </c:spPr>
          <c:dPt>
            <c:idx val="0"/>
            <c:bubble3D val="0"/>
            <c:spPr>
              <a:solidFill>
                <a:srgbClr val="F47E4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B8-447B-89E6-7FD4EB784938}"/>
              </c:ext>
            </c:extLst>
          </c:dPt>
          <c:dPt>
            <c:idx val="1"/>
            <c:bubble3D val="0"/>
            <c:spPr>
              <a:solidFill>
                <a:srgbClr val="AB8D5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B8-447B-89E6-7FD4EB784938}"/>
              </c:ext>
            </c:extLst>
          </c:dPt>
          <c:dPt>
            <c:idx val="2"/>
            <c:bubble3D val="0"/>
            <c:spPr>
              <a:solidFill>
                <a:srgbClr val="19376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2B8-447B-89E6-7FD4EB784938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27</c:v>
                </c:pt>
                <c:pt idx="1">
                  <c:v>7</c:v>
                </c:pt>
                <c:pt idx="2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2B8-447B-89E6-7FD4EB784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8205128205128E-2"/>
          <c:y val="7.2697909086017462E-2"/>
          <c:w val="0.88717948717948714"/>
          <c:h val="0.83844921812540141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8205128205128E-2"/>
          <c:y val="7.2697909086017462E-2"/>
          <c:w val="0.88717948717948714"/>
          <c:h val="0.8384492181254014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93768"/>
            </a:solidFill>
            <a:ln>
              <a:noFill/>
            </a:ln>
          </c:spPr>
          <c:dPt>
            <c:idx val="0"/>
            <c:bubble3D val="0"/>
            <c:spPr>
              <a:solidFill>
                <a:srgbClr val="F47E4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23A-4156-B863-4685BFE52508}"/>
              </c:ext>
            </c:extLst>
          </c:dPt>
          <c:dPt>
            <c:idx val="1"/>
            <c:bubble3D val="0"/>
            <c:spPr>
              <a:solidFill>
                <a:srgbClr val="AB8D5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23A-4156-B863-4685BFE52508}"/>
              </c:ext>
            </c:extLst>
          </c:dPt>
          <c:dPt>
            <c:idx val="2"/>
            <c:bubble3D val="0"/>
            <c:spPr>
              <a:solidFill>
                <a:srgbClr val="19376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23A-4156-B863-4685BFE52508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</c:v>
                </c:pt>
                <c:pt idx="1">
                  <c:v>18</c:v>
                </c:pt>
                <c:pt idx="2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23A-4156-B863-4685BFE52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272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55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94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822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28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56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54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63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7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339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33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C3A50-E309-47A6-B276-01BB350B8DF9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6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2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microsoft.com/office/2007/relationships/hdphoto" Target="../media/hdphoto2.wdp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microsoft.com/office/2007/relationships/hdphoto" Target="../media/hdphoto2.wdp"/><Relationship Id="rId21" Type="http://schemas.openxmlformats.org/officeDocument/2006/relationships/image" Target="../media/image81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4.png"/><Relationship Id="rId16" Type="http://schemas.openxmlformats.org/officeDocument/2006/relationships/image" Target="../media/image77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83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hdphoto" Target="../media/hdphoto2.wdp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2.png"/><Relationship Id="rId9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92.png"/><Relationship Id="rId21" Type="http://schemas.microsoft.com/office/2007/relationships/hdphoto" Target="../media/hdphoto2.wdp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image" Target="../media/image2.png"/><Relationship Id="rId16" Type="http://schemas.openxmlformats.org/officeDocument/2006/relationships/image" Target="../media/image105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microsoft.com/office/2007/relationships/hdphoto" Target="../media/hdphoto2.wdp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image" Target="../media/image4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image" Target="../media/image2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3.png"/><Relationship Id="rId7" Type="http://schemas.openxmlformats.org/officeDocument/2006/relationships/image" Target="../media/image12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8.png"/><Relationship Id="rId7" Type="http://schemas.openxmlformats.org/officeDocument/2006/relationships/image" Target="../media/image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33.png"/><Relationship Id="rId5" Type="http://schemas.openxmlformats.org/officeDocument/2006/relationships/image" Target="../media/image4.png"/><Relationship Id="rId10" Type="http://schemas.openxmlformats.org/officeDocument/2006/relationships/image" Target="../media/image132.png"/><Relationship Id="rId4" Type="http://schemas.openxmlformats.org/officeDocument/2006/relationships/image" Target="../media/image129.png"/><Relationship Id="rId9" Type="http://schemas.openxmlformats.org/officeDocument/2006/relationships/image" Target="../media/image1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hyperlink" Target="https://vk.com/wine_discovery" TargetMode="External"/><Relationship Id="rId7" Type="http://schemas.openxmlformats.org/officeDocument/2006/relationships/image" Target="../media/image135.png"/><Relationship Id="rId12" Type="http://schemas.openxmlformats.org/officeDocument/2006/relationships/image" Target="../media/image1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11" Type="http://schemas.openxmlformats.org/officeDocument/2006/relationships/image" Target="../media/image139.jpg"/><Relationship Id="rId5" Type="http://schemas.openxmlformats.org/officeDocument/2006/relationships/hyperlink" Target="https://t.me/winediscoveryy" TargetMode="External"/><Relationship Id="rId10" Type="http://schemas.openxmlformats.org/officeDocument/2006/relationships/image" Target="../media/image138.png"/><Relationship Id="rId4" Type="http://schemas.openxmlformats.org/officeDocument/2006/relationships/hyperlink" Target="https://www.instagram.com/winediscovery_ru?igsh=MWVyMzVnZ2RoNHp4cQ==" TargetMode="External"/><Relationship Id="rId9" Type="http://schemas.openxmlformats.org/officeDocument/2006/relationships/image" Target="../media/image13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4.png"/><Relationship Id="rId7" Type="http://schemas.openxmlformats.org/officeDocument/2006/relationships/image" Target="../media/image1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inediscovery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chart" Target="../charts/chart2.xml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jpeg"/><Relationship Id="rId16" Type="http://schemas.openxmlformats.org/officeDocument/2006/relationships/image" Target="../media/image32.gif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1748" y="2641652"/>
            <a:ext cx="6705601" cy="1324709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3600" dirty="0">
                <a:solidFill>
                  <a:srgbClr val="AB8D5A"/>
                </a:solidFill>
                <a:latin typeface="Palatino Linotype" panose="02040502050505030304" pitchFamily="18" charset="0"/>
              </a:rPr>
              <a:t>ОТКРЫВАЙТЕ МИР ВИНА ВМЕСТЕ С НАМИ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7" b="18307"/>
          <a:stretch/>
        </p:blipFill>
        <p:spPr>
          <a:xfrm>
            <a:off x="9676125" y="5870427"/>
            <a:ext cx="2154042" cy="6943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"/>
            <a:ext cx="4919933" cy="67341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11872011">
            <a:off x="9994197" y="-1507225"/>
            <a:ext cx="4153222" cy="3463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0334411" y="5131519"/>
            <a:ext cx="837469" cy="73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44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Рисунок 2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64067" y="270025"/>
            <a:ext cx="11461612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ГЕОГРАФИЯ ПРОИЗВОДИТЕЛЕЙ</a:t>
            </a: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  <p:sp>
        <p:nvSpPr>
          <p:cNvPr id="232" name="Прямоугольник 231"/>
          <p:cNvSpPr/>
          <p:nvPr/>
        </p:nvSpPr>
        <p:spPr>
          <a:xfrm>
            <a:off x="4726348" y="82161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33" name="Прямоугольник 232"/>
          <p:cNvSpPr/>
          <p:nvPr/>
        </p:nvSpPr>
        <p:spPr>
          <a:xfrm>
            <a:off x="277583" y="746721"/>
            <a:ext cx="2302233" cy="4231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ИТАЛИЯ</a:t>
            </a:r>
          </a:p>
          <a:p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Трентино-Альто-Адидже</a:t>
            </a:r>
            <a:endParaRPr lang="ru-RU" sz="1000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Cantine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Ora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Distilleria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Pilzer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Hans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Rottensteiner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Ломбардия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Azienda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Agricola Monte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Cicogna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Azienda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Agricola Villa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Societa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Agricola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Mazzolino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Фриули</a:t>
            </a:r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-Венеция-Джулия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Azienda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Agricola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Lorenzon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Rodaro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Paolo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Венето</a:t>
            </a:r>
            <a:endParaRPr lang="ru-RU" sz="1000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Cantine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Ora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Casa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Vinicola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Sartori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Giacomo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Sperone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Schenk Italia 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Пьемонт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Antoniolo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Cantine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Ascheri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Giacomo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Tenute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Neirano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Тоскана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Azienda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Agricola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Canneto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Azienda Agricola Giorgio Meletti Cavallari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Gerla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Pianirossi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Schenk Italia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Terre Natuzzi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Tenute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Rossetti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3074" y="746721"/>
            <a:ext cx="2184324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</a:rPr>
              <a:t>ФРАНЦИЯ</a:t>
            </a:r>
            <a:endParaRPr lang="ru-RU" sz="1100" dirty="0">
              <a:solidFill>
                <a:srgbClr val="AB8D5A"/>
              </a:solidFill>
              <a:latin typeface="Palatino Linotype" panose="02040502050505030304" pitchFamily="18" charset="0"/>
            </a:endParaRP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</a:rPr>
              <a:t>Бордо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Gericot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Producta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Vignobles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</a:rPr>
              <a:t>Долина Роны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Vignerons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Proprietes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Associes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</a:rPr>
              <a:t>Прованс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Petits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fils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Veuve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Ambal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Les Grands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Chais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France</a:t>
            </a: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</a:rPr>
              <a:t>Юго-Запад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Producta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Vignobles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Vinovalie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</a:rPr>
              <a:t>Арманьяк</a:t>
            </a:r>
            <a:endParaRPr lang="ru-RU" sz="1000" dirty="0">
              <a:solidFill>
                <a:srgbClr val="AB8D5A"/>
              </a:solidFill>
              <a:latin typeface="Palatino Linotype" panose="02040502050505030304" pitchFamily="18" charset="0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H.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Dartigalongue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Fils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</a:rPr>
              <a:t>Лангедок-</a:t>
            </a:r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</a:rPr>
              <a:t>Руссильон</a:t>
            </a:r>
            <a:endParaRPr lang="ru-RU" sz="1000" dirty="0">
              <a:solidFill>
                <a:srgbClr val="AB8D5A"/>
              </a:solidFill>
              <a:latin typeface="Palatino Linotype" panose="02040502050505030304" pitchFamily="18" charset="0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Les Grands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Chais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France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Les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Vignerons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du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Sieur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D'Arques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ru-RU" sz="1400" b="1" u="sng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ИСПАНИЯ</a:t>
            </a:r>
          </a:p>
          <a:p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Риас-Байшас</a:t>
            </a:r>
            <a:endParaRPr lang="ru-RU" sz="1000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Cooperativa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Vitivinícola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Arousana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Наварра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Sociedad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Cooperativa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Nequeas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Пенедес</a:t>
            </a:r>
            <a:endParaRPr lang="ru-RU" sz="1000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Bardinet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Wines</a:t>
            </a: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Приорат, Терра-Альта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Domini de la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Cartoixa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Риоха</a:t>
            </a:r>
            <a:endParaRPr lang="ru-RU" sz="1000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Bodegas y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Vinedos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Gomez Cruzado</a:t>
            </a: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Валенсия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Bodegas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Neleman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Андалусия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Sanchez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Romate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400" b="1" u="sng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ПОРТУГАЛИЯ</a:t>
            </a: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Дору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Quinta do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Infantado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657386" y="2671657"/>
            <a:ext cx="219525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АРГЕНТИНА</a:t>
            </a: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Мендоса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 Rural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Vinedos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y Bodegas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МЕКСИКА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Tequila Magdalena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ЮАР</a:t>
            </a: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Долина </a:t>
            </a:r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Элгин</a:t>
            </a:r>
            <a:endParaRPr lang="ru-RU" sz="1000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Thelema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Mountain Vineyards</a:t>
            </a: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Вестерн Кейп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Origin Wine Stellenbosch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АВСТРАЛИЯ</a:t>
            </a: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Южная Австралия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Kilikanoon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Wines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РОССИЯ</a:t>
            </a:r>
          </a:p>
          <a:p>
            <a:pPr fontAlgn="b"/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Кубань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Винодельня Бердяева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Шато </a:t>
            </a:r>
            <a:r>
              <a:rPr lang="ru-RU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Пино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41758" y="746721"/>
            <a:ext cx="2354122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ИТАЛИЯ</a:t>
            </a:r>
          </a:p>
          <a:p>
            <a:pPr fontAlgn="b"/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</a:rPr>
              <a:t>Абруццо</a:t>
            </a:r>
            <a:endParaRPr lang="ru-RU" sz="1000" dirty="0">
              <a:solidFill>
                <a:srgbClr val="AB8D5A"/>
              </a:solidFill>
              <a:latin typeface="Palatino Linotype" panose="02040502050505030304" pitchFamily="18" charset="0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Sasso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</a:rPr>
              <a:t>Кампания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Terre del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Vulcano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</a:rPr>
              <a:t>Апулия</a:t>
            </a:r>
            <a:endParaRPr lang="ru-RU" sz="1000" dirty="0">
              <a:solidFill>
                <a:srgbClr val="AB8D5A"/>
              </a:solidFill>
              <a:latin typeface="Palatino Linotype" panose="02040502050505030304" pitchFamily="18" charset="0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Cantina Diomede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Luccarelli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</a:rPr>
              <a:t>Сицилия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Azienda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Agricola F.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Tornatore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Cantina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Cellaro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Schenk Italia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</a:rPr>
              <a:t>Сардиния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Atzei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Vini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Marco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Zanatta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</a:rPr>
              <a:t>ФРАНЦИЯ</a:t>
            </a: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</a:rPr>
              <a:t>Шампань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Champagne AR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Lenoble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Champagne Prestige des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Sacres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</a:rPr>
              <a:t>Эльзас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Fleischer</a:t>
            </a: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</a:rPr>
              <a:t>Кальвадос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Jean-François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Guillouet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-Huard</a:t>
            </a: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</a:rPr>
              <a:t>Долина Луары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Confrérie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des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Vignerons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Oisly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Thésée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Fournier Pere &amp;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Fils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Lacheteau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</a:rPr>
              <a:t>Бургундия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Domaine Nathalie &amp; Gilles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Fevre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Maison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Jean Bouchard</a:t>
            </a: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</a:rPr>
              <a:t>Коньяк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Daniel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Bouju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Distillerie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des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Moisans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</a:rPr>
              <a:t>Жарнак</a:t>
            </a:r>
            <a:endParaRPr lang="ru-RU" sz="1000" dirty="0">
              <a:solidFill>
                <a:srgbClr val="AB8D5A"/>
              </a:solidFill>
              <a:latin typeface="Palatino Linotype" panose="02040502050505030304" pitchFamily="18" charset="0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Distillerie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Tessendier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Fils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7297602" y="1237645"/>
            <a:ext cx="2184324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ГЕРМАНИЯ</a:t>
            </a:r>
          </a:p>
          <a:p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Наэ</a:t>
            </a:r>
            <a:endParaRPr lang="ru-RU" sz="1000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Weingut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Prinz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Salm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Пфальц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Schwedhelm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АВСТРИЯ</a:t>
            </a:r>
          </a:p>
          <a:p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Вахау</a:t>
            </a:r>
            <a:endParaRPr lang="ru-RU" sz="1000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Firma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Familie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Schmelz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Кремсталь</a:t>
            </a:r>
            <a:endParaRPr lang="ru-RU" sz="1000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Weingut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Stift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Göttweig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endParaRPr lang="ru-RU" sz="1400" b="1" u="sng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fontAlgn="b"/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СЕРБИЯ</a:t>
            </a:r>
          </a:p>
          <a:p>
            <a:pPr fontAlgn="b"/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Фрушка</a:t>
            </a:r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-Гора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Vinarija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Kova</a:t>
            </a: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evi</a:t>
            </a: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Irig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ГРУЗИЯ</a:t>
            </a:r>
          </a:p>
          <a:p>
            <a:pPr fontAlgn="b"/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Кахетия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Kompaniya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gruzinskoj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lozy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vina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ВЕЛИКОБРИТАНИЯ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Thames Distillers Limited</a:t>
            </a:r>
          </a:p>
          <a:p>
            <a:pPr fontAlgn="b"/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ШОТЛАНДИЯ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Aceo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Limited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Bardinet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Wines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Beveland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r>
              <a:rPr lang="ru-RU" sz="1100" b="1" u="sng" dirty="0">
                <a:solidFill>
                  <a:srgbClr val="AB8D5A"/>
                </a:solidFill>
                <a:latin typeface="Palatino Linotype" panose="02040502050505030304" pitchFamily="18" charset="0"/>
              </a:rPr>
              <a:t>ЧИЛИ</a:t>
            </a:r>
          </a:p>
          <a:p>
            <a:r>
              <a:rPr lang="ru-RU" sz="1000" dirty="0">
                <a:solidFill>
                  <a:srgbClr val="AB8D5A"/>
                </a:solidFill>
                <a:latin typeface="Palatino Linotype" panose="02040502050505030304" pitchFamily="18" charset="0"/>
              </a:rPr>
              <a:t>Центральная Долина, </a:t>
            </a:r>
            <a:r>
              <a:rPr lang="ru-RU" sz="1000" dirty="0" err="1">
                <a:solidFill>
                  <a:srgbClr val="AB8D5A"/>
                </a:solidFill>
                <a:latin typeface="Palatino Linotype" panose="02040502050505030304" pitchFamily="18" charset="0"/>
              </a:rPr>
              <a:t>Аконкагуа</a:t>
            </a:r>
            <a:endParaRPr lang="ru-RU" sz="1000" dirty="0">
              <a:solidFill>
                <a:srgbClr val="AB8D5A"/>
              </a:solidFill>
              <a:latin typeface="Palatino Linotype" panose="02040502050505030304" pitchFamily="18" charset="0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Vina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del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Pedregal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/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34" name="Группа 233"/>
          <p:cNvGrpSpPr/>
          <p:nvPr/>
        </p:nvGrpSpPr>
        <p:grpSpPr>
          <a:xfrm>
            <a:off x="8431172" y="456362"/>
            <a:ext cx="4030242" cy="2208589"/>
            <a:chOff x="5647259" y="630086"/>
            <a:chExt cx="6974041" cy="3821803"/>
          </a:xfrm>
        </p:grpSpPr>
        <p:grpSp>
          <p:nvGrpSpPr>
            <p:cNvPr id="237" name="Группа 236"/>
            <p:cNvGrpSpPr/>
            <p:nvPr/>
          </p:nvGrpSpPr>
          <p:grpSpPr>
            <a:xfrm>
              <a:off x="6207453" y="630086"/>
              <a:ext cx="6413847" cy="3821803"/>
              <a:chOff x="1875134" y="1109159"/>
              <a:chExt cx="9212617" cy="5489499"/>
            </a:xfrm>
          </p:grpSpPr>
          <p:grpSp>
            <p:nvGrpSpPr>
              <p:cNvPr id="239" name="Автралия и Новая зеландия"/>
              <p:cNvGrpSpPr/>
              <p:nvPr/>
            </p:nvGrpSpPr>
            <p:grpSpPr>
              <a:xfrm>
                <a:off x="9200351" y="5082068"/>
                <a:ext cx="1833113" cy="1190943"/>
                <a:chOff x="9200351" y="5082068"/>
                <a:chExt cx="1833113" cy="1190943"/>
              </a:xfrm>
              <a:solidFill>
                <a:srgbClr val="193768"/>
              </a:solidFill>
            </p:grpSpPr>
            <p:sp>
              <p:nvSpPr>
                <p:cNvPr id="434" name="Freeform 31">
                  <a:extLst>
                    <a:ext uri="{FF2B5EF4-FFF2-40B4-BE49-F238E27FC236}">
                      <a16:creationId xmlns:a16="http://schemas.microsoft.com/office/drawing/2014/main" id="{179CDDD8-ED8D-4F31-B0CF-3D24C22B6A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13167" y="6032961"/>
                  <a:ext cx="204483" cy="240050"/>
                </a:xfrm>
                <a:custGeom>
                  <a:avLst/>
                  <a:gdLst>
                    <a:gd name="T0" fmla="*/ 0 w 138"/>
                    <a:gd name="T1" fmla="*/ 2147483647 h 157"/>
                    <a:gd name="T2" fmla="*/ 2147483647 w 138"/>
                    <a:gd name="T3" fmla="*/ 2147483647 h 157"/>
                    <a:gd name="T4" fmla="*/ 2147483647 w 138"/>
                    <a:gd name="T5" fmla="*/ 2147483647 h 157"/>
                    <a:gd name="T6" fmla="*/ 2147483647 w 138"/>
                    <a:gd name="T7" fmla="*/ 2147483647 h 157"/>
                    <a:gd name="T8" fmla="*/ 2147483647 w 138"/>
                    <a:gd name="T9" fmla="*/ 2147483647 h 157"/>
                    <a:gd name="T10" fmla="*/ 2147483647 w 138"/>
                    <a:gd name="T11" fmla="*/ 2147483647 h 157"/>
                    <a:gd name="T12" fmla="*/ 2147483647 w 138"/>
                    <a:gd name="T13" fmla="*/ 0 h 157"/>
                    <a:gd name="T14" fmla="*/ 2147483647 w 138"/>
                    <a:gd name="T15" fmla="*/ 2147483647 h 157"/>
                    <a:gd name="T16" fmla="*/ 2147483647 w 138"/>
                    <a:gd name="T17" fmla="*/ 2147483647 h 157"/>
                    <a:gd name="T18" fmla="*/ 2147483647 w 138"/>
                    <a:gd name="T19" fmla="*/ 2147483647 h 157"/>
                    <a:gd name="T20" fmla="*/ 2147483647 w 138"/>
                    <a:gd name="T21" fmla="*/ 2147483647 h 157"/>
                    <a:gd name="T22" fmla="*/ 2147483647 w 138"/>
                    <a:gd name="T23" fmla="*/ 2147483647 h 157"/>
                    <a:gd name="T24" fmla="*/ 2147483647 w 138"/>
                    <a:gd name="T25" fmla="*/ 2147483647 h 157"/>
                    <a:gd name="T26" fmla="*/ 2147483647 w 138"/>
                    <a:gd name="T27" fmla="*/ 2147483647 h 157"/>
                    <a:gd name="T28" fmla="*/ 2147483647 w 138"/>
                    <a:gd name="T29" fmla="*/ 2147483647 h 157"/>
                    <a:gd name="T30" fmla="*/ 2147483647 w 138"/>
                    <a:gd name="T31" fmla="*/ 2147483647 h 157"/>
                    <a:gd name="T32" fmla="*/ 2147483647 w 138"/>
                    <a:gd name="T33" fmla="*/ 2147483647 h 157"/>
                    <a:gd name="T34" fmla="*/ 0 w 138"/>
                    <a:gd name="T35" fmla="*/ 2147483647 h 1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38" h="157">
                      <a:moveTo>
                        <a:pt x="0" y="133"/>
                      </a:moveTo>
                      <a:lnTo>
                        <a:pt x="18" y="97"/>
                      </a:lnTo>
                      <a:lnTo>
                        <a:pt x="30" y="79"/>
                      </a:lnTo>
                      <a:lnTo>
                        <a:pt x="66" y="60"/>
                      </a:lnTo>
                      <a:lnTo>
                        <a:pt x="78" y="54"/>
                      </a:lnTo>
                      <a:lnTo>
                        <a:pt x="90" y="30"/>
                      </a:lnTo>
                      <a:lnTo>
                        <a:pt x="102" y="0"/>
                      </a:lnTo>
                      <a:lnTo>
                        <a:pt x="114" y="12"/>
                      </a:lnTo>
                      <a:lnTo>
                        <a:pt x="138" y="18"/>
                      </a:lnTo>
                      <a:lnTo>
                        <a:pt x="138" y="36"/>
                      </a:lnTo>
                      <a:lnTo>
                        <a:pt x="114" y="54"/>
                      </a:lnTo>
                      <a:lnTo>
                        <a:pt x="102" y="67"/>
                      </a:lnTo>
                      <a:lnTo>
                        <a:pt x="78" y="91"/>
                      </a:lnTo>
                      <a:lnTo>
                        <a:pt x="72" y="115"/>
                      </a:lnTo>
                      <a:lnTo>
                        <a:pt x="66" y="151"/>
                      </a:lnTo>
                      <a:lnTo>
                        <a:pt x="36" y="157"/>
                      </a:lnTo>
                      <a:lnTo>
                        <a:pt x="18" y="151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5" name="Freeform 32">
                  <a:extLst>
                    <a:ext uri="{FF2B5EF4-FFF2-40B4-BE49-F238E27FC236}">
                      <a16:creationId xmlns:a16="http://schemas.microsoft.com/office/drawing/2014/main" id="{9EDBD0A1-A5DE-40AE-98EE-7DB1ACD4B4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90507" y="5817102"/>
                  <a:ext cx="142957" cy="236328"/>
                </a:xfrm>
                <a:custGeom>
                  <a:avLst/>
                  <a:gdLst>
                    <a:gd name="T0" fmla="*/ 2147483647 w 96"/>
                    <a:gd name="T1" fmla="*/ 2147483647 h 156"/>
                    <a:gd name="T2" fmla="*/ 2147483647 w 96"/>
                    <a:gd name="T3" fmla="*/ 2147483647 h 156"/>
                    <a:gd name="T4" fmla="*/ 2147483647 w 96"/>
                    <a:gd name="T5" fmla="*/ 2147483647 h 156"/>
                    <a:gd name="T6" fmla="*/ 0 w 96"/>
                    <a:gd name="T7" fmla="*/ 0 h 156"/>
                    <a:gd name="T8" fmla="*/ 2147483647 w 96"/>
                    <a:gd name="T9" fmla="*/ 2147483647 h 156"/>
                    <a:gd name="T10" fmla="*/ 2147483647 w 96"/>
                    <a:gd name="T11" fmla="*/ 2147483647 h 156"/>
                    <a:gd name="T12" fmla="*/ 2147483647 w 96"/>
                    <a:gd name="T13" fmla="*/ 2147483647 h 156"/>
                    <a:gd name="T14" fmla="*/ 2147483647 w 96"/>
                    <a:gd name="T15" fmla="*/ 2147483647 h 156"/>
                    <a:gd name="T16" fmla="*/ 2147483647 w 96"/>
                    <a:gd name="T17" fmla="*/ 2147483647 h 156"/>
                    <a:gd name="T18" fmla="*/ 2147483647 w 96"/>
                    <a:gd name="T19" fmla="*/ 2147483647 h 156"/>
                    <a:gd name="T20" fmla="*/ 2147483647 w 96"/>
                    <a:gd name="T21" fmla="*/ 2147483647 h 156"/>
                    <a:gd name="T22" fmla="*/ 2147483647 w 96"/>
                    <a:gd name="T23" fmla="*/ 2147483647 h 156"/>
                    <a:gd name="T24" fmla="*/ 2147483647 w 96"/>
                    <a:gd name="T25" fmla="*/ 2147483647 h 156"/>
                    <a:gd name="T26" fmla="*/ 2147483647 w 96"/>
                    <a:gd name="T27" fmla="*/ 2147483647 h 156"/>
                    <a:gd name="T28" fmla="*/ 2147483647 w 96"/>
                    <a:gd name="T29" fmla="*/ 2147483647 h 156"/>
                    <a:gd name="T30" fmla="*/ 2147483647 w 96"/>
                    <a:gd name="T31" fmla="*/ 2147483647 h 156"/>
                    <a:gd name="T32" fmla="*/ 2147483647 w 96"/>
                    <a:gd name="T33" fmla="*/ 2147483647 h 156"/>
                    <a:gd name="T34" fmla="*/ 2147483647 w 96"/>
                    <a:gd name="T35" fmla="*/ 2147483647 h 1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96" h="156">
                      <a:moveTo>
                        <a:pt x="6" y="108"/>
                      </a:moveTo>
                      <a:lnTo>
                        <a:pt x="24" y="78"/>
                      </a:lnTo>
                      <a:lnTo>
                        <a:pt x="24" y="54"/>
                      </a:lnTo>
                      <a:lnTo>
                        <a:pt x="0" y="0"/>
                      </a:lnTo>
                      <a:lnTo>
                        <a:pt x="30" y="12"/>
                      </a:lnTo>
                      <a:lnTo>
                        <a:pt x="30" y="42"/>
                      </a:lnTo>
                      <a:lnTo>
                        <a:pt x="42" y="60"/>
                      </a:lnTo>
                      <a:lnTo>
                        <a:pt x="60" y="78"/>
                      </a:lnTo>
                      <a:lnTo>
                        <a:pt x="84" y="66"/>
                      </a:lnTo>
                      <a:lnTo>
                        <a:pt x="96" y="78"/>
                      </a:lnTo>
                      <a:lnTo>
                        <a:pt x="90" y="90"/>
                      </a:lnTo>
                      <a:lnTo>
                        <a:pt x="78" y="102"/>
                      </a:lnTo>
                      <a:lnTo>
                        <a:pt x="66" y="114"/>
                      </a:lnTo>
                      <a:lnTo>
                        <a:pt x="60" y="132"/>
                      </a:lnTo>
                      <a:lnTo>
                        <a:pt x="42" y="156"/>
                      </a:lnTo>
                      <a:lnTo>
                        <a:pt x="24" y="144"/>
                      </a:lnTo>
                      <a:lnTo>
                        <a:pt x="30" y="126"/>
                      </a:lnTo>
                      <a:lnTo>
                        <a:pt x="6" y="10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6" name="Freeform 33">
                  <a:extLst>
                    <a:ext uri="{FF2B5EF4-FFF2-40B4-BE49-F238E27FC236}">
                      <a16:creationId xmlns:a16="http://schemas.microsoft.com/office/drawing/2014/main" id="{F916A03B-1522-49B7-9B28-0DE376CA48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00351" y="5082068"/>
                  <a:ext cx="1127373" cy="880180"/>
                </a:xfrm>
                <a:custGeom>
                  <a:avLst/>
                  <a:gdLst>
                    <a:gd name="T0" fmla="*/ 2147483647 w 757"/>
                    <a:gd name="T1" fmla="*/ 2147483647 h 577"/>
                    <a:gd name="T2" fmla="*/ 2147483647 w 757"/>
                    <a:gd name="T3" fmla="*/ 2147483647 h 577"/>
                    <a:gd name="T4" fmla="*/ 0 w 757"/>
                    <a:gd name="T5" fmla="*/ 2147483647 h 577"/>
                    <a:gd name="T6" fmla="*/ 2147483647 w 757"/>
                    <a:gd name="T7" fmla="*/ 2147483647 h 577"/>
                    <a:gd name="T8" fmla="*/ 2147483647 w 757"/>
                    <a:gd name="T9" fmla="*/ 2147483647 h 577"/>
                    <a:gd name="T10" fmla="*/ 2147483647 w 757"/>
                    <a:gd name="T11" fmla="*/ 2147483647 h 577"/>
                    <a:gd name="T12" fmla="*/ 2147483647 w 757"/>
                    <a:gd name="T13" fmla="*/ 2147483647 h 577"/>
                    <a:gd name="T14" fmla="*/ 2147483647 w 757"/>
                    <a:gd name="T15" fmla="*/ 2147483647 h 577"/>
                    <a:gd name="T16" fmla="*/ 2147483647 w 757"/>
                    <a:gd name="T17" fmla="*/ 2147483647 h 577"/>
                    <a:gd name="T18" fmla="*/ 2147483647 w 757"/>
                    <a:gd name="T19" fmla="*/ 2147483647 h 577"/>
                    <a:gd name="T20" fmla="*/ 2147483647 w 757"/>
                    <a:gd name="T21" fmla="*/ 0 h 577"/>
                    <a:gd name="T22" fmla="*/ 2147483647 w 757"/>
                    <a:gd name="T23" fmla="*/ 2147483647 h 577"/>
                    <a:gd name="T24" fmla="*/ 2147483647 w 757"/>
                    <a:gd name="T25" fmla="*/ 2147483647 h 577"/>
                    <a:gd name="T26" fmla="*/ 2147483647 w 757"/>
                    <a:gd name="T27" fmla="*/ 2147483647 h 577"/>
                    <a:gd name="T28" fmla="*/ 2147483647 w 757"/>
                    <a:gd name="T29" fmla="*/ 2147483647 h 577"/>
                    <a:gd name="T30" fmla="*/ 2147483647 w 757"/>
                    <a:gd name="T31" fmla="*/ 2147483647 h 577"/>
                    <a:gd name="T32" fmla="*/ 2147483647 w 757"/>
                    <a:gd name="T33" fmla="*/ 2147483647 h 577"/>
                    <a:gd name="T34" fmla="*/ 2147483647 w 757"/>
                    <a:gd name="T35" fmla="*/ 2147483647 h 577"/>
                    <a:gd name="T36" fmla="*/ 2147483647 w 757"/>
                    <a:gd name="T37" fmla="*/ 2147483647 h 577"/>
                    <a:gd name="T38" fmla="*/ 2147483647 w 757"/>
                    <a:gd name="T39" fmla="*/ 2147483647 h 577"/>
                    <a:gd name="T40" fmla="*/ 2147483647 w 757"/>
                    <a:gd name="T41" fmla="*/ 2147483647 h 577"/>
                    <a:gd name="T42" fmla="*/ 2147483647 w 757"/>
                    <a:gd name="T43" fmla="*/ 2147483647 h 577"/>
                    <a:gd name="T44" fmla="*/ 2147483647 w 757"/>
                    <a:gd name="T45" fmla="*/ 2147483647 h 577"/>
                    <a:gd name="T46" fmla="*/ 2147483647 w 757"/>
                    <a:gd name="T47" fmla="*/ 2147483647 h 577"/>
                    <a:gd name="T48" fmla="*/ 2147483647 w 757"/>
                    <a:gd name="T49" fmla="*/ 2147483647 h 577"/>
                    <a:gd name="T50" fmla="*/ 2147483647 w 757"/>
                    <a:gd name="T51" fmla="*/ 2147483647 h 577"/>
                    <a:gd name="T52" fmla="*/ 2147483647 w 757"/>
                    <a:gd name="T53" fmla="*/ 2147483647 h 577"/>
                    <a:gd name="T54" fmla="*/ 2147483647 w 757"/>
                    <a:gd name="T55" fmla="*/ 2147483647 h 577"/>
                    <a:gd name="T56" fmla="*/ 2147483647 w 757"/>
                    <a:gd name="T57" fmla="*/ 2147483647 h 577"/>
                    <a:gd name="T58" fmla="*/ 2147483647 w 757"/>
                    <a:gd name="T59" fmla="*/ 2147483647 h 577"/>
                    <a:gd name="T60" fmla="*/ 2147483647 w 757"/>
                    <a:gd name="T61" fmla="*/ 2147483647 h 577"/>
                    <a:gd name="T62" fmla="*/ 2147483647 w 757"/>
                    <a:gd name="T63" fmla="*/ 2147483647 h 577"/>
                    <a:gd name="T64" fmla="*/ 2147483647 w 757"/>
                    <a:gd name="T65" fmla="*/ 2147483647 h 577"/>
                    <a:gd name="T66" fmla="*/ 2147483647 w 757"/>
                    <a:gd name="T67" fmla="*/ 2147483647 h 577"/>
                    <a:gd name="T68" fmla="*/ 2147483647 w 757"/>
                    <a:gd name="T69" fmla="*/ 2147483647 h 577"/>
                    <a:gd name="T70" fmla="*/ 2147483647 w 757"/>
                    <a:gd name="T71" fmla="*/ 2147483647 h 57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757" h="577">
                      <a:moveTo>
                        <a:pt x="30" y="463"/>
                      </a:moveTo>
                      <a:lnTo>
                        <a:pt x="36" y="415"/>
                      </a:lnTo>
                      <a:lnTo>
                        <a:pt x="30" y="385"/>
                      </a:lnTo>
                      <a:lnTo>
                        <a:pt x="6" y="307"/>
                      </a:lnTo>
                      <a:lnTo>
                        <a:pt x="6" y="283"/>
                      </a:lnTo>
                      <a:lnTo>
                        <a:pt x="0" y="247"/>
                      </a:lnTo>
                      <a:lnTo>
                        <a:pt x="6" y="217"/>
                      </a:lnTo>
                      <a:lnTo>
                        <a:pt x="30" y="193"/>
                      </a:lnTo>
                      <a:lnTo>
                        <a:pt x="78" y="175"/>
                      </a:lnTo>
                      <a:lnTo>
                        <a:pt x="114" y="151"/>
                      </a:lnTo>
                      <a:lnTo>
                        <a:pt x="144" y="145"/>
                      </a:lnTo>
                      <a:lnTo>
                        <a:pt x="156" y="109"/>
                      </a:lnTo>
                      <a:lnTo>
                        <a:pt x="180" y="97"/>
                      </a:lnTo>
                      <a:lnTo>
                        <a:pt x="204" y="90"/>
                      </a:lnTo>
                      <a:lnTo>
                        <a:pt x="240" y="60"/>
                      </a:lnTo>
                      <a:lnTo>
                        <a:pt x="264" y="48"/>
                      </a:lnTo>
                      <a:lnTo>
                        <a:pt x="282" y="60"/>
                      </a:lnTo>
                      <a:lnTo>
                        <a:pt x="300" y="66"/>
                      </a:lnTo>
                      <a:lnTo>
                        <a:pt x="312" y="42"/>
                      </a:lnTo>
                      <a:lnTo>
                        <a:pt x="330" y="24"/>
                      </a:lnTo>
                      <a:lnTo>
                        <a:pt x="360" y="18"/>
                      </a:lnTo>
                      <a:lnTo>
                        <a:pt x="372" y="0"/>
                      </a:lnTo>
                      <a:lnTo>
                        <a:pt x="396" y="6"/>
                      </a:lnTo>
                      <a:lnTo>
                        <a:pt x="438" y="12"/>
                      </a:lnTo>
                      <a:lnTo>
                        <a:pt x="432" y="36"/>
                      </a:lnTo>
                      <a:lnTo>
                        <a:pt x="420" y="66"/>
                      </a:lnTo>
                      <a:lnTo>
                        <a:pt x="438" y="78"/>
                      </a:lnTo>
                      <a:lnTo>
                        <a:pt x="468" y="78"/>
                      </a:lnTo>
                      <a:lnTo>
                        <a:pt x="492" y="115"/>
                      </a:lnTo>
                      <a:lnTo>
                        <a:pt x="510" y="109"/>
                      </a:lnTo>
                      <a:lnTo>
                        <a:pt x="540" y="90"/>
                      </a:lnTo>
                      <a:lnTo>
                        <a:pt x="540" y="30"/>
                      </a:lnTo>
                      <a:lnTo>
                        <a:pt x="564" y="0"/>
                      </a:lnTo>
                      <a:lnTo>
                        <a:pt x="576" y="42"/>
                      </a:lnTo>
                      <a:lnTo>
                        <a:pt x="582" y="54"/>
                      </a:lnTo>
                      <a:lnTo>
                        <a:pt x="594" y="60"/>
                      </a:lnTo>
                      <a:lnTo>
                        <a:pt x="612" y="121"/>
                      </a:lnTo>
                      <a:lnTo>
                        <a:pt x="642" y="151"/>
                      </a:lnTo>
                      <a:lnTo>
                        <a:pt x="678" y="163"/>
                      </a:lnTo>
                      <a:lnTo>
                        <a:pt x="690" y="199"/>
                      </a:lnTo>
                      <a:lnTo>
                        <a:pt x="708" y="211"/>
                      </a:lnTo>
                      <a:lnTo>
                        <a:pt x="714" y="241"/>
                      </a:lnTo>
                      <a:lnTo>
                        <a:pt x="751" y="265"/>
                      </a:lnTo>
                      <a:lnTo>
                        <a:pt x="751" y="289"/>
                      </a:lnTo>
                      <a:lnTo>
                        <a:pt x="757" y="325"/>
                      </a:lnTo>
                      <a:lnTo>
                        <a:pt x="757" y="379"/>
                      </a:lnTo>
                      <a:lnTo>
                        <a:pt x="714" y="469"/>
                      </a:lnTo>
                      <a:lnTo>
                        <a:pt x="696" y="523"/>
                      </a:lnTo>
                      <a:lnTo>
                        <a:pt x="696" y="547"/>
                      </a:lnTo>
                      <a:lnTo>
                        <a:pt x="684" y="547"/>
                      </a:lnTo>
                      <a:lnTo>
                        <a:pt x="660" y="559"/>
                      </a:lnTo>
                      <a:lnTo>
                        <a:pt x="636" y="577"/>
                      </a:lnTo>
                      <a:lnTo>
                        <a:pt x="618" y="577"/>
                      </a:lnTo>
                      <a:lnTo>
                        <a:pt x="594" y="559"/>
                      </a:lnTo>
                      <a:lnTo>
                        <a:pt x="576" y="571"/>
                      </a:lnTo>
                      <a:lnTo>
                        <a:pt x="534" y="553"/>
                      </a:lnTo>
                      <a:lnTo>
                        <a:pt x="498" y="535"/>
                      </a:lnTo>
                      <a:lnTo>
                        <a:pt x="480" y="505"/>
                      </a:lnTo>
                      <a:lnTo>
                        <a:pt x="468" y="481"/>
                      </a:lnTo>
                      <a:lnTo>
                        <a:pt x="444" y="487"/>
                      </a:lnTo>
                      <a:lnTo>
                        <a:pt x="420" y="463"/>
                      </a:lnTo>
                      <a:lnTo>
                        <a:pt x="378" y="421"/>
                      </a:lnTo>
                      <a:lnTo>
                        <a:pt x="312" y="409"/>
                      </a:lnTo>
                      <a:lnTo>
                        <a:pt x="264" y="415"/>
                      </a:lnTo>
                      <a:lnTo>
                        <a:pt x="204" y="433"/>
                      </a:lnTo>
                      <a:lnTo>
                        <a:pt x="198" y="451"/>
                      </a:lnTo>
                      <a:lnTo>
                        <a:pt x="162" y="457"/>
                      </a:lnTo>
                      <a:lnTo>
                        <a:pt x="138" y="457"/>
                      </a:lnTo>
                      <a:lnTo>
                        <a:pt x="120" y="475"/>
                      </a:lnTo>
                      <a:lnTo>
                        <a:pt x="84" y="487"/>
                      </a:lnTo>
                      <a:lnTo>
                        <a:pt x="60" y="487"/>
                      </a:lnTo>
                      <a:lnTo>
                        <a:pt x="30" y="46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7" name="Freeform 34">
                  <a:extLst>
                    <a:ext uri="{FF2B5EF4-FFF2-40B4-BE49-F238E27FC236}">
                      <a16:creationId xmlns:a16="http://schemas.microsoft.com/office/drawing/2014/main" id="{DD98F599-F941-4A8F-8A99-6BFF02C67E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85239" y="6014352"/>
                  <a:ext cx="99528" cy="139564"/>
                </a:xfrm>
                <a:custGeom>
                  <a:avLst/>
                  <a:gdLst>
                    <a:gd name="T0" fmla="*/ 0 w 66"/>
                    <a:gd name="T1" fmla="*/ 2147483647 h 91"/>
                    <a:gd name="T2" fmla="*/ 2147483647 w 66"/>
                    <a:gd name="T3" fmla="*/ 2147483647 h 91"/>
                    <a:gd name="T4" fmla="*/ 2147483647 w 66"/>
                    <a:gd name="T5" fmla="*/ 2147483647 h 91"/>
                    <a:gd name="T6" fmla="*/ 2147483647 w 66"/>
                    <a:gd name="T7" fmla="*/ 2147483647 h 91"/>
                    <a:gd name="T8" fmla="*/ 2147483647 w 66"/>
                    <a:gd name="T9" fmla="*/ 2147483647 h 91"/>
                    <a:gd name="T10" fmla="*/ 2147483647 w 66"/>
                    <a:gd name="T11" fmla="*/ 2147483647 h 91"/>
                    <a:gd name="T12" fmla="*/ 2147483647 w 66"/>
                    <a:gd name="T13" fmla="*/ 0 h 91"/>
                    <a:gd name="T14" fmla="*/ 2147483647 w 66"/>
                    <a:gd name="T15" fmla="*/ 2147483647 h 91"/>
                    <a:gd name="T16" fmla="*/ 0 w 66"/>
                    <a:gd name="T17" fmla="*/ 2147483647 h 9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6" h="91">
                      <a:moveTo>
                        <a:pt x="0" y="18"/>
                      </a:moveTo>
                      <a:lnTo>
                        <a:pt x="12" y="48"/>
                      </a:lnTo>
                      <a:lnTo>
                        <a:pt x="18" y="72"/>
                      </a:lnTo>
                      <a:lnTo>
                        <a:pt x="36" y="91"/>
                      </a:lnTo>
                      <a:lnTo>
                        <a:pt x="48" y="66"/>
                      </a:lnTo>
                      <a:lnTo>
                        <a:pt x="66" y="30"/>
                      </a:lnTo>
                      <a:lnTo>
                        <a:pt x="66" y="0"/>
                      </a:lnTo>
                      <a:lnTo>
                        <a:pt x="42" y="12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0" name="Африка"/>
              <p:cNvGrpSpPr/>
              <p:nvPr/>
            </p:nvGrpSpPr>
            <p:grpSpPr>
              <a:xfrm>
                <a:off x="5496121" y="3591529"/>
                <a:ext cx="1923593" cy="2225573"/>
                <a:chOff x="5496121" y="3591529"/>
                <a:chExt cx="1923593" cy="2225573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384" name="Freeform 30">
                  <a:extLst>
                    <a:ext uri="{FF2B5EF4-FFF2-40B4-BE49-F238E27FC236}">
                      <a16:creationId xmlns:a16="http://schemas.microsoft.com/office/drawing/2014/main" id="{C3060912-C797-4A23-B63B-BBFF91E5F2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04373" y="5098816"/>
                  <a:ext cx="190008" cy="405665"/>
                </a:xfrm>
                <a:custGeom>
                  <a:avLst/>
                  <a:gdLst>
                    <a:gd name="T0" fmla="*/ 2147483647 w 126"/>
                    <a:gd name="T1" fmla="*/ 2147483647 h 265"/>
                    <a:gd name="T2" fmla="*/ 0 w 126"/>
                    <a:gd name="T3" fmla="*/ 2147483647 h 265"/>
                    <a:gd name="T4" fmla="*/ 2147483647 w 126"/>
                    <a:gd name="T5" fmla="*/ 2147483647 h 265"/>
                    <a:gd name="T6" fmla="*/ 2147483647 w 126"/>
                    <a:gd name="T7" fmla="*/ 2147483647 h 265"/>
                    <a:gd name="T8" fmla="*/ 2147483647 w 126"/>
                    <a:gd name="T9" fmla="*/ 2147483647 h 265"/>
                    <a:gd name="T10" fmla="*/ 2147483647 w 126"/>
                    <a:gd name="T11" fmla="*/ 2147483647 h 265"/>
                    <a:gd name="T12" fmla="*/ 2147483647 w 126"/>
                    <a:gd name="T13" fmla="*/ 2147483647 h 265"/>
                    <a:gd name="T14" fmla="*/ 2147483647 w 126"/>
                    <a:gd name="T15" fmla="*/ 2147483647 h 265"/>
                    <a:gd name="T16" fmla="*/ 2147483647 w 126"/>
                    <a:gd name="T17" fmla="*/ 0 h 265"/>
                    <a:gd name="T18" fmla="*/ 2147483647 w 126"/>
                    <a:gd name="T19" fmla="*/ 2147483647 h 265"/>
                    <a:gd name="T20" fmla="*/ 2147483647 w 126"/>
                    <a:gd name="T21" fmla="*/ 2147483647 h 265"/>
                    <a:gd name="T22" fmla="*/ 2147483647 w 126"/>
                    <a:gd name="T23" fmla="*/ 2147483647 h 265"/>
                    <a:gd name="T24" fmla="*/ 2147483647 w 126"/>
                    <a:gd name="T25" fmla="*/ 2147483647 h 265"/>
                    <a:gd name="T26" fmla="*/ 2147483647 w 126"/>
                    <a:gd name="T27" fmla="*/ 2147483647 h 265"/>
                    <a:gd name="T28" fmla="*/ 2147483647 w 126"/>
                    <a:gd name="T29" fmla="*/ 2147483647 h 265"/>
                    <a:gd name="T30" fmla="*/ 2147483647 w 126"/>
                    <a:gd name="T31" fmla="*/ 2147483647 h 265"/>
                    <a:gd name="T32" fmla="*/ 2147483647 w 126"/>
                    <a:gd name="T33" fmla="*/ 2147483647 h 2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26" h="265">
                      <a:moveTo>
                        <a:pt x="6" y="217"/>
                      </a:moveTo>
                      <a:lnTo>
                        <a:pt x="0" y="193"/>
                      </a:lnTo>
                      <a:lnTo>
                        <a:pt x="12" y="169"/>
                      </a:lnTo>
                      <a:lnTo>
                        <a:pt x="24" y="139"/>
                      </a:lnTo>
                      <a:lnTo>
                        <a:pt x="12" y="91"/>
                      </a:lnTo>
                      <a:lnTo>
                        <a:pt x="30" y="78"/>
                      </a:lnTo>
                      <a:lnTo>
                        <a:pt x="54" y="60"/>
                      </a:lnTo>
                      <a:lnTo>
                        <a:pt x="78" y="24"/>
                      </a:lnTo>
                      <a:lnTo>
                        <a:pt x="108" y="0"/>
                      </a:lnTo>
                      <a:lnTo>
                        <a:pt x="126" y="24"/>
                      </a:lnTo>
                      <a:lnTo>
                        <a:pt x="126" y="66"/>
                      </a:lnTo>
                      <a:lnTo>
                        <a:pt x="126" y="91"/>
                      </a:lnTo>
                      <a:lnTo>
                        <a:pt x="78" y="253"/>
                      </a:lnTo>
                      <a:lnTo>
                        <a:pt x="54" y="259"/>
                      </a:lnTo>
                      <a:lnTo>
                        <a:pt x="30" y="265"/>
                      </a:lnTo>
                      <a:lnTo>
                        <a:pt x="6" y="247"/>
                      </a:lnTo>
                      <a:lnTo>
                        <a:pt x="6" y="21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5" name="Freeform 61">
                  <a:extLst>
                    <a:ext uri="{FF2B5EF4-FFF2-40B4-BE49-F238E27FC236}">
                      <a16:creationId xmlns:a16="http://schemas.microsoft.com/office/drawing/2014/main" id="{F60F9DE8-7AE1-4759-A38F-E649C57557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600" y="4376806"/>
                  <a:ext cx="215341" cy="165616"/>
                </a:xfrm>
                <a:custGeom>
                  <a:avLst/>
                  <a:gdLst>
                    <a:gd name="T0" fmla="*/ 2147483647 w 24"/>
                    <a:gd name="T1" fmla="*/ 2147483647 h 18"/>
                    <a:gd name="T2" fmla="*/ 2147483647 w 24"/>
                    <a:gd name="T3" fmla="*/ 2147483647 h 18"/>
                    <a:gd name="T4" fmla="*/ 2147483647 w 24"/>
                    <a:gd name="T5" fmla="*/ 2147483647 h 18"/>
                    <a:gd name="T6" fmla="*/ 2147483647 w 24"/>
                    <a:gd name="T7" fmla="*/ 2147483647 h 18"/>
                    <a:gd name="T8" fmla="*/ 2147483647 w 24"/>
                    <a:gd name="T9" fmla="*/ 2147483647 h 18"/>
                    <a:gd name="T10" fmla="*/ 2147483647 w 24"/>
                    <a:gd name="T11" fmla="*/ 2147483647 h 18"/>
                    <a:gd name="T12" fmla="*/ 2147483647 w 24"/>
                    <a:gd name="T13" fmla="*/ 2147483647 h 18"/>
                    <a:gd name="T14" fmla="*/ 2147483647 w 24"/>
                    <a:gd name="T15" fmla="*/ 2147483647 h 18"/>
                    <a:gd name="T16" fmla="*/ 2147483647 w 24"/>
                    <a:gd name="T17" fmla="*/ 2147483647 h 18"/>
                    <a:gd name="T18" fmla="*/ 2147483647 w 24"/>
                    <a:gd name="T19" fmla="*/ 2147483647 h 18"/>
                    <a:gd name="T20" fmla="*/ 2147483647 w 24"/>
                    <a:gd name="T21" fmla="*/ 2147483647 h 18"/>
                    <a:gd name="T22" fmla="*/ 2147483647 w 24"/>
                    <a:gd name="T23" fmla="*/ 2147483647 h 18"/>
                    <a:gd name="T24" fmla="*/ 2147483647 w 24"/>
                    <a:gd name="T25" fmla="*/ 2147483647 h 18"/>
                    <a:gd name="T26" fmla="*/ 2147483647 w 24"/>
                    <a:gd name="T27" fmla="*/ 2147483647 h 18"/>
                    <a:gd name="T28" fmla="*/ 2147483647 w 24"/>
                    <a:gd name="T29" fmla="*/ 2147483647 h 18"/>
                    <a:gd name="T30" fmla="*/ 2147483647 w 24"/>
                    <a:gd name="T31" fmla="*/ 2147483647 h 18"/>
                    <a:gd name="T32" fmla="*/ 2147483647 w 24"/>
                    <a:gd name="T33" fmla="*/ 0 h 18"/>
                    <a:gd name="T34" fmla="*/ 2147483647 w 24"/>
                    <a:gd name="T35" fmla="*/ 0 h 18"/>
                    <a:gd name="T36" fmla="*/ 2147483647 w 24"/>
                    <a:gd name="T37" fmla="*/ 2147483647 h 18"/>
                    <a:gd name="T38" fmla="*/ 2147483647 w 24"/>
                    <a:gd name="T39" fmla="*/ 2147483647 h 18"/>
                    <a:gd name="T40" fmla="*/ 2147483647 w 24"/>
                    <a:gd name="T41" fmla="*/ 2147483647 h 18"/>
                    <a:gd name="T42" fmla="*/ 0 w 24"/>
                    <a:gd name="T43" fmla="*/ 2147483647 h 18"/>
                    <a:gd name="T44" fmla="*/ 2147483647 w 24"/>
                    <a:gd name="T45" fmla="*/ 2147483647 h 18"/>
                    <a:gd name="T46" fmla="*/ 2147483647 w 24"/>
                    <a:gd name="T47" fmla="*/ 2147483647 h 18"/>
                    <a:gd name="T48" fmla="*/ 2147483647 w 24"/>
                    <a:gd name="T49" fmla="*/ 2147483647 h 18"/>
                    <a:gd name="T50" fmla="*/ 2147483647 w 24"/>
                    <a:gd name="T51" fmla="*/ 2147483647 h 1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4" h="18">
                      <a:moveTo>
                        <a:pt x="9" y="10"/>
                      </a:move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8" y="15"/>
                        <a:pt x="19" y="18"/>
                        <a:pt x="20" y="18"/>
                      </a:cubicBezTo>
                      <a:cubicBezTo>
                        <a:pt x="20" y="18"/>
                        <a:pt x="21" y="17"/>
                        <a:pt x="22" y="17"/>
                      </a:cubicBezTo>
                      <a:cubicBezTo>
                        <a:pt x="23" y="17"/>
                        <a:pt x="24" y="16"/>
                        <a:pt x="24" y="16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1" y="3"/>
                        <a:pt x="21" y="1"/>
                        <a:pt x="20" y="1"/>
                      </a:cubicBezTo>
                      <a:cubicBezTo>
                        <a:pt x="20" y="1"/>
                        <a:pt x="16" y="2"/>
                        <a:pt x="16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8" y="12"/>
                        <a:pt x="8" y="12"/>
                        <a:pt x="8" y="12"/>
                      </a:cubicBezTo>
                      <a:lnTo>
                        <a:pt x="9" y="1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6" name="Freeform 62">
                  <a:extLst>
                    <a:ext uri="{FF2B5EF4-FFF2-40B4-BE49-F238E27FC236}">
                      <a16:creationId xmlns:a16="http://schemas.microsoft.com/office/drawing/2014/main" id="{13CED985-D74D-40E0-B645-0D48DBBE31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6121" y="4257712"/>
                  <a:ext cx="168292" cy="130260"/>
                </a:xfrm>
                <a:custGeom>
                  <a:avLst/>
                  <a:gdLst>
                    <a:gd name="T0" fmla="*/ 2147483647 w 114"/>
                    <a:gd name="T1" fmla="*/ 2147483647 h 85"/>
                    <a:gd name="T2" fmla="*/ 2147483647 w 114"/>
                    <a:gd name="T3" fmla="*/ 2147483647 h 85"/>
                    <a:gd name="T4" fmla="*/ 2147483647 w 114"/>
                    <a:gd name="T5" fmla="*/ 2147483647 h 85"/>
                    <a:gd name="T6" fmla="*/ 2147483647 w 114"/>
                    <a:gd name="T7" fmla="*/ 2147483647 h 85"/>
                    <a:gd name="T8" fmla="*/ 2147483647 w 114"/>
                    <a:gd name="T9" fmla="*/ 2147483647 h 85"/>
                    <a:gd name="T10" fmla="*/ 2147483647 w 114"/>
                    <a:gd name="T11" fmla="*/ 2147483647 h 85"/>
                    <a:gd name="T12" fmla="*/ 2147483647 w 114"/>
                    <a:gd name="T13" fmla="*/ 2147483647 h 85"/>
                    <a:gd name="T14" fmla="*/ 2147483647 w 114"/>
                    <a:gd name="T15" fmla="*/ 2147483647 h 85"/>
                    <a:gd name="T16" fmla="*/ 2147483647 w 114"/>
                    <a:gd name="T17" fmla="*/ 2147483647 h 85"/>
                    <a:gd name="T18" fmla="*/ 2147483647 w 114"/>
                    <a:gd name="T19" fmla="*/ 2147483647 h 85"/>
                    <a:gd name="T20" fmla="*/ 2147483647 w 114"/>
                    <a:gd name="T21" fmla="*/ 2147483647 h 85"/>
                    <a:gd name="T22" fmla="*/ 2147483647 w 114"/>
                    <a:gd name="T23" fmla="*/ 0 h 85"/>
                    <a:gd name="T24" fmla="*/ 2147483647 w 114"/>
                    <a:gd name="T25" fmla="*/ 2147483647 h 85"/>
                    <a:gd name="T26" fmla="*/ 2147483647 w 114"/>
                    <a:gd name="T27" fmla="*/ 2147483647 h 85"/>
                    <a:gd name="T28" fmla="*/ 0 w 114"/>
                    <a:gd name="T29" fmla="*/ 2147483647 h 85"/>
                    <a:gd name="T30" fmla="*/ 2147483647 w 114"/>
                    <a:gd name="T31" fmla="*/ 2147483647 h 85"/>
                    <a:gd name="T32" fmla="*/ 2147483647 w 114"/>
                    <a:gd name="T33" fmla="*/ 2147483647 h 85"/>
                    <a:gd name="T34" fmla="*/ 2147483647 w 114"/>
                    <a:gd name="T35" fmla="*/ 2147483647 h 85"/>
                    <a:gd name="T36" fmla="*/ 2147483647 w 114"/>
                    <a:gd name="T37" fmla="*/ 2147483647 h 8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4" h="85">
                      <a:moveTo>
                        <a:pt x="54" y="79"/>
                      </a:moveTo>
                      <a:lnTo>
                        <a:pt x="66" y="79"/>
                      </a:lnTo>
                      <a:lnTo>
                        <a:pt x="78" y="79"/>
                      </a:lnTo>
                      <a:lnTo>
                        <a:pt x="108" y="85"/>
                      </a:lnTo>
                      <a:lnTo>
                        <a:pt x="114" y="85"/>
                      </a:lnTo>
                      <a:lnTo>
                        <a:pt x="102" y="61"/>
                      </a:lnTo>
                      <a:lnTo>
                        <a:pt x="96" y="43"/>
                      </a:lnTo>
                      <a:lnTo>
                        <a:pt x="96" y="36"/>
                      </a:lnTo>
                      <a:lnTo>
                        <a:pt x="84" y="30"/>
                      </a:lnTo>
                      <a:lnTo>
                        <a:pt x="72" y="18"/>
                      </a:lnTo>
                      <a:lnTo>
                        <a:pt x="42" y="0"/>
                      </a:lnTo>
                      <a:lnTo>
                        <a:pt x="30" y="6"/>
                      </a:lnTo>
                      <a:lnTo>
                        <a:pt x="12" y="6"/>
                      </a:lnTo>
                      <a:lnTo>
                        <a:pt x="0" y="43"/>
                      </a:lnTo>
                      <a:lnTo>
                        <a:pt x="12" y="85"/>
                      </a:lnTo>
                      <a:lnTo>
                        <a:pt x="18" y="85"/>
                      </a:lnTo>
                      <a:lnTo>
                        <a:pt x="24" y="85"/>
                      </a:lnTo>
                      <a:lnTo>
                        <a:pt x="54" y="7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7" name="Freeform 63">
                  <a:extLst>
                    <a:ext uri="{FF2B5EF4-FFF2-40B4-BE49-F238E27FC236}">
                      <a16:creationId xmlns:a16="http://schemas.microsoft.com/office/drawing/2014/main" id="{A44115F7-19FD-4961-9AEE-0C1816CE66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5169" y="3939508"/>
                  <a:ext cx="340203" cy="374030"/>
                </a:xfrm>
                <a:custGeom>
                  <a:avLst/>
                  <a:gdLst>
                    <a:gd name="T0" fmla="*/ 2147483647 w 38"/>
                    <a:gd name="T1" fmla="*/ 2147483647 h 41"/>
                    <a:gd name="T2" fmla="*/ 2147483647 w 38"/>
                    <a:gd name="T3" fmla="*/ 2147483647 h 41"/>
                    <a:gd name="T4" fmla="*/ 2147483647 w 38"/>
                    <a:gd name="T5" fmla="*/ 2147483647 h 41"/>
                    <a:gd name="T6" fmla="*/ 2147483647 w 38"/>
                    <a:gd name="T7" fmla="*/ 2147483647 h 41"/>
                    <a:gd name="T8" fmla="*/ 2147483647 w 38"/>
                    <a:gd name="T9" fmla="*/ 2147483647 h 41"/>
                    <a:gd name="T10" fmla="*/ 2147483647 w 38"/>
                    <a:gd name="T11" fmla="*/ 2147483647 h 41"/>
                    <a:gd name="T12" fmla="*/ 2147483647 w 38"/>
                    <a:gd name="T13" fmla="*/ 2147483647 h 41"/>
                    <a:gd name="T14" fmla="*/ 2147483647 w 38"/>
                    <a:gd name="T15" fmla="*/ 2147483647 h 41"/>
                    <a:gd name="T16" fmla="*/ 2147483647 w 38"/>
                    <a:gd name="T17" fmla="*/ 2147483647 h 41"/>
                    <a:gd name="T18" fmla="*/ 2147483647 w 38"/>
                    <a:gd name="T19" fmla="*/ 2147483647 h 41"/>
                    <a:gd name="T20" fmla="*/ 2147483647 w 38"/>
                    <a:gd name="T21" fmla="*/ 2147483647 h 41"/>
                    <a:gd name="T22" fmla="*/ 2147483647 w 38"/>
                    <a:gd name="T23" fmla="*/ 2147483647 h 41"/>
                    <a:gd name="T24" fmla="*/ 2147483647 w 38"/>
                    <a:gd name="T25" fmla="*/ 2147483647 h 41"/>
                    <a:gd name="T26" fmla="*/ 2147483647 w 38"/>
                    <a:gd name="T27" fmla="*/ 0 h 41"/>
                    <a:gd name="T28" fmla="*/ 2147483647 w 38"/>
                    <a:gd name="T29" fmla="*/ 2147483647 h 41"/>
                    <a:gd name="T30" fmla="*/ 2147483647 w 38"/>
                    <a:gd name="T31" fmla="*/ 2147483647 h 41"/>
                    <a:gd name="T32" fmla="*/ 2147483647 w 38"/>
                    <a:gd name="T33" fmla="*/ 2147483647 h 41"/>
                    <a:gd name="T34" fmla="*/ 2147483647 w 38"/>
                    <a:gd name="T35" fmla="*/ 2147483647 h 41"/>
                    <a:gd name="T36" fmla="*/ 2147483647 w 38"/>
                    <a:gd name="T37" fmla="*/ 2147483647 h 41"/>
                    <a:gd name="T38" fmla="*/ 2147483647 w 38"/>
                    <a:gd name="T39" fmla="*/ 2147483647 h 41"/>
                    <a:gd name="T40" fmla="*/ 0 w 38"/>
                    <a:gd name="T41" fmla="*/ 2147483647 h 41"/>
                    <a:gd name="T42" fmla="*/ 2147483647 w 38"/>
                    <a:gd name="T43" fmla="*/ 2147483647 h 41"/>
                    <a:gd name="T44" fmla="*/ 2147483647 w 38"/>
                    <a:gd name="T45" fmla="*/ 2147483647 h 41"/>
                    <a:gd name="T46" fmla="*/ 2147483647 w 38"/>
                    <a:gd name="T47" fmla="*/ 2147483647 h 41"/>
                    <a:gd name="T48" fmla="*/ 2147483647 w 38"/>
                    <a:gd name="T49" fmla="*/ 2147483647 h 41"/>
                    <a:gd name="T50" fmla="*/ 2147483647 w 38"/>
                    <a:gd name="T51" fmla="*/ 2147483647 h 4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8" h="41">
                      <a:moveTo>
                        <a:pt x="6" y="35"/>
                      </a:moveTo>
                      <a:cubicBezTo>
                        <a:pt x="11" y="38"/>
                        <a:pt x="11" y="38"/>
                        <a:pt x="11" y="38"/>
                      </a:cubicBezTo>
                      <a:cubicBezTo>
                        <a:pt x="13" y="40"/>
                        <a:pt x="13" y="40"/>
                        <a:pt x="13" y="40"/>
                      </a:cubicBezTo>
                      <a:cubicBezTo>
                        <a:pt x="15" y="41"/>
                        <a:pt x="15" y="41"/>
                        <a:pt x="15" y="41"/>
                      </a:cubicBezTo>
                      <a:cubicBezTo>
                        <a:pt x="15" y="41"/>
                        <a:pt x="15" y="41"/>
                        <a:pt x="15" y="41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35" y="39"/>
                        <a:pt x="35" y="39"/>
                        <a:pt x="35" y="39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3" y="7"/>
                        <a:pt x="33" y="7"/>
                        <a:pt x="33" y="7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4" y="13"/>
                        <a:pt x="14" y="20"/>
                        <a:pt x="13" y="20"/>
                      </a:cubicBezTo>
                      <a:cubicBezTo>
                        <a:pt x="13" y="20"/>
                        <a:pt x="5" y="19"/>
                        <a:pt x="1" y="19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1" y="36"/>
                        <a:pt x="1" y="36"/>
                        <a:pt x="1" y="36"/>
                      </a:cubicBezTo>
                      <a:cubicBezTo>
                        <a:pt x="4" y="36"/>
                        <a:pt x="4" y="36"/>
                        <a:pt x="4" y="36"/>
                      </a:cubicBezTo>
                      <a:lnTo>
                        <a:pt x="6" y="3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8" name="Freeform 64">
                  <a:extLst>
                    <a:ext uri="{FF2B5EF4-FFF2-40B4-BE49-F238E27FC236}">
                      <a16:creationId xmlns:a16="http://schemas.microsoft.com/office/drawing/2014/main" id="{9C9D07D6-4884-4B6D-BFA8-744A875706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5973" y="3783197"/>
                  <a:ext cx="322107" cy="320066"/>
                </a:xfrm>
                <a:custGeom>
                  <a:avLst/>
                  <a:gdLst>
                    <a:gd name="T0" fmla="*/ 0 w 36"/>
                    <a:gd name="T1" fmla="*/ 2147483647 h 35"/>
                    <a:gd name="T2" fmla="*/ 2147483647 w 36"/>
                    <a:gd name="T3" fmla="*/ 2147483647 h 35"/>
                    <a:gd name="T4" fmla="*/ 2147483647 w 36"/>
                    <a:gd name="T5" fmla="*/ 2147483647 h 35"/>
                    <a:gd name="T6" fmla="*/ 2147483647 w 36"/>
                    <a:gd name="T7" fmla="*/ 2147483647 h 35"/>
                    <a:gd name="T8" fmla="*/ 2147483647 w 36"/>
                    <a:gd name="T9" fmla="*/ 2147483647 h 35"/>
                    <a:gd name="T10" fmla="*/ 2147483647 w 36"/>
                    <a:gd name="T11" fmla="*/ 2147483647 h 35"/>
                    <a:gd name="T12" fmla="*/ 2147483647 w 36"/>
                    <a:gd name="T13" fmla="*/ 2147483647 h 35"/>
                    <a:gd name="T14" fmla="*/ 2147483647 w 36"/>
                    <a:gd name="T15" fmla="*/ 2147483647 h 35"/>
                    <a:gd name="T16" fmla="*/ 2147483647 w 36"/>
                    <a:gd name="T17" fmla="*/ 2147483647 h 35"/>
                    <a:gd name="T18" fmla="*/ 2147483647 w 36"/>
                    <a:gd name="T19" fmla="*/ 2147483647 h 35"/>
                    <a:gd name="T20" fmla="*/ 2147483647 w 36"/>
                    <a:gd name="T21" fmla="*/ 2147483647 h 35"/>
                    <a:gd name="T22" fmla="*/ 2147483647 w 36"/>
                    <a:gd name="T23" fmla="*/ 2147483647 h 35"/>
                    <a:gd name="T24" fmla="*/ 2147483647 w 36"/>
                    <a:gd name="T25" fmla="*/ 2147483647 h 35"/>
                    <a:gd name="T26" fmla="*/ 2147483647 w 36"/>
                    <a:gd name="T27" fmla="*/ 2147483647 h 35"/>
                    <a:gd name="T28" fmla="*/ 2147483647 w 36"/>
                    <a:gd name="T29" fmla="*/ 2147483647 h 35"/>
                    <a:gd name="T30" fmla="*/ 2147483647 w 36"/>
                    <a:gd name="T31" fmla="*/ 2147483647 h 35"/>
                    <a:gd name="T32" fmla="*/ 2147483647 w 36"/>
                    <a:gd name="T33" fmla="*/ 2147483647 h 35"/>
                    <a:gd name="T34" fmla="*/ 2147483647 w 36"/>
                    <a:gd name="T35" fmla="*/ 2147483647 h 35"/>
                    <a:gd name="T36" fmla="*/ 2147483647 w 36"/>
                    <a:gd name="T37" fmla="*/ 2147483647 h 35"/>
                    <a:gd name="T38" fmla="*/ 2147483647 w 36"/>
                    <a:gd name="T39" fmla="*/ 2147483647 h 35"/>
                    <a:gd name="T40" fmla="*/ 2147483647 w 36"/>
                    <a:gd name="T41" fmla="*/ 0 h 35"/>
                    <a:gd name="T42" fmla="*/ 2147483647 w 36"/>
                    <a:gd name="T43" fmla="*/ 0 h 35"/>
                    <a:gd name="T44" fmla="*/ 2147483647 w 36"/>
                    <a:gd name="T45" fmla="*/ 2147483647 h 35"/>
                    <a:gd name="T46" fmla="*/ 0 w 36"/>
                    <a:gd name="T47" fmla="*/ 2147483647 h 3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6" h="35">
                      <a:moveTo>
                        <a:pt x="0" y="5"/>
                      </a:moveTo>
                      <a:cubicBezTo>
                        <a:pt x="0" y="5"/>
                        <a:pt x="1" y="7"/>
                        <a:pt x="1" y="8"/>
                      </a:cubicBezTo>
                      <a:cubicBezTo>
                        <a:pt x="1" y="8"/>
                        <a:pt x="2" y="10"/>
                        <a:pt x="2" y="10"/>
                      </a:cubicBezTo>
                      <a:cubicBezTo>
                        <a:pt x="2" y="10"/>
                        <a:pt x="1" y="35"/>
                        <a:pt x="2" y="35"/>
                      </a:cubicBezTo>
                      <a:cubicBezTo>
                        <a:pt x="2" y="35"/>
                        <a:pt x="2" y="35"/>
                        <a:pt x="3" y="35"/>
                      </a:cubicBezTo>
                      <a:cubicBezTo>
                        <a:pt x="7" y="35"/>
                        <a:pt x="29" y="35"/>
                        <a:pt x="29" y="35"/>
                      </a:cubicBezTo>
                      <a:cubicBezTo>
                        <a:pt x="34" y="32"/>
                        <a:pt x="34" y="32"/>
                        <a:pt x="34" y="32"/>
                      </a:cubicBezTo>
                      <a:cubicBezTo>
                        <a:pt x="36" y="30"/>
                        <a:pt x="36" y="30"/>
                        <a:pt x="36" y="30"/>
                      </a:cubicBezTo>
                      <a:cubicBezTo>
                        <a:pt x="36" y="30"/>
                        <a:pt x="36" y="30"/>
                        <a:pt x="36" y="30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31" y="12"/>
                        <a:pt x="31" y="12"/>
                        <a:pt x="31" y="12"/>
                      </a:cubicBezTo>
                      <a:cubicBezTo>
                        <a:pt x="34" y="9"/>
                        <a:pt x="34" y="9"/>
                        <a:pt x="34" y="9"/>
                      </a:cubicBezTo>
                      <a:cubicBezTo>
                        <a:pt x="33" y="9"/>
                        <a:pt x="33" y="9"/>
                        <a:pt x="33" y="9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9" name="Freeform 65">
                  <a:extLst>
                    <a:ext uri="{FF2B5EF4-FFF2-40B4-BE49-F238E27FC236}">
                      <a16:creationId xmlns:a16="http://schemas.microsoft.com/office/drawing/2014/main" id="{31053A84-1C0F-4FF7-89F2-AF4DF89C40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6244" y="3727372"/>
                  <a:ext cx="466874" cy="455907"/>
                </a:xfrm>
                <a:custGeom>
                  <a:avLst/>
                  <a:gdLst>
                    <a:gd name="T0" fmla="*/ 2147483647 w 52"/>
                    <a:gd name="T1" fmla="*/ 2147483647 h 50"/>
                    <a:gd name="T2" fmla="*/ 2147483647 w 52"/>
                    <a:gd name="T3" fmla="*/ 2147483647 h 50"/>
                    <a:gd name="T4" fmla="*/ 2147483647 w 52"/>
                    <a:gd name="T5" fmla="*/ 2147483647 h 50"/>
                    <a:gd name="T6" fmla="*/ 0 w 52"/>
                    <a:gd name="T7" fmla="*/ 2147483647 h 50"/>
                    <a:gd name="T8" fmla="*/ 0 w 52"/>
                    <a:gd name="T9" fmla="*/ 2147483647 h 50"/>
                    <a:gd name="T10" fmla="*/ 2147483647 w 52"/>
                    <a:gd name="T11" fmla="*/ 2147483647 h 50"/>
                    <a:gd name="T12" fmla="*/ 2147483647 w 52"/>
                    <a:gd name="T13" fmla="*/ 2147483647 h 50"/>
                    <a:gd name="T14" fmla="*/ 2147483647 w 52"/>
                    <a:gd name="T15" fmla="*/ 2147483647 h 50"/>
                    <a:gd name="T16" fmla="*/ 2147483647 w 52"/>
                    <a:gd name="T17" fmla="*/ 2147483647 h 50"/>
                    <a:gd name="T18" fmla="*/ 2147483647 w 52"/>
                    <a:gd name="T19" fmla="*/ 2147483647 h 50"/>
                    <a:gd name="T20" fmla="*/ 2147483647 w 52"/>
                    <a:gd name="T21" fmla="*/ 2147483647 h 50"/>
                    <a:gd name="T22" fmla="*/ 2147483647 w 52"/>
                    <a:gd name="T23" fmla="*/ 2147483647 h 50"/>
                    <a:gd name="T24" fmla="*/ 2147483647 w 52"/>
                    <a:gd name="T25" fmla="*/ 2147483647 h 50"/>
                    <a:gd name="T26" fmla="*/ 2147483647 w 52"/>
                    <a:gd name="T27" fmla="*/ 2147483647 h 50"/>
                    <a:gd name="T28" fmla="*/ 2147483647 w 52"/>
                    <a:gd name="T29" fmla="*/ 2147483647 h 50"/>
                    <a:gd name="T30" fmla="*/ 2147483647 w 52"/>
                    <a:gd name="T31" fmla="*/ 2147483647 h 50"/>
                    <a:gd name="T32" fmla="*/ 2147483647 w 52"/>
                    <a:gd name="T33" fmla="*/ 2147483647 h 50"/>
                    <a:gd name="T34" fmla="*/ 2147483647 w 52"/>
                    <a:gd name="T35" fmla="*/ 2147483647 h 50"/>
                    <a:gd name="T36" fmla="*/ 2147483647 w 52"/>
                    <a:gd name="T37" fmla="*/ 2147483647 h 50"/>
                    <a:gd name="T38" fmla="*/ 2147483647 w 52"/>
                    <a:gd name="T39" fmla="*/ 2147483647 h 50"/>
                    <a:gd name="T40" fmla="*/ 2147483647 w 52"/>
                    <a:gd name="T41" fmla="*/ 2147483647 h 50"/>
                    <a:gd name="T42" fmla="*/ 2147483647 w 52"/>
                    <a:gd name="T43" fmla="*/ 2147483647 h 50"/>
                    <a:gd name="T44" fmla="*/ 2147483647 w 52"/>
                    <a:gd name="T45" fmla="*/ 2147483647 h 50"/>
                    <a:gd name="T46" fmla="*/ 2147483647 w 52"/>
                    <a:gd name="T47" fmla="*/ 2147483647 h 50"/>
                    <a:gd name="T48" fmla="*/ 2147483647 w 52"/>
                    <a:gd name="T49" fmla="*/ 2147483647 h 50"/>
                    <a:gd name="T50" fmla="*/ 2147483647 w 52"/>
                    <a:gd name="T51" fmla="*/ 2147483647 h 50"/>
                    <a:gd name="T52" fmla="*/ 2147483647 w 52"/>
                    <a:gd name="T53" fmla="*/ 2147483647 h 50"/>
                    <a:gd name="T54" fmla="*/ 2147483647 w 52"/>
                    <a:gd name="T55" fmla="*/ 2147483647 h 50"/>
                    <a:gd name="T56" fmla="*/ 2147483647 w 52"/>
                    <a:gd name="T57" fmla="*/ 2147483647 h 50"/>
                    <a:gd name="T58" fmla="*/ 2147483647 w 52"/>
                    <a:gd name="T59" fmla="*/ 2147483647 h 50"/>
                    <a:gd name="T60" fmla="*/ 2147483647 w 52"/>
                    <a:gd name="T61" fmla="*/ 2147483647 h 50"/>
                    <a:gd name="T62" fmla="*/ 2147483647 w 52"/>
                    <a:gd name="T63" fmla="*/ 2147483647 h 50"/>
                    <a:gd name="T64" fmla="*/ 2147483647 w 52"/>
                    <a:gd name="T65" fmla="*/ 2147483647 h 50"/>
                    <a:gd name="T66" fmla="*/ 2147483647 w 52"/>
                    <a:gd name="T67" fmla="*/ 0 h 50"/>
                    <a:gd name="T68" fmla="*/ 2147483647 w 52"/>
                    <a:gd name="T69" fmla="*/ 2147483647 h 50"/>
                    <a:gd name="T70" fmla="*/ 2147483647 w 52"/>
                    <a:gd name="T71" fmla="*/ 2147483647 h 5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2" h="50">
                      <a:moveTo>
                        <a:pt x="4" y="6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47" y="49"/>
                        <a:pt x="47" y="49"/>
                        <a:pt x="47" y="49"/>
                      </a:cubicBezTo>
                      <a:cubicBezTo>
                        <a:pt x="47" y="48"/>
                        <a:pt x="47" y="48"/>
                        <a:pt x="47" y="48"/>
                      </a:cubicBezTo>
                      <a:cubicBezTo>
                        <a:pt x="47" y="49"/>
                        <a:pt x="47" y="49"/>
                        <a:pt x="47" y="49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47"/>
                        <a:pt x="48" y="47"/>
                        <a:pt x="48" y="47"/>
                      </a:cubicBezTo>
                      <a:cubicBezTo>
                        <a:pt x="51" y="47"/>
                        <a:pt x="51" y="47"/>
                        <a:pt x="51" y="47"/>
                      </a:cubicBezTo>
                      <a:cubicBezTo>
                        <a:pt x="52" y="41"/>
                        <a:pt x="52" y="41"/>
                        <a:pt x="52" y="41"/>
                      </a:cubicBezTo>
                      <a:cubicBezTo>
                        <a:pt x="51" y="41"/>
                        <a:pt x="51" y="41"/>
                        <a:pt x="51" y="41"/>
                      </a:cubicBezTo>
                      <a:cubicBezTo>
                        <a:pt x="50" y="41"/>
                        <a:pt x="51" y="16"/>
                        <a:pt x="51" y="16"/>
                      </a:cubicBezTo>
                      <a:cubicBezTo>
                        <a:pt x="51" y="16"/>
                        <a:pt x="50" y="14"/>
                        <a:pt x="50" y="14"/>
                      </a:cubicBezTo>
                      <a:cubicBezTo>
                        <a:pt x="50" y="13"/>
                        <a:pt x="49" y="11"/>
                        <a:pt x="49" y="11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51" y="6"/>
                        <a:pt x="51" y="6"/>
                        <a:pt x="51" y="6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1" y="2"/>
                        <a:pt x="41" y="2"/>
                        <a:pt x="41" y="2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5" y="8"/>
                        <a:pt x="35" y="8"/>
                        <a:pt x="35" y="8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25" y="7"/>
                        <a:pt x="25" y="7"/>
                        <a:pt x="25" y="7"/>
                      </a:cubicBezTo>
                      <a:cubicBezTo>
                        <a:pt x="22" y="5"/>
                        <a:pt x="22" y="5"/>
                        <a:pt x="22" y="5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2"/>
                        <a:pt x="8" y="2"/>
                        <a:pt x="8" y="2"/>
                      </a:cubicBezTo>
                      <a:lnTo>
                        <a:pt x="4" y="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0" name="Freeform 66">
                  <a:extLst>
                    <a:ext uri="{FF2B5EF4-FFF2-40B4-BE49-F238E27FC236}">
                      <a16:creationId xmlns:a16="http://schemas.microsoft.com/office/drawing/2014/main" id="{A569028C-8E8E-40C6-A5F5-7124B297E7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1003" y="3591529"/>
                  <a:ext cx="117624" cy="227023"/>
                </a:xfrm>
                <a:custGeom>
                  <a:avLst/>
                  <a:gdLst>
                    <a:gd name="T0" fmla="*/ 2147483647 w 78"/>
                    <a:gd name="T1" fmla="*/ 2147483647 h 150"/>
                    <a:gd name="T2" fmla="*/ 2147483647 w 78"/>
                    <a:gd name="T3" fmla="*/ 2147483647 h 150"/>
                    <a:gd name="T4" fmla="*/ 2147483647 w 78"/>
                    <a:gd name="T5" fmla="*/ 2147483647 h 150"/>
                    <a:gd name="T6" fmla="*/ 0 w 78"/>
                    <a:gd name="T7" fmla="*/ 2147483647 h 150"/>
                    <a:gd name="T8" fmla="*/ 0 w 78"/>
                    <a:gd name="T9" fmla="*/ 2147483647 h 150"/>
                    <a:gd name="T10" fmla="*/ 2147483647 w 78"/>
                    <a:gd name="T11" fmla="*/ 2147483647 h 150"/>
                    <a:gd name="T12" fmla="*/ 2147483647 w 78"/>
                    <a:gd name="T13" fmla="*/ 2147483647 h 150"/>
                    <a:gd name="T14" fmla="*/ 2147483647 w 78"/>
                    <a:gd name="T15" fmla="*/ 2147483647 h 150"/>
                    <a:gd name="T16" fmla="*/ 2147483647 w 78"/>
                    <a:gd name="T17" fmla="*/ 2147483647 h 150"/>
                    <a:gd name="T18" fmla="*/ 2147483647 w 78"/>
                    <a:gd name="T19" fmla="*/ 2147483647 h 150"/>
                    <a:gd name="T20" fmla="*/ 2147483647 w 78"/>
                    <a:gd name="T21" fmla="*/ 2147483647 h 150"/>
                    <a:gd name="T22" fmla="*/ 2147483647 w 78"/>
                    <a:gd name="T23" fmla="*/ 2147483647 h 150"/>
                    <a:gd name="T24" fmla="*/ 2147483647 w 78"/>
                    <a:gd name="T25" fmla="*/ 2147483647 h 150"/>
                    <a:gd name="T26" fmla="*/ 2147483647 w 78"/>
                    <a:gd name="T27" fmla="*/ 2147483647 h 150"/>
                    <a:gd name="T28" fmla="*/ 2147483647 w 78"/>
                    <a:gd name="T29" fmla="*/ 2147483647 h 150"/>
                    <a:gd name="T30" fmla="*/ 2147483647 w 78"/>
                    <a:gd name="T31" fmla="*/ 2147483647 h 150"/>
                    <a:gd name="T32" fmla="*/ 2147483647 w 78"/>
                    <a:gd name="T33" fmla="*/ 2147483647 h 150"/>
                    <a:gd name="T34" fmla="*/ 2147483647 w 78"/>
                    <a:gd name="T35" fmla="*/ 2147483647 h 150"/>
                    <a:gd name="T36" fmla="*/ 2147483647 w 78"/>
                    <a:gd name="T37" fmla="*/ 0 h 150"/>
                    <a:gd name="T38" fmla="*/ 2147483647 w 78"/>
                    <a:gd name="T39" fmla="*/ 0 h 150"/>
                    <a:gd name="T40" fmla="*/ 2147483647 w 78"/>
                    <a:gd name="T41" fmla="*/ 2147483647 h 150"/>
                    <a:gd name="T42" fmla="*/ 2147483647 w 78"/>
                    <a:gd name="T43" fmla="*/ 2147483647 h 15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78" h="150">
                      <a:moveTo>
                        <a:pt x="18" y="12"/>
                      </a:moveTo>
                      <a:lnTo>
                        <a:pt x="18" y="30"/>
                      </a:lnTo>
                      <a:lnTo>
                        <a:pt x="18" y="54"/>
                      </a:lnTo>
                      <a:lnTo>
                        <a:pt x="0" y="78"/>
                      </a:lnTo>
                      <a:lnTo>
                        <a:pt x="0" y="90"/>
                      </a:lnTo>
                      <a:lnTo>
                        <a:pt x="12" y="102"/>
                      </a:lnTo>
                      <a:lnTo>
                        <a:pt x="18" y="108"/>
                      </a:lnTo>
                      <a:lnTo>
                        <a:pt x="36" y="120"/>
                      </a:lnTo>
                      <a:lnTo>
                        <a:pt x="36" y="144"/>
                      </a:lnTo>
                      <a:lnTo>
                        <a:pt x="42" y="150"/>
                      </a:lnTo>
                      <a:lnTo>
                        <a:pt x="48" y="144"/>
                      </a:lnTo>
                      <a:lnTo>
                        <a:pt x="54" y="126"/>
                      </a:lnTo>
                      <a:lnTo>
                        <a:pt x="78" y="102"/>
                      </a:lnTo>
                      <a:lnTo>
                        <a:pt x="78" y="90"/>
                      </a:lnTo>
                      <a:lnTo>
                        <a:pt x="60" y="84"/>
                      </a:lnTo>
                      <a:lnTo>
                        <a:pt x="42" y="72"/>
                      </a:lnTo>
                      <a:lnTo>
                        <a:pt x="66" y="36"/>
                      </a:lnTo>
                      <a:lnTo>
                        <a:pt x="60" y="12"/>
                      </a:lnTo>
                      <a:lnTo>
                        <a:pt x="36" y="0"/>
                      </a:lnTo>
                      <a:lnTo>
                        <a:pt x="24" y="0"/>
                      </a:lnTo>
                      <a:lnTo>
                        <a:pt x="24" y="6"/>
                      </a:lnTo>
                      <a:lnTo>
                        <a:pt x="18" y="1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1" name="Freeform 67">
                  <a:extLst>
                    <a:ext uri="{FF2B5EF4-FFF2-40B4-BE49-F238E27FC236}">
                      <a16:creationId xmlns:a16="http://schemas.microsoft.com/office/drawing/2014/main" id="{D7BFF0BB-04F6-45CA-8859-DEBE6B22F4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3745" y="3645494"/>
                  <a:ext cx="338393" cy="266100"/>
                </a:xfrm>
                <a:custGeom>
                  <a:avLst/>
                  <a:gdLst>
                    <a:gd name="T0" fmla="*/ 2147483647 w 228"/>
                    <a:gd name="T1" fmla="*/ 2147483647 h 174"/>
                    <a:gd name="T2" fmla="*/ 2147483647 w 228"/>
                    <a:gd name="T3" fmla="*/ 2147483647 h 174"/>
                    <a:gd name="T4" fmla="*/ 2147483647 w 228"/>
                    <a:gd name="T5" fmla="*/ 2147483647 h 174"/>
                    <a:gd name="T6" fmla="*/ 2147483647 w 228"/>
                    <a:gd name="T7" fmla="*/ 2147483647 h 174"/>
                    <a:gd name="T8" fmla="*/ 2147483647 w 228"/>
                    <a:gd name="T9" fmla="*/ 2147483647 h 174"/>
                    <a:gd name="T10" fmla="*/ 2147483647 w 228"/>
                    <a:gd name="T11" fmla="*/ 2147483647 h 174"/>
                    <a:gd name="T12" fmla="*/ 2147483647 w 228"/>
                    <a:gd name="T13" fmla="*/ 2147483647 h 174"/>
                    <a:gd name="T14" fmla="*/ 2147483647 w 228"/>
                    <a:gd name="T15" fmla="*/ 2147483647 h 174"/>
                    <a:gd name="T16" fmla="*/ 2147483647 w 228"/>
                    <a:gd name="T17" fmla="*/ 2147483647 h 174"/>
                    <a:gd name="T18" fmla="*/ 2147483647 w 228"/>
                    <a:gd name="T19" fmla="*/ 2147483647 h 174"/>
                    <a:gd name="T20" fmla="*/ 2147483647 w 228"/>
                    <a:gd name="T21" fmla="*/ 2147483647 h 174"/>
                    <a:gd name="T22" fmla="*/ 2147483647 w 228"/>
                    <a:gd name="T23" fmla="*/ 2147483647 h 174"/>
                    <a:gd name="T24" fmla="*/ 2147483647 w 228"/>
                    <a:gd name="T25" fmla="*/ 2147483647 h 174"/>
                    <a:gd name="T26" fmla="*/ 2147483647 w 228"/>
                    <a:gd name="T27" fmla="*/ 0 h 174"/>
                    <a:gd name="T28" fmla="*/ 2147483647 w 228"/>
                    <a:gd name="T29" fmla="*/ 2147483647 h 174"/>
                    <a:gd name="T30" fmla="*/ 2147483647 w 228"/>
                    <a:gd name="T31" fmla="*/ 2147483647 h 174"/>
                    <a:gd name="T32" fmla="*/ 2147483647 w 228"/>
                    <a:gd name="T33" fmla="*/ 2147483647 h 174"/>
                    <a:gd name="T34" fmla="*/ 2147483647 w 228"/>
                    <a:gd name="T35" fmla="*/ 2147483647 h 174"/>
                    <a:gd name="T36" fmla="*/ 2147483647 w 228"/>
                    <a:gd name="T37" fmla="*/ 2147483647 h 174"/>
                    <a:gd name="T38" fmla="*/ 0 w 228"/>
                    <a:gd name="T39" fmla="*/ 2147483647 h 174"/>
                    <a:gd name="T40" fmla="*/ 2147483647 w 228"/>
                    <a:gd name="T41" fmla="*/ 2147483647 h 174"/>
                    <a:gd name="T42" fmla="*/ 2147483647 w 228"/>
                    <a:gd name="T43" fmla="*/ 2147483647 h 1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28" h="174">
                      <a:moveTo>
                        <a:pt x="90" y="156"/>
                      </a:moveTo>
                      <a:lnTo>
                        <a:pt x="114" y="138"/>
                      </a:lnTo>
                      <a:lnTo>
                        <a:pt x="144" y="120"/>
                      </a:lnTo>
                      <a:lnTo>
                        <a:pt x="180" y="108"/>
                      </a:lnTo>
                      <a:lnTo>
                        <a:pt x="186" y="96"/>
                      </a:lnTo>
                      <a:lnTo>
                        <a:pt x="192" y="84"/>
                      </a:lnTo>
                      <a:lnTo>
                        <a:pt x="216" y="78"/>
                      </a:lnTo>
                      <a:lnTo>
                        <a:pt x="228" y="72"/>
                      </a:lnTo>
                      <a:lnTo>
                        <a:pt x="222" y="42"/>
                      </a:lnTo>
                      <a:lnTo>
                        <a:pt x="216" y="12"/>
                      </a:lnTo>
                      <a:lnTo>
                        <a:pt x="210" y="12"/>
                      </a:lnTo>
                      <a:lnTo>
                        <a:pt x="186" y="12"/>
                      </a:lnTo>
                      <a:lnTo>
                        <a:pt x="168" y="12"/>
                      </a:lnTo>
                      <a:lnTo>
                        <a:pt x="144" y="0"/>
                      </a:lnTo>
                      <a:lnTo>
                        <a:pt x="120" y="36"/>
                      </a:lnTo>
                      <a:lnTo>
                        <a:pt x="96" y="60"/>
                      </a:lnTo>
                      <a:lnTo>
                        <a:pt x="72" y="90"/>
                      </a:lnTo>
                      <a:lnTo>
                        <a:pt x="66" y="138"/>
                      </a:lnTo>
                      <a:lnTo>
                        <a:pt x="12" y="162"/>
                      </a:lnTo>
                      <a:lnTo>
                        <a:pt x="0" y="174"/>
                      </a:lnTo>
                      <a:lnTo>
                        <a:pt x="84" y="174"/>
                      </a:lnTo>
                      <a:lnTo>
                        <a:pt x="90" y="15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2" name="Freeform 68">
                  <a:extLst>
                    <a:ext uri="{FF2B5EF4-FFF2-40B4-BE49-F238E27FC236}">
                      <a16:creationId xmlns:a16="http://schemas.microsoft.com/office/drawing/2014/main" id="{EDEEDCA7-CACE-40ED-A91E-B76384D9BA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2407" y="3911595"/>
                  <a:ext cx="233437" cy="208415"/>
                </a:xfrm>
                <a:custGeom>
                  <a:avLst/>
                  <a:gdLst>
                    <a:gd name="T0" fmla="*/ 2147483647 w 26"/>
                    <a:gd name="T1" fmla="*/ 2147483647 h 23"/>
                    <a:gd name="T2" fmla="*/ 2147483647 w 26"/>
                    <a:gd name="T3" fmla="*/ 2147483647 h 23"/>
                    <a:gd name="T4" fmla="*/ 2147483647 w 26"/>
                    <a:gd name="T5" fmla="*/ 2147483647 h 23"/>
                    <a:gd name="T6" fmla="*/ 2147483647 w 26"/>
                    <a:gd name="T7" fmla="*/ 2147483647 h 23"/>
                    <a:gd name="T8" fmla="*/ 2147483647 w 26"/>
                    <a:gd name="T9" fmla="*/ 2147483647 h 23"/>
                    <a:gd name="T10" fmla="*/ 2147483647 w 26"/>
                    <a:gd name="T11" fmla="*/ 2147483647 h 23"/>
                    <a:gd name="T12" fmla="*/ 2147483647 w 26"/>
                    <a:gd name="T13" fmla="*/ 0 h 23"/>
                    <a:gd name="T14" fmla="*/ 2147483647 w 26"/>
                    <a:gd name="T15" fmla="*/ 0 h 23"/>
                    <a:gd name="T16" fmla="*/ 2147483647 w 26"/>
                    <a:gd name="T17" fmla="*/ 2147483647 h 23"/>
                    <a:gd name="T18" fmla="*/ 2147483647 w 26"/>
                    <a:gd name="T19" fmla="*/ 2147483647 h 23"/>
                    <a:gd name="T20" fmla="*/ 0 w 26"/>
                    <a:gd name="T21" fmla="*/ 2147483647 h 23"/>
                    <a:gd name="T22" fmla="*/ 2147483647 w 26"/>
                    <a:gd name="T23" fmla="*/ 2147483647 h 23"/>
                    <a:gd name="T24" fmla="*/ 2147483647 w 26"/>
                    <a:gd name="T25" fmla="*/ 2147483647 h 2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6" h="23">
                      <a:moveTo>
                        <a:pt x="13" y="16"/>
                      </a:move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5" y="3"/>
                        <a:pt x="25" y="3"/>
                        <a:pt x="25" y="3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4" y="22"/>
                        <a:pt x="12" y="23"/>
                        <a:pt x="12" y="23"/>
                      </a:cubicBezTo>
                      <a:cubicBezTo>
                        <a:pt x="13" y="23"/>
                        <a:pt x="13" y="16"/>
                        <a:pt x="13" y="16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3" name="Freeform 69">
                  <a:extLst>
                    <a:ext uri="{FF2B5EF4-FFF2-40B4-BE49-F238E27FC236}">
                      <a16:creationId xmlns:a16="http://schemas.microsoft.com/office/drawing/2014/main" id="{61821FB9-2D85-4C11-800F-E10073C04D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23266" y="4376806"/>
                  <a:ext cx="70574" cy="55826"/>
                </a:xfrm>
                <a:custGeom>
                  <a:avLst/>
                  <a:gdLst>
                    <a:gd name="T0" fmla="*/ 2147483647 w 48"/>
                    <a:gd name="T1" fmla="*/ 2147483647 h 36"/>
                    <a:gd name="T2" fmla="*/ 2147483647 w 48"/>
                    <a:gd name="T3" fmla="*/ 2147483647 h 36"/>
                    <a:gd name="T4" fmla="*/ 2147483647 w 48"/>
                    <a:gd name="T5" fmla="*/ 0 h 36"/>
                    <a:gd name="T6" fmla="*/ 2147483647 w 48"/>
                    <a:gd name="T7" fmla="*/ 0 h 36"/>
                    <a:gd name="T8" fmla="*/ 2147483647 w 48"/>
                    <a:gd name="T9" fmla="*/ 2147483647 h 36"/>
                    <a:gd name="T10" fmla="*/ 0 w 48"/>
                    <a:gd name="T11" fmla="*/ 2147483647 h 36"/>
                    <a:gd name="T12" fmla="*/ 2147483647 w 48"/>
                    <a:gd name="T13" fmla="*/ 2147483647 h 36"/>
                    <a:gd name="T14" fmla="*/ 2147483647 w 48"/>
                    <a:gd name="T15" fmla="*/ 2147483647 h 36"/>
                    <a:gd name="T16" fmla="*/ 2147483647 w 48"/>
                    <a:gd name="T17" fmla="*/ 2147483647 h 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36">
                      <a:moveTo>
                        <a:pt x="48" y="24"/>
                      </a:moveTo>
                      <a:lnTo>
                        <a:pt x="48" y="6"/>
                      </a:lnTo>
                      <a:lnTo>
                        <a:pt x="48" y="0"/>
                      </a:lnTo>
                      <a:lnTo>
                        <a:pt x="36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18" y="36"/>
                      </a:lnTo>
                      <a:lnTo>
                        <a:pt x="36" y="24"/>
                      </a:lnTo>
                      <a:lnTo>
                        <a:pt x="48" y="2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4" name="Freeform 70">
                  <a:extLst>
                    <a:ext uri="{FF2B5EF4-FFF2-40B4-BE49-F238E27FC236}">
                      <a16:creationId xmlns:a16="http://schemas.microsoft.com/office/drawing/2014/main" id="{4AD2D9BB-AA00-43F2-8908-D8FDFB1262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05400" y="4058603"/>
                  <a:ext cx="463254" cy="584306"/>
                </a:xfrm>
                <a:custGeom>
                  <a:avLst/>
                  <a:gdLst>
                    <a:gd name="T0" fmla="*/ 2147483647 w 52"/>
                    <a:gd name="T1" fmla="*/ 2147483647 h 64"/>
                    <a:gd name="T2" fmla="*/ 2147483647 w 52"/>
                    <a:gd name="T3" fmla="*/ 2147483647 h 64"/>
                    <a:gd name="T4" fmla="*/ 2147483647 w 52"/>
                    <a:gd name="T5" fmla="*/ 2147483647 h 64"/>
                    <a:gd name="T6" fmla="*/ 2147483647 w 52"/>
                    <a:gd name="T7" fmla="*/ 2147483647 h 64"/>
                    <a:gd name="T8" fmla="*/ 2147483647 w 52"/>
                    <a:gd name="T9" fmla="*/ 2147483647 h 64"/>
                    <a:gd name="T10" fmla="*/ 2147483647 w 52"/>
                    <a:gd name="T11" fmla="*/ 2147483647 h 64"/>
                    <a:gd name="T12" fmla="*/ 2147483647 w 52"/>
                    <a:gd name="T13" fmla="*/ 2147483647 h 64"/>
                    <a:gd name="T14" fmla="*/ 2147483647 w 52"/>
                    <a:gd name="T15" fmla="*/ 2147483647 h 64"/>
                    <a:gd name="T16" fmla="*/ 2147483647 w 52"/>
                    <a:gd name="T17" fmla="*/ 2147483647 h 64"/>
                    <a:gd name="T18" fmla="*/ 0 w 52"/>
                    <a:gd name="T19" fmla="*/ 2147483647 h 64"/>
                    <a:gd name="T20" fmla="*/ 2147483647 w 52"/>
                    <a:gd name="T21" fmla="*/ 2147483647 h 64"/>
                    <a:gd name="T22" fmla="*/ 2147483647 w 52"/>
                    <a:gd name="T23" fmla="*/ 2147483647 h 64"/>
                    <a:gd name="T24" fmla="*/ 2147483647 w 52"/>
                    <a:gd name="T25" fmla="*/ 2147483647 h 64"/>
                    <a:gd name="T26" fmla="*/ 2147483647 w 52"/>
                    <a:gd name="T27" fmla="*/ 2147483647 h 64"/>
                    <a:gd name="T28" fmla="*/ 2147483647 w 52"/>
                    <a:gd name="T29" fmla="*/ 2147483647 h 64"/>
                    <a:gd name="T30" fmla="*/ 2147483647 w 52"/>
                    <a:gd name="T31" fmla="*/ 2147483647 h 64"/>
                    <a:gd name="T32" fmla="*/ 2147483647 w 52"/>
                    <a:gd name="T33" fmla="*/ 2147483647 h 64"/>
                    <a:gd name="T34" fmla="*/ 2147483647 w 52"/>
                    <a:gd name="T35" fmla="*/ 2147483647 h 64"/>
                    <a:gd name="T36" fmla="*/ 2147483647 w 52"/>
                    <a:gd name="T37" fmla="*/ 2147483647 h 64"/>
                    <a:gd name="T38" fmla="*/ 2147483647 w 52"/>
                    <a:gd name="T39" fmla="*/ 2147483647 h 64"/>
                    <a:gd name="T40" fmla="*/ 2147483647 w 52"/>
                    <a:gd name="T41" fmla="*/ 2147483647 h 64"/>
                    <a:gd name="T42" fmla="*/ 2147483647 w 52"/>
                    <a:gd name="T43" fmla="*/ 2147483647 h 64"/>
                    <a:gd name="T44" fmla="*/ 2147483647 w 52"/>
                    <a:gd name="T45" fmla="*/ 2147483647 h 64"/>
                    <a:gd name="T46" fmla="*/ 2147483647 w 52"/>
                    <a:gd name="T47" fmla="*/ 2147483647 h 64"/>
                    <a:gd name="T48" fmla="*/ 2147483647 w 52"/>
                    <a:gd name="T49" fmla="*/ 2147483647 h 64"/>
                    <a:gd name="T50" fmla="*/ 2147483647 w 52"/>
                    <a:gd name="T51" fmla="*/ 2147483647 h 64"/>
                    <a:gd name="T52" fmla="*/ 2147483647 w 52"/>
                    <a:gd name="T53" fmla="*/ 2147483647 h 64"/>
                    <a:gd name="T54" fmla="*/ 2147483647 w 52"/>
                    <a:gd name="T55" fmla="*/ 2147483647 h 64"/>
                    <a:gd name="T56" fmla="*/ 2147483647 w 52"/>
                    <a:gd name="T57" fmla="*/ 2147483647 h 64"/>
                    <a:gd name="T58" fmla="*/ 2147483647 w 52"/>
                    <a:gd name="T59" fmla="*/ 2147483647 h 64"/>
                    <a:gd name="T60" fmla="*/ 2147483647 w 52"/>
                    <a:gd name="T61" fmla="*/ 2147483647 h 64"/>
                    <a:gd name="T62" fmla="*/ 2147483647 w 52"/>
                    <a:gd name="T63" fmla="*/ 2147483647 h 64"/>
                    <a:gd name="T64" fmla="*/ 2147483647 w 52"/>
                    <a:gd name="T65" fmla="*/ 2147483647 h 64"/>
                    <a:gd name="T66" fmla="*/ 2147483647 w 52"/>
                    <a:gd name="T67" fmla="*/ 2147483647 h 64"/>
                    <a:gd name="T68" fmla="*/ 2147483647 w 52"/>
                    <a:gd name="T69" fmla="*/ 2147483647 h 64"/>
                    <a:gd name="T70" fmla="*/ 2147483647 w 52"/>
                    <a:gd name="T71" fmla="*/ 0 h 64"/>
                    <a:gd name="T72" fmla="*/ 2147483647 w 52"/>
                    <a:gd name="T73" fmla="*/ 2147483647 h 64"/>
                    <a:gd name="T74" fmla="*/ 2147483647 w 52"/>
                    <a:gd name="T75" fmla="*/ 2147483647 h 6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52" h="64">
                      <a:moveTo>
                        <a:pt x="37" y="5"/>
                      </a:moveTo>
                      <a:cubicBezTo>
                        <a:pt x="37" y="5"/>
                        <a:pt x="15" y="5"/>
                        <a:pt x="11" y="5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3" y="41"/>
                        <a:pt x="3" y="41"/>
                        <a:pt x="3" y="41"/>
                      </a:cubicBezTo>
                      <a:cubicBezTo>
                        <a:pt x="5" y="45"/>
                        <a:pt x="5" y="45"/>
                        <a:pt x="5" y="45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12" y="52"/>
                        <a:pt x="12" y="52"/>
                        <a:pt x="12" y="52"/>
                      </a:cubicBezTo>
                      <a:cubicBezTo>
                        <a:pt x="18" y="58"/>
                        <a:pt x="18" y="58"/>
                        <a:pt x="18" y="58"/>
                      </a:cubicBezTo>
                      <a:cubicBezTo>
                        <a:pt x="20" y="61"/>
                        <a:pt x="20" y="61"/>
                        <a:pt x="20" y="61"/>
                      </a:cubicBezTo>
                      <a:cubicBezTo>
                        <a:pt x="25" y="61"/>
                        <a:pt x="25" y="61"/>
                        <a:pt x="25" y="61"/>
                      </a:cubicBezTo>
                      <a:cubicBezTo>
                        <a:pt x="29" y="64"/>
                        <a:pt x="29" y="64"/>
                        <a:pt x="29" y="64"/>
                      </a:cubicBezTo>
                      <a:cubicBezTo>
                        <a:pt x="36" y="63"/>
                        <a:pt x="36" y="63"/>
                        <a:pt x="36" y="63"/>
                      </a:cubicBezTo>
                      <a:cubicBezTo>
                        <a:pt x="41" y="61"/>
                        <a:pt x="41" y="61"/>
                        <a:pt x="41" y="61"/>
                      </a:cubicBezTo>
                      <a:cubicBezTo>
                        <a:pt x="44" y="61"/>
                        <a:pt x="44" y="61"/>
                        <a:pt x="44" y="61"/>
                      </a:cubicBezTo>
                      <a:cubicBezTo>
                        <a:pt x="44" y="59"/>
                        <a:pt x="44" y="59"/>
                        <a:pt x="44" y="59"/>
                      </a:cubicBezTo>
                      <a:cubicBezTo>
                        <a:pt x="42" y="57"/>
                        <a:pt x="42" y="57"/>
                        <a:pt x="42" y="57"/>
                      </a:cubicBezTo>
                      <a:cubicBezTo>
                        <a:pt x="39" y="54"/>
                        <a:pt x="39" y="54"/>
                        <a:pt x="39" y="54"/>
                      </a:cubicBezTo>
                      <a:cubicBezTo>
                        <a:pt x="35" y="51"/>
                        <a:pt x="35" y="51"/>
                        <a:pt x="35" y="51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8" y="48"/>
                        <a:pt x="38" y="48"/>
                        <a:pt x="38" y="48"/>
                      </a:cubicBezTo>
                      <a:cubicBezTo>
                        <a:pt x="39" y="42"/>
                        <a:pt x="39" y="42"/>
                        <a:pt x="39" y="42"/>
                      </a:cubicBezTo>
                      <a:cubicBezTo>
                        <a:pt x="43" y="38"/>
                        <a:pt x="43" y="38"/>
                        <a:pt x="43" y="38"/>
                      </a:cubicBezTo>
                      <a:cubicBezTo>
                        <a:pt x="46" y="32"/>
                        <a:pt x="46" y="32"/>
                        <a:pt x="46" y="32"/>
                      </a:cubicBezTo>
                      <a:cubicBezTo>
                        <a:pt x="47" y="21"/>
                        <a:pt x="47" y="21"/>
                        <a:pt x="47" y="21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0" y="13"/>
                        <a:pt x="50" y="13"/>
                        <a:pt x="50" y="13"/>
                      </a:cubicBezTo>
                      <a:cubicBezTo>
                        <a:pt x="47" y="4"/>
                        <a:pt x="47" y="4"/>
                        <a:pt x="47" y="4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2" y="2"/>
                        <a:pt x="42" y="2"/>
                        <a:pt x="42" y="2"/>
                      </a:cubicBezTo>
                      <a:lnTo>
                        <a:pt x="37" y="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5" name="Freeform 71">
                  <a:extLst>
                    <a:ext uri="{FF2B5EF4-FFF2-40B4-BE49-F238E27FC236}">
                      <a16:creationId xmlns:a16="http://schemas.microsoft.com/office/drawing/2014/main" id="{8B9F1A34-CB67-47E5-9FB4-5F105AEA20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45844" y="4441937"/>
                  <a:ext cx="170101" cy="173059"/>
                </a:xfrm>
                <a:custGeom>
                  <a:avLst/>
                  <a:gdLst>
                    <a:gd name="T0" fmla="*/ 2147483647 w 19"/>
                    <a:gd name="T1" fmla="*/ 2147483647 h 19"/>
                    <a:gd name="T2" fmla="*/ 2147483647 w 19"/>
                    <a:gd name="T3" fmla="*/ 2147483647 h 19"/>
                    <a:gd name="T4" fmla="*/ 2147483647 w 19"/>
                    <a:gd name="T5" fmla="*/ 2147483647 h 19"/>
                    <a:gd name="T6" fmla="*/ 2147483647 w 19"/>
                    <a:gd name="T7" fmla="*/ 2147483647 h 19"/>
                    <a:gd name="T8" fmla="*/ 2147483647 w 19"/>
                    <a:gd name="T9" fmla="*/ 2147483647 h 19"/>
                    <a:gd name="T10" fmla="*/ 2147483647 w 19"/>
                    <a:gd name="T11" fmla="*/ 2147483647 h 19"/>
                    <a:gd name="T12" fmla="*/ 2147483647 w 19"/>
                    <a:gd name="T13" fmla="*/ 0 h 19"/>
                    <a:gd name="T14" fmla="*/ 2147483647 w 19"/>
                    <a:gd name="T15" fmla="*/ 0 h 19"/>
                    <a:gd name="T16" fmla="*/ 2147483647 w 19"/>
                    <a:gd name="T17" fmla="*/ 0 h 19"/>
                    <a:gd name="T18" fmla="*/ 2147483647 w 19"/>
                    <a:gd name="T19" fmla="*/ 2147483647 h 19"/>
                    <a:gd name="T20" fmla="*/ 2147483647 w 19"/>
                    <a:gd name="T21" fmla="*/ 2147483647 h 19"/>
                    <a:gd name="T22" fmla="*/ 2147483647 w 19"/>
                    <a:gd name="T23" fmla="*/ 2147483647 h 19"/>
                    <a:gd name="T24" fmla="*/ 2147483647 w 19"/>
                    <a:gd name="T25" fmla="*/ 2147483647 h 19"/>
                    <a:gd name="T26" fmla="*/ 0 w 19"/>
                    <a:gd name="T27" fmla="*/ 2147483647 h 19"/>
                    <a:gd name="T28" fmla="*/ 2147483647 w 19"/>
                    <a:gd name="T29" fmla="*/ 2147483647 h 19"/>
                    <a:gd name="T30" fmla="*/ 2147483647 w 19"/>
                    <a:gd name="T31" fmla="*/ 2147483647 h 19"/>
                    <a:gd name="T32" fmla="*/ 2147483647 w 19"/>
                    <a:gd name="T33" fmla="*/ 2147483647 h 19"/>
                    <a:gd name="T34" fmla="*/ 2147483647 w 19"/>
                    <a:gd name="T35" fmla="*/ 2147483647 h 19"/>
                    <a:gd name="T36" fmla="*/ 2147483647 w 19"/>
                    <a:gd name="T37" fmla="*/ 2147483647 h 19"/>
                    <a:gd name="T38" fmla="*/ 2147483647 w 19"/>
                    <a:gd name="T39" fmla="*/ 2147483647 h 19"/>
                    <a:gd name="T40" fmla="*/ 2147483647 w 19"/>
                    <a:gd name="T41" fmla="*/ 2147483647 h 19"/>
                    <a:gd name="T42" fmla="*/ 2147483647 w 19"/>
                    <a:gd name="T43" fmla="*/ 2147483647 h 19"/>
                    <a:gd name="T44" fmla="*/ 2147483647 w 19"/>
                    <a:gd name="T45" fmla="*/ 2147483647 h 1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9" h="19">
                      <a:moveTo>
                        <a:pt x="17" y="10"/>
                      </a:move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1" y="10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0" y="14"/>
                        <a:pt x="1" y="14"/>
                      </a:cubicBezTo>
                      <a:cubicBezTo>
                        <a:pt x="1" y="14"/>
                        <a:pt x="4" y="16"/>
                        <a:pt x="4" y="16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lnTo>
                        <a:pt x="17" y="1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6" name="Freeform 72">
                  <a:extLst>
                    <a:ext uri="{FF2B5EF4-FFF2-40B4-BE49-F238E27FC236}">
                      <a16:creationId xmlns:a16="http://schemas.microsoft.com/office/drawing/2014/main" id="{950477AB-1B26-4ED3-9BE6-C53052E429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8984" y="4507066"/>
                  <a:ext cx="121243" cy="107929"/>
                </a:xfrm>
                <a:custGeom>
                  <a:avLst/>
                  <a:gdLst>
                    <a:gd name="T0" fmla="*/ 2147483647 w 14"/>
                    <a:gd name="T1" fmla="*/ 2147483647 h 12"/>
                    <a:gd name="T2" fmla="*/ 2147483647 w 14"/>
                    <a:gd name="T3" fmla="*/ 2147483647 h 12"/>
                    <a:gd name="T4" fmla="*/ 2147483647 w 14"/>
                    <a:gd name="T5" fmla="*/ 2147483647 h 12"/>
                    <a:gd name="T6" fmla="*/ 2147483647 w 14"/>
                    <a:gd name="T7" fmla="*/ 2147483647 h 12"/>
                    <a:gd name="T8" fmla="*/ 2147483647 w 14"/>
                    <a:gd name="T9" fmla="*/ 2147483647 h 12"/>
                    <a:gd name="T10" fmla="*/ 2147483647 w 14"/>
                    <a:gd name="T11" fmla="*/ 0 h 12"/>
                    <a:gd name="T12" fmla="*/ 2147483647 w 14"/>
                    <a:gd name="T13" fmla="*/ 2147483647 h 12"/>
                    <a:gd name="T14" fmla="*/ 2147483647 w 14"/>
                    <a:gd name="T15" fmla="*/ 2147483647 h 12"/>
                    <a:gd name="T16" fmla="*/ 0 w 14"/>
                    <a:gd name="T17" fmla="*/ 2147483647 h 12"/>
                    <a:gd name="T18" fmla="*/ 2147483647 w 14"/>
                    <a:gd name="T19" fmla="*/ 2147483647 h 12"/>
                    <a:gd name="T20" fmla="*/ 2147483647 w 14"/>
                    <a:gd name="T21" fmla="*/ 2147483647 h 12"/>
                    <a:gd name="T22" fmla="*/ 2147483647 w 14"/>
                    <a:gd name="T23" fmla="*/ 2147483647 h 12"/>
                    <a:gd name="T24" fmla="*/ 2147483647 w 14"/>
                    <a:gd name="T25" fmla="*/ 2147483647 h 12"/>
                    <a:gd name="T26" fmla="*/ 2147483647 w 14"/>
                    <a:gd name="T27" fmla="*/ 2147483647 h 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4" h="12">
                      <a:moveTo>
                        <a:pt x="11" y="7"/>
                      </a:moveTo>
                      <a:cubicBezTo>
                        <a:pt x="10" y="7"/>
                        <a:pt x="11" y="4"/>
                        <a:pt x="11" y="4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9" y="3"/>
                        <a:pt x="8" y="4"/>
                        <a:pt x="8" y="4"/>
                      </a:cubicBezTo>
                      <a:cubicBezTo>
                        <a:pt x="7" y="4"/>
                        <a:pt x="6" y="1"/>
                        <a:pt x="6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4" y="9"/>
                        <a:pt x="11" y="7"/>
                        <a:pt x="11" y="7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7" name="Freeform 73">
                  <a:extLst>
                    <a:ext uri="{FF2B5EF4-FFF2-40B4-BE49-F238E27FC236}">
                      <a16:creationId xmlns:a16="http://schemas.microsoft.com/office/drawing/2014/main" id="{B23BE558-A298-4CF8-BFC4-11F7885CEB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02888" y="4469849"/>
                  <a:ext cx="90479" cy="81877"/>
                </a:xfrm>
                <a:custGeom>
                  <a:avLst/>
                  <a:gdLst>
                    <a:gd name="T0" fmla="*/ 2147483647 w 60"/>
                    <a:gd name="T1" fmla="*/ 2147483647 h 54"/>
                    <a:gd name="T2" fmla="*/ 2147483647 w 60"/>
                    <a:gd name="T3" fmla="*/ 2147483647 h 54"/>
                    <a:gd name="T4" fmla="*/ 2147483647 w 60"/>
                    <a:gd name="T5" fmla="*/ 2147483647 h 54"/>
                    <a:gd name="T6" fmla="*/ 2147483647 w 60"/>
                    <a:gd name="T7" fmla="*/ 0 h 54"/>
                    <a:gd name="T8" fmla="*/ 2147483647 w 60"/>
                    <a:gd name="T9" fmla="*/ 0 h 54"/>
                    <a:gd name="T10" fmla="*/ 2147483647 w 60"/>
                    <a:gd name="T11" fmla="*/ 2147483647 h 54"/>
                    <a:gd name="T12" fmla="*/ 0 w 60"/>
                    <a:gd name="T13" fmla="*/ 2147483647 h 54"/>
                    <a:gd name="T14" fmla="*/ 2147483647 w 60"/>
                    <a:gd name="T15" fmla="*/ 2147483647 h 54"/>
                    <a:gd name="T16" fmla="*/ 2147483647 w 60"/>
                    <a:gd name="T17" fmla="*/ 2147483647 h 54"/>
                    <a:gd name="T18" fmla="*/ 2147483647 w 60"/>
                    <a:gd name="T19" fmla="*/ 2147483647 h 54"/>
                    <a:gd name="T20" fmla="*/ 2147483647 w 60"/>
                    <a:gd name="T21" fmla="*/ 2147483647 h 5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0" h="54">
                      <a:moveTo>
                        <a:pt x="54" y="36"/>
                      </a:moveTo>
                      <a:lnTo>
                        <a:pt x="60" y="24"/>
                      </a:lnTo>
                      <a:lnTo>
                        <a:pt x="54" y="18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2" y="12"/>
                      </a:lnTo>
                      <a:lnTo>
                        <a:pt x="0" y="18"/>
                      </a:lnTo>
                      <a:lnTo>
                        <a:pt x="12" y="30"/>
                      </a:lnTo>
                      <a:lnTo>
                        <a:pt x="36" y="54"/>
                      </a:lnTo>
                      <a:lnTo>
                        <a:pt x="42" y="42"/>
                      </a:lnTo>
                      <a:lnTo>
                        <a:pt x="54" y="3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8" name="Rectangle 73">
                  <a:extLst>
                    <a:ext uri="{FF2B5EF4-FFF2-40B4-BE49-F238E27FC236}">
                      <a16:creationId xmlns:a16="http://schemas.microsoft.com/office/drawing/2014/main" id="{8396B461-A866-4ECD-B3BE-0E814F83C9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34987" y="3911595"/>
                  <a:ext cx="10857" cy="27913"/>
                </a:xfrm>
                <a:prstGeom prst="rect">
                  <a:avLst/>
                </a:pr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9" name="Freeform 75">
                  <a:extLst>
                    <a:ext uri="{FF2B5EF4-FFF2-40B4-BE49-F238E27FC236}">
                      <a16:creationId xmlns:a16="http://schemas.microsoft.com/office/drawing/2014/main" id="{7077C4EC-9D5D-4E4C-A10F-7019DD9C72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4987" y="3591529"/>
                  <a:ext cx="584497" cy="591749"/>
                </a:xfrm>
                <a:custGeom>
                  <a:avLst/>
                  <a:gdLst>
                    <a:gd name="T0" fmla="*/ 2147483647 w 390"/>
                    <a:gd name="T1" fmla="*/ 2147483647 h 390"/>
                    <a:gd name="T2" fmla="*/ 2147483647 w 390"/>
                    <a:gd name="T3" fmla="*/ 2147483647 h 390"/>
                    <a:gd name="T4" fmla="*/ 2147483647 w 390"/>
                    <a:gd name="T5" fmla="*/ 2147483647 h 390"/>
                    <a:gd name="T6" fmla="*/ 2147483647 w 390"/>
                    <a:gd name="T7" fmla="*/ 2147483647 h 390"/>
                    <a:gd name="T8" fmla="*/ 2147483647 w 390"/>
                    <a:gd name="T9" fmla="*/ 2147483647 h 390"/>
                    <a:gd name="T10" fmla="*/ 2147483647 w 390"/>
                    <a:gd name="T11" fmla="*/ 2147483647 h 390"/>
                    <a:gd name="T12" fmla="*/ 2147483647 w 390"/>
                    <a:gd name="T13" fmla="*/ 2147483647 h 390"/>
                    <a:gd name="T14" fmla="*/ 2147483647 w 390"/>
                    <a:gd name="T15" fmla="*/ 2147483647 h 390"/>
                    <a:gd name="T16" fmla="*/ 2147483647 w 390"/>
                    <a:gd name="T17" fmla="*/ 2147483647 h 390"/>
                    <a:gd name="T18" fmla="*/ 2147483647 w 390"/>
                    <a:gd name="T19" fmla="*/ 2147483647 h 390"/>
                    <a:gd name="T20" fmla="*/ 2147483647 w 390"/>
                    <a:gd name="T21" fmla="*/ 2147483647 h 390"/>
                    <a:gd name="T22" fmla="*/ 2147483647 w 390"/>
                    <a:gd name="T23" fmla="*/ 2147483647 h 390"/>
                    <a:gd name="T24" fmla="*/ 2147483647 w 390"/>
                    <a:gd name="T25" fmla="*/ 2147483647 h 390"/>
                    <a:gd name="T26" fmla="*/ 2147483647 w 390"/>
                    <a:gd name="T27" fmla="*/ 2147483647 h 390"/>
                    <a:gd name="T28" fmla="*/ 2147483647 w 390"/>
                    <a:gd name="T29" fmla="*/ 2147483647 h 390"/>
                    <a:gd name="T30" fmla="*/ 2147483647 w 390"/>
                    <a:gd name="T31" fmla="*/ 2147483647 h 390"/>
                    <a:gd name="T32" fmla="*/ 2147483647 w 390"/>
                    <a:gd name="T33" fmla="*/ 2147483647 h 390"/>
                    <a:gd name="T34" fmla="*/ 2147483647 w 390"/>
                    <a:gd name="T35" fmla="*/ 2147483647 h 390"/>
                    <a:gd name="T36" fmla="*/ 2147483647 w 390"/>
                    <a:gd name="T37" fmla="*/ 2147483647 h 390"/>
                    <a:gd name="T38" fmla="*/ 2147483647 w 390"/>
                    <a:gd name="T39" fmla="*/ 2147483647 h 390"/>
                    <a:gd name="T40" fmla="*/ 2147483647 w 390"/>
                    <a:gd name="T41" fmla="*/ 2147483647 h 390"/>
                    <a:gd name="T42" fmla="*/ 2147483647 w 390"/>
                    <a:gd name="T43" fmla="*/ 2147483647 h 390"/>
                    <a:gd name="T44" fmla="*/ 2147483647 w 390"/>
                    <a:gd name="T45" fmla="*/ 2147483647 h 390"/>
                    <a:gd name="T46" fmla="*/ 2147483647 w 390"/>
                    <a:gd name="T47" fmla="*/ 2147483647 h 390"/>
                    <a:gd name="T48" fmla="*/ 2147483647 w 390"/>
                    <a:gd name="T49" fmla="*/ 0 h 390"/>
                    <a:gd name="T50" fmla="*/ 2147483647 w 390"/>
                    <a:gd name="T51" fmla="*/ 2147483647 h 390"/>
                    <a:gd name="T52" fmla="*/ 2147483647 w 390"/>
                    <a:gd name="T53" fmla="*/ 2147483647 h 390"/>
                    <a:gd name="T54" fmla="*/ 2147483647 w 390"/>
                    <a:gd name="T55" fmla="*/ 2147483647 h 390"/>
                    <a:gd name="T56" fmla="*/ 2147483647 w 390"/>
                    <a:gd name="T57" fmla="*/ 2147483647 h 390"/>
                    <a:gd name="T58" fmla="*/ 2147483647 w 390"/>
                    <a:gd name="T59" fmla="*/ 2147483647 h 390"/>
                    <a:gd name="T60" fmla="*/ 2147483647 w 390"/>
                    <a:gd name="T61" fmla="*/ 2147483647 h 390"/>
                    <a:gd name="T62" fmla="*/ 2147483647 w 390"/>
                    <a:gd name="T63" fmla="*/ 2147483647 h 390"/>
                    <a:gd name="T64" fmla="*/ 2147483647 w 390"/>
                    <a:gd name="T65" fmla="*/ 2147483647 h 390"/>
                    <a:gd name="T66" fmla="*/ 2147483647 w 390"/>
                    <a:gd name="T67" fmla="*/ 2147483647 h 390"/>
                    <a:gd name="T68" fmla="*/ 2147483647 w 390"/>
                    <a:gd name="T69" fmla="*/ 2147483647 h 390"/>
                    <a:gd name="T70" fmla="*/ 2147483647 w 390"/>
                    <a:gd name="T71" fmla="*/ 2147483647 h 390"/>
                    <a:gd name="T72" fmla="*/ 2147483647 w 390"/>
                    <a:gd name="T73" fmla="*/ 2147483647 h 390"/>
                    <a:gd name="T74" fmla="*/ 2147483647 w 390"/>
                    <a:gd name="T75" fmla="*/ 2147483647 h 390"/>
                    <a:gd name="T76" fmla="*/ 2147483647 w 390"/>
                    <a:gd name="T77" fmla="*/ 2147483647 h 390"/>
                    <a:gd name="T78" fmla="*/ 0 w 390"/>
                    <a:gd name="T79" fmla="*/ 2147483647 h 390"/>
                    <a:gd name="T80" fmla="*/ 2147483647 w 390"/>
                    <a:gd name="T81" fmla="*/ 2147483647 h 390"/>
                    <a:gd name="T82" fmla="*/ 2147483647 w 390"/>
                    <a:gd name="T83" fmla="*/ 2147483647 h 390"/>
                    <a:gd name="T84" fmla="*/ 2147483647 w 390"/>
                    <a:gd name="T85" fmla="*/ 2147483647 h 39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90" h="390">
                      <a:moveTo>
                        <a:pt x="60" y="270"/>
                      </a:moveTo>
                      <a:lnTo>
                        <a:pt x="216" y="378"/>
                      </a:lnTo>
                      <a:lnTo>
                        <a:pt x="228" y="390"/>
                      </a:lnTo>
                      <a:lnTo>
                        <a:pt x="246" y="390"/>
                      </a:lnTo>
                      <a:lnTo>
                        <a:pt x="282" y="372"/>
                      </a:lnTo>
                      <a:lnTo>
                        <a:pt x="390" y="300"/>
                      </a:lnTo>
                      <a:lnTo>
                        <a:pt x="384" y="300"/>
                      </a:lnTo>
                      <a:lnTo>
                        <a:pt x="366" y="276"/>
                      </a:lnTo>
                      <a:lnTo>
                        <a:pt x="354" y="270"/>
                      </a:lnTo>
                      <a:lnTo>
                        <a:pt x="342" y="246"/>
                      </a:lnTo>
                      <a:lnTo>
                        <a:pt x="348" y="234"/>
                      </a:lnTo>
                      <a:lnTo>
                        <a:pt x="348" y="174"/>
                      </a:lnTo>
                      <a:lnTo>
                        <a:pt x="342" y="162"/>
                      </a:lnTo>
                      <a:lnTo>
                        <a:pt x="348" y="150"/>
                      </a:lnTo>
                      <a:lnTo>
                        <a:pt x="342" y="144"/>
                      </a:lnTo>
                      <a:lnTo>
                        <a:pt x="342" y="120"/>
                      </a:lnTo>
                      <a:lnTo>
                        <a:pt x="324" y="108"/>
                      </a:lnTo>
                      <a:lnTo>
                        <a:pt x="318" y="102"/>
                      </a:lnTo>
                      <a:lnTo>
                        <a:pt x="306" y="90"/>
                      </a:lnTo>
                      <a:lnTo>
                        <a:pt x="306" y="78"/>
                      </a:lnTo>
                      <a:lnTo>
                        <a:pt x="324" y="54"/>
                      </a:lnTo>
                      <a:lnTo>
                        <a:pt x="324" y="30"/>
                      </a:lnTo>
                      <a:lnTo>
                        <a:pt x="324" y="12"/>
                      </a:lnTo>
                      <a:lnTo>
                        <a:pt x="330" y="6"/>
                      </a:lnTo>
                      <a:lnTo>
                        <a:pt x="330" y="0"/>
                      </a:lnTo>
                      <a:lnTo>
                        <a:pt x="318" y="6"/>
                      </a:lnTo>
                      <a:lnTo>
                        <a:pt x="288" y="12"/>
                      </a:lnTo>
                      <a:lnTo>
                        <a:pt x="222" y="12"/>
                      </a:lnTo>
                      <a:lnTo>
                        <a:pt x="162" y="30"/>
                      </a:lnTo>
                      <a:lnTo>
                        <a:pt x="132" y="48"/>
                      </a:lnTo>
                      <a:lnTo>
                        <a:pt x="138" y="78"/>
                      </a:lnTo>
                      <a:lnTo>
                        <a:pt x="144" y="108"/>
                      </a:lnTo>
                      <a:lnTo>
                        <a:pt x="132" y="114"/>
                      </a:lnTo>
                      <a:lnTo>
                        <a:pt x="108" y="120"/>
                      </a:lnTo>
                      <a:lnTo>
                        <a:pt x="102" y="132"/>
                      </a:lnTo>
                      <a:lnTo>
                        <a:pt x="96" y="144"/>
                      </a:lnTo>
                      <a:lnTo>
                        <a:pt x="60" y="156"/>
                      </a:lnTo>
                      <a:lnTo>
                        <a:pt x="30" y="174"/>
                      </a:lnTo>
                      <a:lnTo>
                        <a:pt x="6" y="192"/>
                      </a:lnTo>
                      <a:lnTo>
                        <a:pt x="0" y="210"/>
                      </a:lnTo>
                      <a:lnTo>
                        <a:pt x="6" y="210"/>
                      </a:lnTo>
                      <a:lnTo>
                        <a:pt x="6" y="228"/>
                      </a:lnTo>
                      <a:lnTo>
                        <a:pt x="60" y="27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0" name="Freeform 76">
                  <a:extLst>
                    <a:ext uri="{FF2B5EF4-FFF2-40B4-BE49-F238E27FC236}">
                      <a16:creationId xmlns:a16="http://schemas.microsoft.com/office/drawing/2014/main" id="{83BFD1CB-6360-4BA9-A0C8-C7D918B5F8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4987" y="3591529"/>
                  <a:ext cx="584497" cy="591749"/>
                </a:xfrm>
                <a:custGeom>
                  <a:avLst/>
                  <a:gdLst>
                    <a:gd name="T0" fmla="*/ 2147483647 w 390"/>
                    <a:gd name="T1" fmla="*/ 2147483647 h 390"/>
                    <a:gd name="T2" fmla="*/ 2147483647 w 390"/>
                    <a:gd name="T3" fmla="*/ 2147483647 h 390"/>
                    <a:gd name="T4" fmla="*/ 2147483647 w 390"/>
                    <a:gd name="T5" fmla="*/ 2147483647 h 390"/>
                    <a:gd name="T6" fmla="*/ 2147483647 w 390"/>
                    <a:gd name="T7" fmla="*/ 2147483647 h 390"/>
                    <a:gd name="T8" fmla="*/ 2147483647 w 390"/>
                    <a:gd name="T9" fmla="*/ 2147483647 h 390"/>
                    <a:gd name="T10" fmla="*/ 2147483647 w 390"/>
                    <a:gd name="T11" fmla="*/ 2147483647 h 390"/>
                    <a:gd name="T12" fmla="*/ 2147483647 w 390"/>
                    <a:gd name="T13" fmla="*/ 2147483647 h 390"/>
                    <a:gd name="T14" fmla="*/ 2147483647 w 390"/>
                    <a:gd name="T15" fmla="*/ 2147483647 h 390"/>
                    <a:gd name="T16" fmla="*/ 2147483647 w 390"/>
                    <a:gd name="T17" fmla="*/ 2147483647 h 390"/>
                    <a:gd name="T18" fmla="*/ 2147483647 w 390"/>
                    <a:gd name="T19" fmla="*/ 2147483647 h 390"/>
                    <a:gd name="T20" fmla="*/ 2147483647 w 390"/>
                    <a:gd name="T21" fmla="*/ 2147483647 h 390"/>
                    <a:gd name="T22" fmla="*/ 2147483647 w 390"/>
                    <a:gd name="T23" fmla="*/ 2147483647 h 390"/>
                    <a:gd name="T24" fmla="*/ 2147483647 w 390"/>
                    <a:gd name="T25" fmla="*/ 2147483647 h 390"/>
                    <a:gd name="T26" fmla="*/ 2147483647 w 390"/>
                    <a:gd name="T27" fmla="*/ 2147483647 h 390"/>
                    <a:gd name="T28" fmla="*/ 2147483647 w 390"/>
                    <a:gd name="T29" fmla="*/ 2147483647 h 390"/>
                    <a:gd name="T30" fmla="*/ 2147483647 w 390"/>
                    <a:gd name="T31" fmla="*/ 2147483647 h 390"/>
                    <a:gd name="T32" fmla="*/ 2147483647 w 390"/>
                    <a:gd name="T33" fmla="*/ 2147483647 h 390"/>
                    <a:gd name="T34" fmla="*/ 2147483647 w 390"/>
                    <a:gd name="T35" fmla="*/ 2147483647 h 390"/>
                    <a:gd name="T36" fmla="*/ 2147483647 w 390"/>
                    <a:gd name="T37" fmla="*/ 2147483647 h 390"/>
                    <a:gd name="T38" fmla="*/ 2147483647 w 390"/>
                    <a:gd name="T39" fmla="*/ 2147483647 h 390"/>
                    <a:gd name="T40" fmla="*/ 2147483647 w 390"/>
                    <a:gd name="T41" fmla="*/ 2147483647 h 390"/>
                    <a:gd name="T42" fmla="*/ 2147483647 w 390"/>
                    <a:gd name="T43" fmla="*/ 2147483647 h 390"/>
                    <a:gd name="T44" fmla="*/ 2147483647 w 390"/>
                    <a:gd name="T45" fmla="*/ 2147483647 h 390"/>
                    <a:gd name="T46" fmla="*/ 2147483647 w 390"/>
                    <a:gd name="T47" fmla="*/ 2147483647 h 390"/>
                    <a:gd name="T48" fmla="*/ 2147483647 w 390"/>
                    <a:gd name="T49" fmla="*/ 0 h 390"/>
                    <a:gd name="T50" fmla="*/ 2147483647 w 390"/>
                    <a:gd name="T51" fmla="*/ 2147483647 h 390"/>
                    <a:gd name="T52" fmla="*/ 2147483647 w 390"/>
                    <a:gd name="T53" fmla="*/ 2147483647 h 390"/>
                    <a:gd name="T54" fmla="*/ 2147483647 w 390"/>
                    <a:gd name="T55" fmla="*/ 2147483647 h 390"/>
                    <a:gd name="T56" fmla="*/ 2147483647 w 390"/>
                    <a:gd name="T57" fmla="*/ 2147483647 h 390"/>
                    <a:gd name="T58" fmla="*/ 2147483647 w 390"/>
                    <a:gd name="T59" fmla="*/ 2147483647 h 390"/>
                    <a:gd name="T60" fmla="*/ 2147483647 w 390"/>
                    <a:gd name="T61" fmla="*/ 2147483647 h 390"/>
                    <a:gd name="T62" fmla="*/ 2147483647 w 390"/>
                    <a:gd name="T63" fmla="*/ 2147483647 h 390"/>
                    <a:gd name="T64" fmla="*/ 2147483647 w 390"/>
                    <a:gd name="T65" fmla="*/ 2147483647 h 390"/>
                    <a:gd name="T66" fmla="*/ 2147483647 w 390"/>
                    <a:gd name="T67" fmla="*/ 2147483647 h 390"/>
                    <a:gd name="T68" fmla="*/ 2147483647 w 390"/>
                    <a:gd name="T69" fmla="*/ 2147483647 h 390"/>
                    <a:gd name="T70" fmla="*/ 2147483647 w 390"/>
                    <a:gd name="T71" fmla="*/ 2147483647 h 390"/>
                    <a:gd name="T72" fmla="*/ 2147483647 w 390"/>
                    <a:gd name="T73" fmla="*/ 2147483647 h 390"/>
                    <a:gd name="T74" fmla="*/ 2147483647 w 390"/>
                    <a:gd name="T75" fmla="*/ 2147483647 h 390"/>
                    <a:gd name="T76" fmla="*/ 2147483647 w 390"/>
                    <a:gd name="T77" fmla="*/ 2147483647 h 390"/>
                    <a:gd name="T78" fmla="*/ 0 w 390"/>
                    <a:gd name="T79" fmla="*/ 2147483647 h 390"/>
                    <a:gd name="T80" fmla="*/ 2147483647 w 390"/>
                    <a:gd name="T81" fmla="*/ 2147483647 h 390"/>
                    <a:gd name="T82" fmla="*/ 2147483647 w 390"/>
                    <a:gd name="T83" fmla="*/ 2147483647 h 390"/>
                    <a:gd name="T84" fmla="*/ 2147483647 w 390"/>
                    <a:gd name="T85" fmla="*/ 2147483647 h 39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90" h="390">
                      <a:moveTo>
                        <a:pt x="60" y="270"/>
                      </a:moveTo>
                      <a:lnTo>
                        <a:pt x="216" y="378"/>
                      </a:lnTo>
                      <a:lnTo>
                        <a:pt x="228" y="390"/>
                      </a:lnTo>
                      <a:lnTo>
                        <a:pt x="246" y="390"/>
                      </a:lnTo>
                      <a:lnTo>
                        <a:pt x="282" y="372"/>
                      </a:lnTo>
                      <a:lnTo>
                        <a:pt x="390" y="300"/>
                      </a:lnTo>
                      <a:lnTo>
                        <a:pt x="384" y="300"/>
                      </a:lnTo>
                      <a:lnTo>
                        <a:pt x="366" y="276"/>
                      </a:lnTo>
                      <a:lnTo>
                        <a:pt x="354" y="270"/>
                      </a:lnTo>
                      <a:lnTo>
                        <a:pt x="342" y="246"/>
                      </a:lnTo>
                      <a:lnTo>
                        <a:pt x="348" y="234"/>
                      </a:lnTo>
                      <a:lnTo>
                        <a:pt x="348" y="174"/>
                      </a:lnTo>
                      <a:lnTo>
                        <a:pt x="342" y="162"/>
                      </a:lnTo>
                      <a:lnTo>
                        <a:pt x="348" y="150"/>
                      </a:lnTo>
                      <a:lnTo>
                        <a:pt x="342" y="144"/>
                      </a:lnTo>
                      <a:lnTo>
                        <a:pt x="342" y="120"/>
                      </a:lnTo>
                      <a:lnTo>
                        <a:pt x="324" y="108"/>
                      </a:lnTo>
                      <a:lnTo>
                        <a:pt x="318" y="102"/>
                      </a:lnTo>
                      <a:lnTo>
                        <a:pt x="306" y="90"/>
                      </a:lnTo>
                      <a:lnTo>
                        <a:pt x="306" y="78"/>
                      </a:lnTo>
                      <a:lnTo>
                        <a:pt x="324" y="54"/>
                      </a:lnTo>
                      <a:lnTo>
                        <a:pt x="324" y="30"/>
                      </a:lnTo>
                      <a:lnTo>
                        <a:pt x="324" y="12"/>
                      </a:lnTo>
                      <a:lnTo>
                        <a:pt x="330" y="6"/>
                      </a:lnTo>
                      <a:lnTo>
                        <a:pt x="330" y="0"/>
                      </a:lnTo>
                      <a:lnTo>
                        <a:pt x="318" y="6"/>
                      </a:lnTo>
                      <a:lnTo>
                        <a:pt x="288" y="12"/>
                      </a:lnTo>
                      <a:lnTo>
                        <a:pt x="222" y="12"/>
                      </a:lnTo>
                      <a:lnTo>
                        <a:pt x="162" y="30"/>
                      </a:lnTo>
                      <a:lnTo>
                        <a:pt x="132" y="48"/>
                      </a:lnTo>
                      <a:lnTo>
                        <a:pt x="138" y="78"/>
                      </a:lnTo>
                      <a:lnTo>
                        <a:pt x="144" y="108"/>
                      </a:lnTo>
                      <a:lnTo>
                        <a:pt x="132" y="114"/>
                      </a:lnTo>
                      <a:lnTo>
                        <a:pt x="108" y="120"/>
                      </a:lnTo>
                      <a:lnTo>
                        <a:pt x="102" y="132"/>
                      </a:lnTo>
                      <a:lnTo>
                        <a:pt x="96" y="144"/>
                      </a:lnTo>
                      <a:lnTo>
                        <a:pt x="60" y="156"/>
                      </a:lnTo>
                      <a:lnTo>
                        <a:pt x="30" y="174"/>
                      </a:lnTo>
                      <a:lnTo>
                        <a:pt x="6" y="192"/>
                      </a:lnTo>
                      <a:lnTo>
                        <a:pt x="0" y="210"/>
                      </a:lnTo>
                      <a:lnTo>
                        <a:pt x="6" y="210"/>
                      </a:lnTo>
                      <a:lnTo>
                        <a:pt x="6" y="228"/>
                      </a:lnTo>
                      <a:lnTo>
                        <a:pt x="60" y="270"/>
                      </a:ln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1" name="Freeform 92">
                  <a:extLst>
                    <a:ext uri="{FF2B5EF4-FFF2-40B4-BE49-F238E27FC236}">
                      <a16:creationId xmlns:a16="http://schemas.microsoft.com/office/drawing/2014/main" id="{E55CACF0-3251-4C78-AD2F-DA9A39708B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6520" y="4047437"/>
                  <a:ext cx="448779" cy="340534"/>
                </a:xfrm>
                <a:custGeom>
                  <a:avLst/>
                  <a:gdLst>
                    <a:gd name="T0" fmla="*/ 2147483647 w 300"/>
                    <a:gd name="T1" fmla="*/ 2147483647 h 223"/>
                    <a:gd name="T2" fmla="*/ 2147483647 w 300"/>
                    <a:gd name="T3" fmla="*/ 2147483647 h 223"/>
                    <a:gd name="T4" fmla="*/ 2147483647 w 300"/>
                    <a:gd name="T5" fmla="*/ 2147483647 h 223"/>
                    <a:gd name="T6" fmla="*/ 2147483647 w 300"/>
                    <a:gd name="T7" fmla="*/ 2147483647 h 223"/>
                    <a:gd name="T8" fmla="*/ 2147483647 w 300"/>
                    <a:gd name="T9" fmla="*/ 2147483647 h 223"/>
                    <a:gd name="T10" fmla="*/ 2147483647 w 300"/>
                    <a:gd name="T11" fmla="*/ 2147483647 h 223"/>
                    <a:gd name="T12" fmla="*/ 2147483647 w 300"/>
                    <a:gd name="T13" fmla="*/ 2147483647 h 223"/>
                    <a:gd name="T14" fmla="*/ 2147483647 w 300"/>
                    <a:gd name="T15" fmla="*/ 2147483647 h 223"/>
                    <a:gd name="T16" fmla="*/ 2147483647 w 300"/>
                    <a:gd name="T17" fmla="*/ 2147483647 h 223"/>
                    <a:gd name="T18" fmla="*/ 2147483647 w 300"/>
                    <a:gd name="T19" fmla="*/ 2147483647 h 223"/>
                    <a:gd name="T20" fmla="*/ 2147483647 w 300"/>
                    <a:gd name="T21" fmla="*/ 2147483647 h 223"/>
                    <a:gd name="T22" fmla="*/ 2147483647 w 300"/>
                    <a:gd name="T23" fmla="*/ 2147483647 h 223"/>
                    <a:gd name="T24" fmla="*/ 2147483647 w 300"/>
                    <a:gd name="T25" fmla="*/ 2147483647 h 223"/>
                    <a:gd name="T26" fmla="*/ 2147483647 w 300"/>
                    <a:gd name="T27" fmla="*/ 2147483647 h 223"/>
                    <a:gd name="T28" fmla="*/ 2147483647 w 300"/>
                    <a:gd name="T29" fmla="*/ 2147483647 h 223"/>
                    <a:gd name="T30" fmla="*/ 2147483647 w 300"/>
                    <a:gd name="T31" fmla="*/ 0 h 223"/>
                    <a:gd name="T32" fmla="*/ 2147483647 w 300"/>
                    <a:gd name="T33" fmla="*/ 2147483647 h 223"/>
                    <a:gd name="T34" fmla="*/ 2147483647 w 300"/>
                    <a:gd name="T35" fmla="*/ 2147483647 h 223"/>
                    <a:gd name="T36" fmla="*/ 2147483647 w 300"/>
                    <a:gd name="T37" fmla="*/ 2147483647 h 223"/>
                    <a:gd name="T38" fmla="*/ 2147483647 w 300"/>
                    <a:gd name="T39" fmla="*/ 2147483647 h 223"/>
                    <a:gd name="T40" fmla="*/ 2147483647 w 300"/>
                    <a:gd name="T41" fmla="*/ 2147483647 h 223"/>
                    <a:gd name="T42" fmla="*/ 2147483647 w 300"/>
                    <a:gd name="T43" fmla="*/ 2147483647 h 223"/>
                    <a:gd name="T44" fmla="*/ 0 w 300"/>
                    <a:gd name="T45" fmla="*/ 2147483647 h 223"/>
                    <a:gd name="T46" fmla="*/ 2147483647 w 300"/>
                    <a:gd name="T47" fmla="*/ 2147483647 h 223"/>
                    <a:gd name="T48" fmla="*/ 2147483647 w 300"/>
                    <a:gd name="T49" fmla="*/ 2147483647 h 223"/>
                    <a:gd name="T50" fmla="*/ 2147483647 w 300"/>
                    <a:gd name="T51" fmla="*/ 2147483647 h 223"/>
                    <a:gd name="T52" fmla="*/ 2147483647 w 300"/>
                    <a:gd name="T53" fmla="*/ 2147483647 h 223"/>
                    <a:gd name="T54" fmla="*/ 2147483647 w 300"/>
                    <a:gd name="T55" fmla="*/ 2147483647 h 2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00" h="223">
                      <a:moveTo>
                        <a:pt x="66" y="223"/>
                      </a:moveTo>
                      <a:lnTo>
                        <a:pt x="78" y="205"/>
                      </a:lnTo>
                      <a:lnTo>
                        <a:pt x="102" y="205"/>
                      </a:lnTo>
                      <a:lnTo>
                        <a:pt x="138" y="217"/>
                      </a:lnTo>
                      <a:lnTo>
                        <a:pt x="162" y="205"/>
                      </a:lnTo>
                      <a:lnTo>
                        <a:pt x="198" y="205"/>
                      </a:lnTo>
                      <a:lnTo>
                        <a:pt x="228" y="199"/>
                      </a:lnTo>
                      <a:lnTo>
                        <a:pt x="258" y="174"/>
                      </a:lnTo>
                      <a:lnTo>
                        <a:pt x="288" y="138"/>
                      </a:lnTo>
                      <a:lnTo>
                        <a:pt x="300" y="66"/>
                      </a:lnTo>
                      <a:lnTo>
                        <a:pt x="288" y="54"/>
                      </a:lnTo>
                      <a:lnTo>
                        <a:pt x="282" y="24"/>
                      </a:lnTo>
                      <a:lnTo>
                        <a:pt x="282" y="18"/>
                      </a:lnTo>
                      <a:lnTo>
                        <a:pt x="270" y="6"/>
                      </a:lnTo>
                      <a:lnTo>
                        <a:pt x="222" y="0"/>
                      </a:lnTo>
                      <a:lnTo>
                        <a:pt x="114" y="72"/>
                      </a:lnTo>
                      <a:lnTo>
                        <a:pt x="78" y="90"/>
                      </a:lnTo>
                      <a:lnTo>
                        <a:pt x="78" y="144"/>
                      </a:lnTo>
                      <a:lnTo>
                        <a:pt x="66" y="162"/>
                      </a:lnTo>
                      <a:lnTo>
                        <a:pt x="24" y="168"/>
                      </a:lnTo>
                      <a:lnTo>
                        <a:pt x="0" y="168"/>
                      </a:lnTo>
                      <a:lnTo>
                        <a:pt x="12" y="193"/>
                      </a:lnTo>
                      <a:lnTo>
                        <a:pt x="36" y="217"/>
                      </a:lnTo>
                      <a:lnTo>
                        <a:pt x="48" y="217"/>
                      </a:lnTo>
                      <a:lnTo>
                        <a:pt x="60" y="223"/>
                      </a:lnTo>
                      <a:lnTo>
                        <a:pt x="66" y="22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2" name="Freeform 93">
                  <a:extLst>
                    <a:ext uri="{FF2B5EF4-FFF2-40B4-BE49-F238E27FC236}">
                      <a16:creationId xmlns:a16="http://schemas.microsoft.com/office/drawing/2014/main" id="{1528286B-2B4C-4436-AD6A-6208855ED0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6520" y="4047437"/>
                  <a:ext cx="448779" cy="340534"/>
                </a:xfrm>
                <a:custGeom>
                  <a:avLst/>
                  <a:gdLst>
                    <a:gd name="T0" fmla="*/ 2147483647 w 300"/>
                    <a:gd name="T1" fmla="*/ 2147483647 h 223"/>
                    <a:gd name="T2" fmla="*/ 2147483647 w 300"/>
                    <a:gd name="T3" fmla="*/ 2147483647 h 223"/>
                    <a:gd name="T4" fmla="*/ 2147483647 w 300"/>
                    <a:gd name="T5" fmla="*/ 2147483647 h 223"/>
                    <a:gd name="T6" fmla="*/ 2147483647 w 300"/>
                    <a:gd name="T7" fmla="*/ 2147483647 h 223"/>
                    <a:gd name="T8" fmla="*/ 2147483647 w 300"/>
                    <a:gd name="T9" fmla="*/ 2147483647 h 223"/>
                    <a:gd name="T10" fmla="*/ 2147483647 w 300"/>
                    <a:gd name="T11" fmla="*/ 2147483647 h 223"/>
                    <a:gd name="T12" fmla="*/ 2147483647 w 300"/>
                    <a:gd name="T13" fmla="*/ 2147483647 h 223"/>
                    <a:gd name="T14" fmla="*/ 2147483647 w 300"/>
                    <a:gd name="T15" fmla="*/ 2147483647 h 223"/>
                    <a:gd name="T16" fmla="*/ 2147483647 w 300"/>
                    <a:gd name="T17" fmla="*/ 2147483647 h 223"/>
                    <a:gd name="T18" fmla="*/ 2147483647 w 300"/>
                    <a:gd name="T19" fmla="*/ 2147483647 h 223"/>
                    <a:gd name="T20" fmla="*/ 2147483647 w 300"/>
                    <a:gd name="T21" fmla="*/ 2147483647 h 223"/>
                    <a:gd name="T22" fmla="*/ 2147483647 w 300"/>
                    <a:gd name="T23" fmla="*/ 2147483647 h 223"/>
                    <a:gd name="T24" fmla="*/ 2147483647 w 300"/>
                    <a:gd name="T25" fmla="*/ 2147483647 h 223"/>
                    <a:gd name="T26" fmla="*/ 2147483647 w 300"/>
                    <a:gd name="T27" fmla="*/ 2147483647 h 223"/>
                    <a:gd name="T28" fmla="*/ 2147483647 w 300"/>
                    <a:gd name="T29" fmla="*/ 2147483647 h 223"/>
                    <a:gd name="T30" fmla="*/ 2147483647 w 300"/>
                    <a:gd name="T31" fmla="*/ 0 h 223"/>
                    <a:gd name="T32" fmla="*/ 2147483647 w 300"/>
                    <a:gd name="T33" fmla="*/ 2147483647 h 223"/>
                    <a:gd name="T34" fmla="*/ 2147483647 w 300"/>
                    <a:gd name="T35" fmla="*/ 2147483647 h 223"/>
                    <a:gd name="T36" fmla="*/ 2147483647 w 300"/>
                    <a:gd name="T37" fmla="*/ 2147483647 h 223"/>
                    <a:gd name="T38" fmla="*/ 2147483647 w 300"/>
                    <a:gd name="T39" fmla="*/ 2147483647 h 223"/>
                    <a:gd name="T40" fmla="*/ 2147483647 w 300"/>
                    <a:gd name="T41" fmla="*/ 2147483647 h 223"/>
                    <a:gd name="T42" fmla="*/ 2147483647 w 300"/>
                    <a:gd name="T43" fmla="*/ 2147483647 h 223"/>
                    <a:gd name="T44" fmla="*/ 0 w 300"/>
                    <a:gd name="T45" fmla="*/ 2147483647 h 223"/>
                    <a:gd name="T46" fmla="*/ 2147483647 w 300"/>
                    <a:gd name="T47" fmla="*/ 2147483647 h 223"/>
                    <a:gd name="T48" fmla="*/ 2147483647 w 300"/>
                    <a:gd name="T49" fmla="*/ 2147483647 h 223"/>
                    <a:gd name="T50" fmla="*/ 2147483647 w 300"/>
                    <a:gd name="T51" fmla="*/ 2147483647 h 223"/>
                    <a:gd name="T52" fmla="*/ 2147483647 w 300"/>
                    <a:gd name="T53" fmla="*/ 2147483647 h 223"/>
                    <a:gd name="T54" fmla="*/ 2147483647 w 300"/>
                    <a:gd name="T55" fmla="*/ 2147483647 h 2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00" h="223">
                      <a:moveTo>
                        <a:pt x="66" y="223"/>
                      </a:moveTo>
                      <a:lnTo>
                        <a:pt x="78" y="205"/>
                      </a:lnTo>
                      <a:lnTo>
                        <a:pt x="102" y="205"/>
                      </a:lnTo>
                      <a:lnTo>
                        <a:pt x="138" y="217"/>
                      </a:lnTo>
                      <a:lnTo>
                        <a:pt x="162" y="205"/>
                      </a:lnTo>
                      <a:lnTo>
                        <a:pt x="198" y="205"/>
                      </a:lnTo>
                      <a:lnTo>
                        <a:pt x="228" y="199"/>
                      </a:lnTo>
                      <a:lnTo>
                        <a:pt x="258" y="174"/>
                      </a:lnTo>
                      <a:lnTo>
                        <a:pt x="288" y="138"/>
                      </a:lnTo>
                      <a:lnTo>
                        <a:pt x="300" y="66"/>
                      </a:lnTo>
                      <a:lnTo>
                        <a:pt x="288" y="54"/>
                      </a:lnTo>
                      <a:lnTo>
                        <a:pt x="282" y="24"/>
                      </a:lnTo>
                      <a:lnTo>
                        <a:pt x="282" y="18"/>
                      </a:lnTo>
                      <a:lnTo>
                        <a:pt x="270" y="6"/>
                      </a:lnTo>
                      <a:lnTo>
                        <a:pt x="222" y="0"/>
                      </a:lnTo>
                      <a:lnTo>
                        <a:pt x="114" y="72"/>
                      </a:lnTo>
                      <a:lnTo>
                        <a:pt x="78" y="90"/>
                      </a:lnTo>
                      <a:lnTo>
                        <a:pt x="78" y="144"/>
                      </a:lnTo>
                      <a:lnTo>
                        <a:pt x="66" y="162"/>
                      </a:lnTo>
                      <a:lnTo>
                        <a:pt x="24" y="168"/>
                      </a:lnTo>
                      <a:lnTo>
                        <a:pt x="0" y="168"/>
                      </a:lnTo>
                      <a:lnTo>
                        <a:pt x="12" y="193"/>
                      </a:lnTo>
                      <a:lnTo>
                        <a:pt x="36" y="217"/>
                      </a:lnTo>
                      <a:lnTo>
                        <a:pt x="48" y="217"/>
                      </a:lnTo>
                      <a:lnTo>
                        <a:pt x="60" y="223"/>
                      </a:lnTo>
                      <a:lnTo>
                        <a:pt x="66" y="223"/>
                      </a:ln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3" name="Freeform 94">
                  <a:extLst>
                    <a:ext uri="{FF2B5EF4-FFF2-40B4-BE49-F238E27FC236}">
                      <a16:creationId xmlns:a16="http://schemas.microsoft.com/office/drawing/2014/main" id="{C331A214-F2D5-46AC-9800-809EB2109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39079" y="4000915"/>
                  <a:ext cx="465063" cy="450325"/>
                </a:xfrm>
                <a:custGeom>
                  <a:avLst/>
                  <a:gdLst>
                    <a:gd name="T0" fmla="*/ 2147483647 w 52"/>
                    <a:gd name="T1" fmla="*/ 2147483647 h 49"/>
                    <a:gd name="T2" fmla="*/ 2147483647 w 52"/>
                    <a:gd name="T3" fmla="*/ 2147483647 h 49"/>
                    <a:gd name="T4" fmla="*/ 2147483647 w 52"/>
                    <a:gd name="T5" fmla="*/ 2147483647 h 49"/>
                    <a:gd name="T6" fmla="*/ 2147483647 w 52"/>
                    <a:gd name="T7" fmla="*/ 2147483647 h 49"/>
                    <a:gd name="T8" fmla="*/ 2147483647 w 52"/>
                    <a:gd name="T9" fmla="*/ 2147483647 h 49"/>
                    <a:gd name="T10" fmla="*/ 2147483647 w 52"/>
                    <a:gd name="T11" fmla="*/ 2147483647 h 49"/>
                    <a:gd name="T12" fmla="*/ 2147483647 w 52"/>
                    <a:gd name="T13" fmla="*/ 2147483647 h 49"/>
                    <a:gd name="T14" fmla="*/ 2147483647 w 52"/>
                    <a:gd name="T15" fmla="*/ 2147483647 h 49"/>
                    <a:gd name="T16" fmla="*/ 2147483647 w 52"/>
                    <a:gd name="T17" fmla="*/ 2147483647 h 49"/>
                    <a:gd name="T18" fmla="*/ 2147483647 w 52"/>
                    <a:gd name="T19" fmla="*/ 2147483647 h 49"/>
                    <a:gd name="T20" fmla="*/ 2147483647 w 52"/>
                    <a:gd name="T21" fmla="*/ 2147483647 h 49"/>
                    <a:gd name="T22" fmla="*/ 2147483647 w 52"/>
                    <a:gd name="T23" fmla="*/ 0 h 49"/>
                    <a:gd name="T24" fmla="*/ 2147483647 w 52"/>
                    <a:gd name="T25" fmla="*/ 0 h 49"/>
                    <a:gd name="T26" fmla="*/ 2147483647 w 52"/>
                    <a:gd name="T27" fmla="*/ 2147483647 h 49"/>
                    <a:gd name="T28" fmla="*/ 2147483647 w 52"/>
                    <a:gd name="T29" fmla="*/ 2147483647 h 49"/>
                    <a:gd name="T30" fmla="*/ 2147483647 w 52"/>
                    <a:gd name="T31" fmla="*/ 2147483647 h 49"/>
                    <a:gd name="T32" fmla="*/ 2147483647 w 52"/>
                    <a:gd name="T33" fmla="*/ 2147483647 h 49"/>
                    <a:gd name="T34" fmla="*/ 2147483647 w 52"/>
                    <a:gd name="T35" fmla="*/ 2147483647 h 49"/>
                    <a:gd name="T36" fmla="*/ 2147483647 w 52"/>
                    <a:gd name="T37" fmla="*/ 2147483647 h 49"/>
                    <a:gd name="T38" fmla="*/ 0 w 52"/>
                    <a:gd name="T39" fmla="*/ 2147483647 h 49"/>
                    <a:gd name="T40" fmla="*/ 0 w 52"/>
                    <a:gd name="T41" fmla="*/ 2147483647 h 49"/>
                    <a:gd name="T42" fmla="*/ 2147483647 w 52"/>
                    <a:gd name="T43" fmla="*/ 2147483647 h 49"/>
                    <a:gd name="T44" fmla="*/ 2147483647 w 52"/>
                    <a:gd name="T45" fmla="*/ 2147483647 h 49"/>
                    <a:gd name="T46" fmla="*/ 2147483647 w 52"/>
                    <a:gd name="T47" fmla="*/ 2147483647 h 49"/>
                    <a:gd name="T48" fmla="*/ 2147483647 w 52"/>
                    <a:gd name="T49" fmla="*/ 2147483647 h 49"/>
                    <a:gd name="T50" fmla="*/ 2147483647 w 52"/>
                    <a:gd name="T51" fmla="*/ 2147483647 h 49"/>
                    <a:gd name="T52" fmla="*/ 2147483647 w 52"/>
                    <a:gd name="T53" fmla="*/ 2147483647 h 49"/>
                    <a:gd name="T54" fmla="*/ 2147483647 w 52"/>
                    <a:gd name="T55" fmla="*/ 2147483647 h 49"/>
                    <a:gd name="T56" fmla="*/ 2147483647 w 52"/>
                    <a:gd name="T57" fmla="*/ 2147483647 h 49"/>
                    <a:gd name="T58" fmla="*/ 2147483647 w 52"/>
                    <a:gd name="T59" fmla="*/ 2147483647 h 49"/>
                    <a:gd name="T60" fmla="*/ 2147483647 w 52"/>
                    <a:gd name="T61" fmla="*/ 2147483647 h 49"/>
                    <a:gd name="T62" fmla="*/ 2147483647 w 52"/>
                    <a:gd name="T63" fmla="*/ 2147483647 h 49"/>
                    <a:gd name="T64" fmla="*/ 2147483647 w 52"/>
                    <a:gd name="T65" fmla="*/ 2147483647 h 49"/>
                    <a:gd name="T66" fmla="*/ 2147483647 w 52"/>
                    <a:gd name="T67" fmla="*/ 2147483647 h 49"/>
                    <a:gd name="T68" fmla="*/ 2147483647 w 52"/>
                    <a:gd name="T69" fmla="*/ 2147483647 h 49"/>
                    <a:gd name="T70" fmla="*/ 2147483647 w 52"/>
                    <a:gd name="T71" fmla="*/ 2147483647 h 49"/>
                    <a:gd name="T72" fmla="*/ 2147483647 w 52"/>
                    <a:gd name="T73" fmla="*/ 2147483647 h 49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2" h="49">
                      <a:moveTo>
                        <a:pt x="24" y="44"/>
                      </a:moveTo>
                      <a:cubicBezTo>
                        <a:pt x="27" y="40"/>
                        <a:pt x="27" y="40"/>
                        <a:pt x="27" y="40"/>
                      </a:cubicBezTo>
                      <a:cubicBezTo>
                        <a:pt x="32" y="36"/>
                        <a:pt x="32" y="36"/>
                        <a:pt x="32" y="36"/>
                      </a:cubicBezTo>
                      <a:cubicBezTo>
                        <a:pt x="38" y="33"/>
                        <a:pt x="38" y="33"/>
                        <a:pt x="38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43" y="33"/>
                        <a:pt x="43" y="33"/>
                        <a:pt x="43" y="33"/>
                      </a:cubicBezTo>
                      <a:cubicBezTo>
                        <a:pt x="50" y="32"/>
                        <a:pt x="50" y="32"/>
                        <a:pt x="50" y="32"/>
                      </a:cubicBezTo>
                      <a:cubicBezTo>
                        <a:pt x="51" y="29"/>
                        <a:pt x="51" y="29"/>
                        <a:pt x="51" y="29"/>
                      </a:cubicBezTo>
                      <a:cubicBezTo>
                        <a:pt x="52" y="20"/>
                        <a:pt x="52" y="20"/>
                        <a:pt x="52" y="20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47" y="18"/>
                        <a:pt x="47" y="18"/>
                        <a:pt x="47" y="18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29"/>
                        <a:pt x="21" y="29"/>
                        <a:pt x="21" y="29"/>
                      </a:cubicBezTo>
                      <a:cubicBezTo>
                        <a:pt x="23" y="30"/>
                        <a:pt x="23" y="30"/>
                        <a:pt x="23" y="30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6" y="32"/>
                        <a:pt x="6" y="32"/>
                        <a:pt x="6" y="32"/>
                      </a:cubicBezTo>
                      <a:cubicBezTo>
                        <a:pt x="5" y="33"/>
                        <a:pt x="5" y="33"/>
                        <a:pt x="5" y="33"/>
                      </a:cubicBezTo>
                      <a:cubicBezTo>
                        <a:pt x="3" y="31"/>
                        <a:pt x="3" y="31"/>
                        <a:pt x="3" y="31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3" y="42"/>
                        <a:pt x="3" y="42"/>
                        <a:pt x="3" y="42"/>
                      </a:cubicBezTo>
                      <a:cubicBezTo>
                        <a:pt x="2" y="42"/>
                        <a:pt x="2" y="42"/>
                        <a:pt x="2" y="42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43"/>
                        <a:pt x="10" y="42"/>
                        <a:pt x="10" y="42"/>
                      </a:cubicBezTo>
                      <a:cubicBezTo>
                        <a:pt x="11" y="42"/>
                        <a:pt x="11" y="44"/>
                        <a:pt x="11" y="44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15" y="48"/>
                        <a:pt x="15" y="48"/>
                        <a:pt x="15" y="48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18" y="48"/>
                        <a:pt x="18" y="48"/>
                        <a:pt x="18" y="48"/>
                      </a:cubicBezTo>
                      <a:cubicBezTo>
                        <a:pt x="20" y="49"/>
                        <a:pt x="20" y="49"/>
                        <a:pt x="20" y="49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3" y="49"/>
                        <a:pt x="23" y="49"/>
                        <a:pt x="23" y="49"/>
                      </a:cubicBezTo>
                      <a:cubicBezTo>
                        <a:pt x="23" y="47"/>
                        <a:pt x="23" y="47"/>
                        <a:pt x="23" y="47"/>
                      </a:cubicBezTo>
                      <a:lnTo>
                        <a:pt x="24" y="4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4" name="Freeform 95">
                  <a:extLst>
                    <a:ext uri="{FF2B5EF4-FFF2-40B4-BE49-F238E27FC236}">
                      <a16:creationId xmlns:a16="http://schemas.microsoft.com/office/drawing/2014/main" id="{518894CD-4664-4D88-9F89-9D581E6437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1895" y="4415885"/>
                  <a:ext cx="267819" cy="372169"/>
                </a:xfrm>
                <a:custGeom>
                  <a:avLst/>
                  <a:gdLst>
                    <a:gd name="T0" fmla="*/ 2147483647 w 180"/>
                    <a:gd name="T1" fmla="*/ 2147483647 h 246"/>
                    <a:gd name="T2" fmla="*/ 2147483647 w 180"/>
                    <a:gd name="T3" fmla="*/ 2147483647 h 246"/>
                    <a:gd name="T4" fmla="*/ 2147483647 w 180"/>
                    <a:gd name="T5" fmla="*/ 2147483647 h 246"/>
                    <a:gd name="T6" fmla="*/ 2147483647 w 180"/>
                    <a:gd name="T7" fmla="*/ 2147483647 h 246"/>
                    <a:gd name="T8" fmla="*/ 2147483647 w 180"/>
                    <a:gd name="T9" fmla="*/ 2147483647 h 246"/>
                    <a:gd name="T10" fmla="*/ 2147483647 w 180"/>
                    <a:gd name="T11" fmla="*/ 2147483647 h 246"/>
                    <a:gd name="T12" fmla="*/ 2147483647 w 180"/>
                    <a:gd name="T13" fmla="*/ 2147483647 h 246"/>
                    <a:gd name="T14" fmla="*/ 2147483647 w 180"/>
                    <a:gd name="T15" fmla="*/ 2147483647 h 246"/>
                    <a:gd name="T16" fmla="*/ 2147483647 w 180"/>
                    <a:gd name="T17" fmla="*/ 2147483647 h 246"/>
                    <a:gd name="T18" fmla="*/ 2147483647 w 180"/>
                    <a:gd name="T19" fmla="*/ 2147483647 h 246"/>
                    <a:gd name="T20" fmla="*/ 2147483647 w 180"/>
                    <a:gd name="T21" fmla="*/ 2147483647 h 246"/>
                    <a:gd name="T22" fmla="*/ 2147483647 w 180"/>
                    <a:gd name="T23" fmla="*/ 2147483647 h 246"/>
                    <a:gd name="T24" fmla="*/ 2147483647 w 180"/>
                    <a:gd name="T25" fmla="*/ 2147483647 h 246"/>
                    <a:gd name="T26" fmla="*/ 0 w 180"/>
                    <a:gd name="T27" fmla="*/ 2147483647 h 246"/>
                    <a:gd name="T28" fmla="*/ 0 w 180"/>
                    <a:gd name="T29" fmla="*/ 2147483647 h 246"/>
                    <a:gd name="T30" fmla="*/ 2147483647 w 180"/>
                    <a:gd name="T31" fmla="*/ 2147483647 h 246"/>
                    <a:gd name="T32" fmla="*/ 2147483647 w 180"/>
                    <a:gd name="T33" fmla="*/ 2147483647 h 246"/>
                    <a:gd name="T34" fmla="*/ 2147483647 w 180"/>
                    <a:gd name="T35" fmla="*/ 2147483647 h 246"/>
                    <a:gd name="T36" fmla="*/ 2147483647 w 180"/>
                    <a:gd name="T37" fmla="*/ 2147483647 h 246"/>
                    <a:gd name="T38" fmla="*/ 2147483647 w 180"/>
                    <a:gd name="T39" fmla="*/ 2147483647 h 246"/>
                    <a:gd name="T40" fmla="*/ 2147483647 w 180"/>
                    <a:gd name="T41" fmla="*/ 0 h 246"/>
                    <a:gd name="T42" fmla="*/ 2147483647 w 180"/>
                    <a:gd name="T43" fmla="*/ 2147483647 h 24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80" h="246">
                      <a:moveTo>
                        <a:pt x="72" y="18"/>
                      </a:moveTo>
                      <a:lnTo>
                        <a:pt x="48" y="12"/>
                      </a:lnTo>
                      <a:lnTo>
                        <a:pt x="48" y="6"/>
                      </a:lnTo>
                      <a:lnTo>
                        <a:pt x="30" y="18"/>
                      </a:lnTo>
                      <a:lnTo>
                        <a:pt x="42" y="36"/>
                      </a:lnTo>
                      <a:lnTo>
                        <a:pt x="84" y="60"/>
                      </a:lnTo>
                      <a:lnTo>
                        <a:pt x="126" y="66"/>
                      </a:lnTo>
                      <a:lnTo>
                        <a:pt x="78" y="120"/>
                      </a:lnTo>
                      <a:lnTo>
                        <a:pt x="36" y="132"/>
                      </a:lnTo>
                      <a:lnTo>
                        <a:pt x="18" y="144"/>
                      </a:lnTo>
                      <a:lnTo>
                        <a:pt x="24" y="150"/>
                      </a:lnTo>
                      <a:lnTo>
                        <a:pt x="18" y="144"/>
                      </a:lnTo>
                      <a:lnTo>
                        <a:pt x="18" y="150"/>
                      </a:lnTo>
                      <a:lnTo>
                        <a:pt x="0" y="168"/>
                      </a:lnTo>
                      <a:lnTo>
                        <a:pt x="0" y="228"/>
                      </a:lnTo>
                      <a:lnTo>
                        <a:pt x="12" y="246"/>
                      </a:lnTo>
                      <a:lnTo>
                        <a:pt x="42" y="204"/>
                      </a:lnTo>
                      <a:lnTo>
                        <a:pt x="90" y="180"/>
                      </a:lnTo>
                      <a:lnTo>
                        <a:pt x="132" y="132"/>
                      </a:lnTo>
                      <a:lnTo>
                        <a:pt x="168" y="48"/>
                      </a:lnTo>
                      <a:lnTo>
                        <a:pt x="180" y="0"/>
                      </a:lnTo>
                      <a:lnTo>
                        <a:pt x="72" y="1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5" name="Freeform 96">
                  <a:extLst>
                    <a:ext uri="{FF2B5EF4-FFF2-40B4-BE49-F238E27FC236}">
                      <a16:creationId xmlns:a16="http://schemas.microsoft.com/office/drawing/2014/main" id="{BD43EFC6-48AD-47B4-9CEE-5838F091EB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1011" y="4387971"/>
                  <a:ext cx="36191" cy="145146"/>
                </a:xfrm>
                <a:custGeom>
                  <a:avLst/>
                  <a:gdLst>
                    <a:gd name="T0" fmla="*/ 2147483647 w 24"/>
                    <a:gd name="T1" fmla="*/ 0 h 96"/>
                    <a:gd name="T2" fmla="*/ 2147483647 w 24"/>
                    <a:gd name="T3" fmla="*/ 0 h 96"/>
                    <a:gd name="T4" fmla="*/ 2147483647 w 24"/>
                    <a:gd name="T5" fmla="*/ 2147483647 h 96"/>
                    <a:gd name="T6" fmla="*/ 0 w 24"/>
                    <a:gd name="T7" fmla="*/ 2147483647 h 96"/>
                    <a:gd name="T8" fmla="*/ 0 w 24"/>
                    <a:gd name="T9" fmla="*/ 2147483647 h 96"/>
                    <a:gd name="T10" fmla="*/ 2147483647 w 24"/>
                    <a:gd name="T11" fmla="*/ 2147483647 h 96"/>
                    <a:gd name="T12" fmla="*/ 2147483647 w 24"/>
                    <a:gd name="T13" fmla="*/ 2147483647 h 96"/>
                    <a:gd name="T14" fmla="*/ 2147483647 w 24"/>
                    <a:gd name="T15" fmla="*/ 0 h 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4" h="96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24" y="42"/>
                      </a:lnTo>
                      <a:lnTo>
                        <a:pt x="0" y="48"/>
                      </a:lnTo>
                      <a:lnTo>
                        <a:pt x="0" y="66"/>
                      </a:lnTo>
                      <a:lnTo>
                        <a:pt x="18" y="96"/>
                      </a:lnTo>
                      <a:lnTo>
                        <a:pt x="24" y="9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6" name="Freeform 97">
                  <a:extLst>
                    <a:ext uri="{FF2B5EF4-FFF2-40B4-BE49-F238E27FC236}">
                      <a16:creationId xmlns:a16="http://schemas.microsoft.com/office/drawing/2014/main" id="{40F22C52-6629-48C4-888B-0DD042A1A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1011" y="4387971"/>
                  <a:ext cx="36191" cy="145146"/>
                </a:xfrm>
                <a:custGeom>
                  <a:avLst/>
                  <a:gdLst>
                    <a:gd name="T0" fmla="*/ 2147483647 w 24"/>
                    <a:gd name="T1" fmla="*/ 0 h 96"/>
                    <a:gd name="T2" fmla="*/ 2147483647 w 24"/>
                    <a:gd name="T3" fmla="*/ 0 h 96"/>
                    <a:gd name="T4" fmla="*/ 2147483647 w 24"/>
                    <a:gd name="T5" fmla="*/ 2147483647 h 96"/>
                    <a:gd name="T6" fmla="*/ 0 w 24"/>
                    <a:gd name="T7" fmla="*/ 2147483647 h 96"/>
                    <a:gd name="T8" fmla="*/ 0 w 24"/>
                    <a:gd name="T9" fmla="*/ 2147483647 h 96"/>
                    <a:gd name="T10" fmla="*/ 2147483647 w 24"/>
                    <a:gd name="T11" fmla="*/ 2147483647 h 96"/>
                    <a:gd name="T12" fmla="*/ 2147483647 w 24"/>
                    <a:gd name="T13" fmla="*/ 2147483647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4" h="96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24" y="42"/>
                      </a:lnTo>
                      <a:lnTo>
                        <a:pt x="0" y="48"/>
                      </a:lnTo>
                      <a:lnTo>
                        <a:pt x="0" y="66"/>
                      </a:lnTo>
                      <a:lnTo>
                        <a:pt x="18" y="96"/>
                      </a:lnTo>
                      <a:lnTo>
                        <a:pt x="24" y="96"/>
                      </a:ln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7" name="Freeform 98">
                  <a:extLst>
                    <a:ext uri="{FF2B5EF4-FFF2-40B4-BE49-F238E27FC236}">
                      <a16:creationId xmlns:a16="http://schemas.microsoft.com/office/drawing/2014/main" id="{82240751-B512-42B8-B0A9-460DDAB3F2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2915" y="4058603"/>
                  <a:ext cx="294962" cy="474516"/>
                </a:xfrm>
                <a:custGeom>
                  <a:avLst/>
                  <a:gdLst>
                    <a:gd name="T0" fmla="*/ 2147483647 w 198"/>
                    <a:gd name="T1" fmla="*/ 2147483647 h 313"/>
                    <a:gd name="T2" fmla="*/ 2147483647 w 198"/>
                    <a:gd name="T3" fmla="*/ 2147483647 h 313"/>
                    <a:gd name="T4" fmla="*/ 2147483647 w 198"/>
                    <a:gd name="T5" fmla="*/ 2147483647 h 313"/>
                    <a:gd name="T6" fmla="*/ 2147483647 w 198"/>
                    <a:gd name="T7" fmla="*/ 2147483647 h 313"/>
                    <a:gd name="T8" fmla="*/ 2147483647 w 198"/>
                    <a:gd name="T9" fmla="*/ 2147483647 h 313"/>
                    <a:gd name="T10" fmla="*/ 2147483647 w 198"/>
                    <a:gd name="T11" fmla="*/ 2147483647 h 313"/>
                    <a:gd name="T12" fmla="*/ 2147483647 w 198"/>
                    <a:gd name="T13" fmla="*/ 2147483647 h 313"/>
                    <a:gd name="T14" fmla="*/ 2147483647 w 198"/>
                    <a:gd name="T15" fmla="*/ 2147483647 h 313"/>
                    <a:gd name="T16" fmla="*/ 2147483647 w 198"/>
                    <a:gd name="T17" fmla="*/ 2147483647 h 313"/>
                    <a:gd name="T18" fmla="*/ 2147483647 w 198"/>
                    <a:gd name="T19" fmla="*/ 2147483647 h 313"/>
                    <a:gd name="T20" fmla="*/ 2147483647 w 198"/>
                    <a:gd name="T21" fmla="*/ 2147483647 h 313"/>
                    <a:gd name="T22" fmla="*/ 2147483647 w 198"/>
                    <a:gd name="T23" fmla="*/ 2147483647 h 313"/>
                    <a:gd name="T24" fmla="*/ 2147483647 w 198"/>
                    <a:gd name="T25" fmla="*/ 0 h 313"/>
                    <a:gd name="T26" fmla="*/ 2147483647 w 198"/>
                    <a:gd name="T27" fmla="*/ 2147483647 h 313"/>
                    <a:gd name="T28" fmla="*/ 2147483647 w 198"/>
                    <a:gd name="T29" fmla="*/ 2147483647 h 313"/>
                    <a:gd name="T30" fmla="*/ 2147483647 w 198"/>
                    <a:gd name="T31" fmla="*/ 2147483647 h 313"/>
                    <a:gd name="T32" fmla="*/ 2147483647 w 198"/>
                    <a:gd name="T33" fmla="*/ 2147483647 h 313"/>
                    <a:gd name="T34" fmla="*/ 2147483647 w 198"/>
                    <a:gd name="T35" fmla="*/ 2147483647 h 313"/>
                    <a:gd name="T36" fmla="*/ 2147483647 w 198"/>
                    <a:gd name="T37" fmla="*/ 2147483647 h 313"/>
                    <a:gd name="T38" fmla="*/ 2147483647 w 198"/>
                    <a:gd name="T39" fmla="*/ 2147483647 h 313"/>
                    <a:gd name="T40" fmla="*/ 2147483647 w 198"/>
                    <a:gd name="T41" fmla="*/ 2147483647 h 313"/>
                    <a:gd name="T42" fmla="*/ 0 w 198"/>
                    <a:gd name="T43" fmla="*/ 2147483647 h 313"/>
                    <a:gd name="T44" fmla="*/ 2147483647 w 198"/>
                    <a:gd name="T45" fmla="*/ 2147483647 h 313"/>
                    <a:gd name="T46" fmla="*/ 2147483647 w 198"/>
                    <a:gd name="T47" fmla="*/ 2147483647 h 313"/>
                    <a:gd name="T48" fmla="*/ 2147483647 w 198"/>
                    <a:gd name="T49" fmla="*/ 2147483647 h 313"/>
                    <a:gd name="T50" fmla="*/ 2147483647 w 198"/>
                    <a:gd name="T51" fmla="*/ 2147483647 h 31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98" h="313">
                      <a:moveTo>
                        <a:pt x="36" y="313"/>
                      </a:moveTo>
                      <a:lnTo>
                        <a:pt x="60" y="307"/>
                      </a:lnTo>
                      <a:lnTo>
                        <a:pt x="96" y="295"/>
                      </a:lnTo>
                      <a:lnTo>
                        <a:pt x="102" y="283"/>
                      </a:lnTo>
                      <a:lnTo>
                        <a:pt x="132" y="277"/>
                      </a:lnTo>
                      <a:lnTo>
                        <a:pt x="180" y="247"/>
                      </a:lnTo>
                      <a:lnTo>
                        <a:pt x="162" y="211"/>
                      </a:lnTo>
                      <a:lnTo>
                        <a:pt x="168" y="193"/>
                      </a:lnTo>
                      <a:lnTo>
                        <a:pt x="174" y="162"/>
                      </a:lnTo>
                      <a:lnTo>
                        <a:pt x="192" y="150"/>
                      </a:lnTo>
                      <a:lnTo>
                        <a:pt x="198" y="78"/>
                      </a:lnTo>
                      <a:lnTo>
                        <a:pt x="54" y="0"/>
                      </a:lnTo>
                      <a:lnTo>
                        <a:pt x="30" y="12"/>
                      </a:lnTo>
                      <a:lnTo>
                        <a:pt x="30" y="18"/>
                      </a:lnTo>
                      <a:lnTo>
                        <a:pt x="36" y="48"/>
                      </a:lnTo>
                      <a:lnTo>
                        <a:pt x="48" y="60"/>
                      </a:lnTo>
                      <a:lnTo>
                        <a:pt x="36" y="132"/>
                      </a:lnTo>
                      <a:lnTo>
                        <a:pt x="6" y="168"/>
                      </a:lnTo>
                      <a:lnTo>
                        <a:pt x="12" y="168"/>
                      </a:lnTo>
                      <a:lnTo>
                        <a:pt x="6" y="168"/>
                      </a:lnTo>
                      <a:lnTo>
                        <a:pt x="0" y="175"/>
                      </a:lnTo>
                      <a:lnTo>
                        <a:pt x="12" y="193"/>
                      </a:lnTo>
                      <a:lnTo>
                        <a:pt x="30" y="199"/>
                      </a:lnTo>
                      <a:lnTo>
                        <a:pt x="24" y="217"/>
                      </a:lnTo>
                      <a:lnTo>
                        <a:pt x="36" y="31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8" name="Freeform 99">
                  <a:extLst>
                    <a:ext uri="{FF2B5EF4-FFF2-40B4-BE49-F238E27FC236}">
                      <a16:creationId xmlns:a16="http://schemas.microsoft.com/office/drawing/2014/main" id="{C7469039-C45A-45DF-84AE-2E691E8400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2915" y="4058603"/>
                  <a:ext cx="294962" cy="474516"/>
                </a:xfrm>
                <a:custGeom>
                  <a:avLst/>
                  <a:gdLst>
                    <a:gd name="T0" fmla="*/ 2147483647 w 198"/>
                    <a:gd name="T1" fmla="*/ 2147483647 h 313"/>
                    <a:gd name="T2" fmla="*/ 2147483647 w 198"/>
                    <a:gd name="T3" fmla="*/ 2147483647 h 313"/>
                    <a:gd name="T4" fmla="*/ 2147483647 w 198"/>
                    <a:gd name="T5" fmla="*/ 2147483647 h 313"/>
                    <a:gd name="T6" fmla="*/ 2147483647 w 198"/>
                    <a:gd name="T7" fmla="*/ 2147483647 h 313"/>
                    <a:gd name="T8" fmla="*/ 2147483647 w 198"/>
                    <a:gd name="T9" fmla="*/ 2147483647 h 313"/>
                    <a:gd name="T10" fmla="*/ 2147483647 w 198"/>
                    <a:gd name="T11" fmla="*/ 2147483647 h 313"/>
                    <a:gd name="T12" fmla="*/ 2147483647 w 198"/>
                    <a:gd name="T13" fmla="*/ 2147483647 h 313"/>
                    <a:gd name="T14" fmla="*/ 2147483647 w 198"/>
                    <a:gd name="T15" fmla="*/ 2147483647 h 313"/>
                    <a:gd name="T16" fmla="*/ 2147483647 w 198"/>
                    <a:gd name="T17" fmla="*/ 2147483647 h 313"/>
                    <a:gd name="T18" fmla="*/ 2147483647 w 198"/>
                    <a:gd name="T19" fmla="*/ 2147483647 h 313"/>
                    <a:gd name="T20" fmla="*/ 2147483647 w 198"/>
                    <a:gd name="T21" fmla="*/ 2147483647 h 313"/>
                    <a:gd name="T22" fmla="*/ 2147483647 w 198"/>
                    <a:gd name="T23" fmla="*/ 2147483647 h 313"/>
                    <a:gd name="T24" fmla="*/ 2147483647 w 198"/>
                    <a:gd name="T25" fmla="*/ 0 h 313"/>
                    <a:gd name="T26" fmla="*/ 2147483647 w 198"/>
                    <a:gd name="T27" fmla="*/ 2147483647 h 313"/>
                    <a:gd name="T28" fmla="*/ 2147483647 w 198"/>
                    <a:gd name="T29" fmla="*/ 2147483647 h 313"/>
                    <a:gd name="T30" fmla="*/ 2147483647 w 198"/>
                    <a:gd name="T31" fmla="*/ 2147483647 h 313"/>
                    <a:gd name="T32" fmla="*/ 2147483647 w 198"/>
                    <a:gd name="T33" fmla="*/ 2147483647 h 313"/>
                    <a:gd name="T34" fmla="*/ 2147483647 w 198"/>
                    <a:gd name="T35" fmla="*/ 2147483647 h 313"/>
                    <a:gd name="T36" fmla="*/ 2147483647 w 198"/>
                    <a:gd name="T37" fmla="*/ 2147483647 h 313"/>
                    <a:gd name="T38" fmla="*/ 2147483647 w 198"/>
                    <a:gd name="T39" fmla="*/ 2147483647 h 313"/>
                    <a:gd name="T40" fmla="*/ 2147483647 w 198"/>
                    <a:gd name="T41" fmla="*/ 2147483647 h 313"/>
                    <a:gd name="T42" fmla="*/ 0 w 198"/>
                    <a:gd name="T43" fmla="*/ 2147483647 h 313"/>
                    <a:gd name="T44" fmla="*/ 2147483647 w 198"/>
                    <a:gd name="T45" fmla="*/ 2147483647 h 313"/>
                    <a:gd name="T46" fmla="*/ 2147483647 w 198"/>
                    <a:gd name="T47" fmla="*/ 2147483647 h 313"/>
                    <a:gd name="T48" fmla="*/ 2147483647 w 198"/>
                    <a:gd name="T49" fmla="*/ 2147483647 h 31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98" h="313">
                      <a:moveTo>
                        <a:pt x="36" y="313"/>
                      </a:moveTo>
                      <a:lnTo>
                        <a:pt x="60" y="307"/>
                      </a:lnTo>
                      <a:lnTo>
                        <a:pt x="96" y="295"/>
                      </a:lnTo>
                      <a:lnTo>
                        <a:pt x="102" y="283"/>
                      </a:lnTo>
                      <a:lnTo>
                        <a:pt x="132" y="277"/>
                      </a:lnTo>
                      <a:lnTo>
                        <a:pt x="180" y="247"/>
                      </a:lnTo>
                      <a:lnTo>
                        <a:pt x="162" y="211"/>
                      </a:lnTo>
                      <a:lnTo>
                        <a:pt x="168" y="193"/>
                      </a:lnTo>
                      <a:lnTo>
                        <a:pt x="174" y="162"/>
                      </a:lnTo>
                      <a:lnTo>
                        <a:pt x="192" y="150"/>
                      </a:lnTo>
                      <a:lnTo>
                        <a:pt x="198" y="78"/>
                      </a:lnTo>
                      <a:lnTo>
                        <a:pt x="54" y="0"/>
                      </a:lnTo>
                      <a:lnTo>
                        <a:pt x="30" y="12"/>
                      </a:lnTo>
                      <a:lnTo>
                        <a:pt x="30" y="18"/>
                      </a:lnTo>
                      <a:lnTo>
                        <a:pt x="36" y="48"/>
                      </a:lnTo>
                      <a:lnTo>
                        <a:pt x="48" y="60"/>
                      </a:lnTo>
                      <a:lnTo>
                        <a:pt x="36" y="132"/>
                      </a:lnTo>
                      <a:lnTo>
                        <a:pt x="6" y="168"/>
                      </a:lnTo>
                      <a:lnTo>
                        <a:pt x="12" y="168"/>
                      </a:lnTo>
                      <a:lnTo>
                        <a:pt x="6" y="168"/>
                      </a:lnTo>
                      <a:lnTo>
                        <a:pt x="0" y="175"/>
                      </a:lnTo>
                      <a:lnTo>
                        <a:pt x="12" y="193"/>
                      </a:lnTo>
                      <a:lnTo>
                        <a:pt x="30" y="199"/>
                      </a:lnTo>
                      <a:lnTo>
                        <a:pt x="24" y="217"/>
                      </a:ln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9" name="Freeform 100">
                  <a:extLst>
                    <a:ext uri="{FF2B5EF4-FFF2-40B4-BE49-F238E27FC236}">
                      <a16:creationId xmlns:a16="http://schemas.microsoft.com/office/drawing/2014/main" id="{71ED5B1B-1A9F-4826-B861-5F2EBE86A7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3394" y="5402134"/>
                  <a:ext cx="454206" cy="414968"/>
                </a:xfrm>
                <a:custGeom>
                  <a:avLst/>
                  <a:gdLst>
                    <a:gd name="T0" fmla="*/ 2147483647 w 51"/>
                    <a:gd name="T1" fmla="*/ 2147483647 h 45"/>
                    <a:gd name="T2" fmla="*/ 2147483647 w 51"/>
                    <a:gd name="T3" fmla="*/ 2147483647 h 45"/>
                    <a:gd name="T4" fmla="*/ 2147483647 w 51"/>
                    <a:gd name="T5" fmla="*/ 2147483647 h 45"/>
                    <a:gd name="T6" fmla="*/ 2147483647 w 51"/>
                    <a:gd name="T7" fmla="*/ 2147483647 h 45"/>
                    <a:gd name="T8" fmla="*/ 2147483647 w 51"/>
                    <a:gd name="T9" fmla="*/ 0 h 45"/>
                    <a:gd name="T10" fmla="*/ 2147483647 w 51"/>
                    <a:gd name="T11" fmla="*/ 2147483647 h 45"/>
                    <a:gd name="T12" fmla="*/ 2147483647 w 51"/>
                    <a:gd name="T13" fmla="*/ 2147483647 h 45"/>
                    <a:gd name="T14" fmla="*/ 2147483647 w 51"/>
                    <a:gd name="T15" fmla="*/ 2147483647 h 45"/>
                    <a:gd name="T16" fmla="*/ 2147483647 w 51"/>
                    <a:gd name="T17" fmla="*/ 2147483647 h 45"/>
                    <a:gd name="T18" fmla="*/ 2147483647 w 51"/>
                    <a:gd name="T19" fmla="*/ 2147483647 h 45"/>
                    <a:gd name="T20" fmla="*/ 2147483647 w 51"/>
                    <a:gd name="T21" fmla="*/ 2147483647 h 45"/>
                    <a:gd name="T22" fmla="*/ 2147483647 w 51"/>
                    <a:gd name="T23" fmla="*/ 2147483647 h 45"/>
                    <a:gd name="T24" fmla="*/ 2147483647 w 51"/>
                    <a:gd name="T25" fmla="*/ 2147483647 h 45"/>
                    <a:gd name="T26" fmla="*/ 2147483647 w 51"/>
                    <a:gd name="T27" fmla="*/ 2147483647 h 45"/>
                    <a:gd name="T28" fmla="*/ 2147483647 w 51"/>
                    <a:gd name="T29" fmla="*/ 2147483647 h 45"/>
                    <a:gd name="T30" fmla="*/ 2147483647 w 51"/>
                    <a:gd name="T31" fmla="*/ 2147483647 h 45"/>
                    <a:gd name="T32" fmla="*/ 2147483647 w 51"/>
                    <a:gd name="T33" fmla="*/ 2147483647 h 45"/>
                    <a:gd name="T34" fmla="*/ 0 w 51"/>
                    <a:gd name="T35" fmla="*/ 2147483647 h 45"/>
                    <a:gd name="T36" fmla="*/ 2147483647 w 51"/>
                    <a:gd name="T37" fmla="*/ 2147483647 h 45"/>
                    <a:gd name="T38" fmla="*/ 2147483647 w 51"/>
                    <a:gd name="T39" fmla="*/ 2147483647 h 45"/>
                    <a:gd name="T40" fmla="*/ 2147483647 w 51"/>
                    <a:gd name="T41" fmla="*/ 2147483647 h 45"/>
                    <a:gd name="T42" fmla="*/ 2147483647 w 51"/>
                    <a:gd name="T43" fmla="*/ 2147483647 h 45"/>
                    <a:gd name="T44" fmla="*/ 2147483647 w 51"/>
                    <a:gd name="T45" fmla="*/ 2147483647 h 45"/>
                    <a:gd name="T46" fmla="*/ 2147483647 w 51"/>
                    <a:gd name="T47" fmla="*/ 2147483647 h 45"/>
                    <a:gd name="T48" fmla="*/ 2147483647 w 51"/>
                    <a:gd name="T49" fmla="*/ 2147483647 h 45"/>
                    <a:gd name="T50" fmla="*/ 2147483647 w 51"/>
                    <a:gd name="T51" fmla="*/ 2147483647 h 45"/>
                    <a:gd name="T52" fmla="*/ 2147483647 w 51"/>
                    <a:gd name="T53" fmla="*/ 2147483647 h 45"/>
                    <a:gd name="T54" fmla="*/ 2147483647 w 51"/>
                    <a:gd name="T55" fmla="*/ 2147483647 h 45"/>
                    <a:gd name="T56" fmla="*/ 2147483647 w 51"/>
                    <a:gd name="T57" fmla="*/ 2147483647 h 45"/>
                    <a:gd name="T58" fmla="*/ 2147483647 w 51"/>
                    <a:gd name="T59" fmla="*/ 2147483647 h 4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51" h="45">
                      <a:moveTo>
                        <a:pt x="48" y="1"/>
                      </a:move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6" y="2"/>
                        <a:pt x="46" y="2"/>
                        <a:pt x="46" y="2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26" y="12"/>
                        <a:pt x="26" y="12"/>
                        <a:pt x="26" y="12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17" y="15"/>
                        <a:pt x="17" y="15"/>
                        <a:pt x="17" y="15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6" y="24"/>
                        <a:pt x="6" y="24"/>
                        <a:pt x="6" y="24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5" y="35"/>
                        <a:pt x="5" y="35"/>
                        <a:pt x="5" y="35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32" y="41"/>
                        <a:pt x="32" y="41"/>
                        <a:pt x="32" y="41"/>
                      </a:cubicBezTo>
                      <a:cubicBezTo>
                        <a:pt x="47" y="25"/>
                        <a:pt x="47" y="25"/>
                        <a:pt x="47" y="25"/>
                      </a:cubicBezTo>
                      <a:cubicBezTo>
                        <a:pt x="47" y="25"/>
                        <a:pt x="50" y="19"/>
                        <a:pt x="51" y="16"/>
                      </a:cubicBezTo>
                      <a:cubicBezTo>
                        <a:pt x="51" y="16"/>
                        <a:pt x="51" y="16"/>
                        <a:pt x="51" y="16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lnTo>
                        <a:pt x="48" y="1"/>
                      </a:lnTo>
                      <a:close/>
                    </a:path>
                  </a:pathLst>
                </a:custGeom>
                <a:solidFill>
                  <a:srgbClr val="193768"/>
                </a:solidFill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0" name="Freeform 101">
                  <a:extLst>
                    <a:ext uri="{FF2B5EF4-FFF2-40B4-BE49-F238E27FC236}">
                      <a16:creationId xmlns:a16="http://schemas.microsoft.com/office/drawing/2014/main" id="{B8503558-3BF5-47F8-BB1D-99A54B8D85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1112" y="5266291"/>
                  <a:ext cx="269628" cy="275405"/>
                </a:xfrm>
                <a:custGeom>
                  <a:avLst/>
                  <a:gdLst>
                    <a:gd name="T0" fmla="*/ 2147483647 w 180"/>
                    <a:gd name="T1" fmla="*/ 2147483647 h 180"/>
                    <a:gd name="T2" fmla="*/ 2147483647 w 180"/>
                    <a:gd name="T3" fmla="*/ 2147483647 h 180"/>
                    <a:gd name="T4" fmla="*/ 2147483647 w 180"/>
                    <a:gd name="T5" fmla="*/ 2147483647 h 180"/>
                    <a:gd name="T6" fmla="*/ 2147483647 w 180"/>
                    <a:gd name="T7" fmla="*/ 2147483647 h 180"/>
                    <a:gd name="T8" fmla="*/ 2147483647 w 180"/>
                    <a:gd name="T9" fmla="*/ 2147483647 h 180"/>
                    <a:gd name="T10" fmla="*/ 2147483647 w 180"/>
                    <a:gd name="T11" fmla="*/ 2147483647 h 180"/>
                    <a:gd name="T12" fmla="*/ 2147483647 w 180"/>
                    <a:gd name="T13" fmla="*/ 2147483647 h 180"/>
                    <a:gd name="T14" fmla="*/ 2147483647 w 180"/>
                    <a:gd name="T15" fmla="*/ 0 h 180"/>
                    <a:gd name="T16" fmla="*/ 2147483647 w 180"/>
                    <a:gd name="T17" fmla="*/ 2147483647 h 180"/>
                    <a:gd name="T18" fmla="*/ 2147483647 w 180"/>
                    <a:gd name="T19" fmla="*/ 2147483647 h 180"/>
                    <a:gd name="T20" fmla="*/ 2147483647 w 180"/>
                    <a:gd name="T21" fmla="*/ 2147483647 h 180"/>
                    <a:gd name="T22" fmla="*/ 0 w 180"/>
                    <a:gd name="T23" fmla="*/ 2147483647 h 180"/>
                    <a:gd name="T24" fmla="*/ 0 w 180"/>
                    <a:gd name="T25" fmla="*/ 2147483647 h 180"/>
                    <a:gd name="T26" fmla="*/ 2147483647 w 180"/>
                    <a:gd name="T27" fmla="*/ 2147483647 h 180"/>
                    <a:gd name="T28" fmla="*/ 2147483647 w 180"/>
                    <a:gd name="T29" fmla="*/ 2147483647 h 180"/>
                    <a:gd name="T30" fmla="*/ 2147483647 w 180"/>
                    <a:gd name="T31" fmla="*/ 2147483647 h 180"/>
                    <a:gd name="T32" fmla="*/ 2147483647 w 180"/>
                    <a:gd name="T33" fmla="*/ 2147483647 h 180"/>
                    <a:gd name="T34" fmla="*/ 2147483647 w 180"/>
                    <a:gd name="T35" fmla="*/ 2147483647 h 180"/>
                    <a:gd name="T36" fmla="*/ 2147483647 w 180"/>
                    <a:gd name="T37" fmla="*/ 2147483647 h 180"/>
                    <a:gd name="T38" fmla="*/ 2147483647 w 180"/>
                    <a:gd name="T39" fmla="*/ 2147483647 h 180"/>
                    <a:gd name="T40" fmla="*/ 2147483647 w 180"/>
                    <a:gd name="T41" fmla="*/ 2147483647 h 180"/>
                    <a:gd name="T42" fmla="*/ 2147483647 w 180"/>
                    <a:gd name="T43" fmla="*/ 2147483647 h 1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80" h="180">
                      <a:moveTo>
                        <a:pt x="144" y="54"/>
                      </a:moveTo>
                      <a:lnTo>
                        <a:pt x="132" y="54"/>
                      </a:lnTo>
                      <a:lnTo>
                        <a:pt x="114" y="30"/>
                      </a:lnTo>
                      <a:lnTo>
                        <a:pt x="102" y="6"/>
                      </a:lnTo>
                      <a:lnTo>
                        <a:pt x="96" y="6"/>
                      </a:lnTo>
                      <a:lnTo>
                        <a:pt x="84" y="12"/>
                      </a:lnTo>
                      <a:lnTo>
                        <a:pt x="96" y="6"/>
                      </a:lnTo>
                      <a:lnTo>
                        <a:pt x="84" y="0"/>
                      </a:lnTo>
                      <a:lnTo>
                        <a:pt x="66" y="6"/>
                      </a:lnTo>
                      <a:lnTo>
                        <a:pt x="18" y="18"/>
                      </a:lnTo>
                      <a:lnTo>
                        <a:pt x="12" y="84"/>
                      </a:lnTo>
                      <a:lnTo>
                        <a:pt x="0" y="90"/>
                      </a:lnTo>
                      <a:lnTo>
                        <a:pt x="0" y="144"/>
                      </a:lnTo>
                      <a:lnTo>
                        <a:pt x="12" y="168"/>
                      </a:lnTo>
                      <a:lnTo>
                        <a:pt x="18" y="180"/>
                      </a:lnTo>
                      <a:lnTo>
                        <a:pt x="36" y="180"/>
                      </a:lnTo>
                      <a:lnTo>
                        <a:pt x="66" y="162"/>
                      </a:lnTo>
                      <a:lnTo>
                        <a:pt x="90" y="162"/>
                      </a:lnTo>
                      <a:lnTo>
                        <a:pt x="138" y="120"/>
                      </a:lnTo>
                      <a:lnTo>
                        <a:pt x="180" y="90"/>
                      </a:lnTo>
                      <a:lnTo>
                        <a:pt x="150" y="78"/>
                      </a:lnTo>
                      <a:lnTo>
                        <a:pt x="144" y="5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1" name="Freeform 102">
                  <a:extLst>
                    <a:ext uri="{FF2B5EF4-FFF2-40B4-BE49-F238E27FC236}">
                      <a16:creationId xmlns:a16="http://schemas.microsoft.com/office/drawing/2014/main" id="{551BA69E-BFB6-4D53-9176-A5B9DE7E47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7978" y="5054155"/>
                  <a:ext cx="305821" cy="494985"/>
                </a:xfrm>
                <a:custGeom>
                  <a:avLst/>
                  <a:gdLst>
                    <a:gd name="T0" fmla="*/ 2147483647 w 34"/>
                    <a:gd name="T1" fmla="*/ 2147483647 h 54"/>
                    <a:gd name="T2" fmla="*/ 2147483647 w 34"/>
                    <a:gd name="T3" fmla="*/ 2147483647 h 54"/>
                    <a:gd name="T4" fmla="*/ 2147483647 w 34"/>
                    <a:gd name="T5" fmla="*/ 2147483647 h 54"/>
                    <a:gd name="T6" fmla="*/ 2147483647 w 34"/>
                    <a:gd name="T7" fmla="*/ 2147483647 h 54"/>
                    <a:gd name="T8" fmla="*/ 2147483647 w 34"/>
                    <a:gd name="T9" fmla="*/ 2147483647 h 54"/>
                    <a:gd name="T10" fmla="*/ 2147483647 w 34"/>
                    <a:gd name="T11" fmla="*/ 2147483647 h 54"/>
                    <a:gd name="T12" fmla="*/ 2147483647 w 34"/>
                    <a:gd name="T13" fmla="*/ 2147483647 h 54"/>
                    <a:gd name="T14" fmla="*/ 2147483647 w 34"/>
                    <a:gd name="T15" fmla="*/ 2147483647 h 54"/>
                    <a:gd name="T16" fmla="*/ 2147483647 w 34"/>
                    <a:gd name="T17" fmla="*/ 2147483647 h 54"/>
                    <a:gd name="T18" fmla="*/ 2147483647 w 34"/>
                    <a:gd name="T19" fmla="*/ 2147483647 h 54"/>
                    <a:gd name="T20" fmla="*/ 2147483647 w 34"/>
                    <a:gd name="T21" fmla="*/ 2147483647 h 54"/>
                    <a:gd name="T22" fmla="*/ 2147483647 w 34"/>
                    <a:gd name="T23" fmla="*/ 2147483647 h 54"/>
                    <a:gd name="T24" fmla="*/ 0 w 34"/>
                    <a:gd name="T25" fmla="*/ 2147483647 h 54"/>
                    <a:gd name="T26" fmla="*/ 0 w 34"/>
                    <a:gd name="T27" fmla="*/ 2147483647 h 54"/>
                    <a:gd name="T28" fmla="*/ 2147483647 w 34"/>
                    <a:gd name="T29" fmla="*/ 2147483647 h 54"/>
                    <a:gd name="T30" fmla="*/ 2147483647 w 34"/>
                    <a:gd name="T31" fmla="*/ 2147483647 h 54"/>
                    <a:gd name="T32" fmla="*/ 2147483647 w 34"/>
                    <a:gd name="T33" fmla="*/ 2147483647 h 54"/>
                    <a:gd name="T34" fmla="*/ 2147483647 w 34"/>
                    <a:gd name="T35" fmla="*/ 2147483647 h 54"/>
                    <a:gd name="T36" fmla="*/ 2147483647 w 34"/>
                    <a:gd name="T37" fmla="*/ 2147483647 h 54"/>
                    <a:gd name="T38" fmla="*/ 2147483647 w 34"/>
                    <a:gd name="T39" fmla="*/ 2147483647 h 54"/>
                    <a:gd name="T40" fmla="*/ 2147483647 w 34"/>
                    <a:gd name="T41" fmla="*/ 2147483647 h 54"/>
                    <a:gd name="T42" fmla="*/ 2147483647 w 34"/>
                    <a:gd name="T43" fmla="*/ 2147483647 h 54"/>
                    <a:gd name="T44" fmla="*/ 2147483647 w 34"/>
                    <a:gd name="T45" fmla="*/ 2147483647 h 54"/>
                    <a:gd name="T46" fmla="*/ 2147483647 w 34"/>
                    <a:gd name="T47" fmla="*/ 2147483647 h 54"/>
                    <a:gd name="T48" fmla="*/ 2147483647 w 34"/>
                    <a:gd name="T49" fmla="*/ 2147483647 h 54"/>
                    <a:gd name="T50" fmla="*/ 2147483647 w 34"/>
                    <a:gd name="T51" fmla="*/ 2147483647 h 54"/>
                    <a:gd name="T52" fmla="*/ 2147483647 w 34"/>
                    <a:gd name="T53" fmla="*/ 2147483647 h 54"/>
                    <a:gd name="T54" fmla="*/ 2147483647 w 34"/>
                    <a:gd name="T55" fmla="*/ 2147483647 h 54"/>
                    <a:gd name="T56" fmla="*/ 2147483647 w 34"/>
                    <a:gd name="T57" fmla="*/ 2147483647 h 54"/>
                    <a:gd name="T58" fmla="*/ 2147483647 w 34"/>
                    <a:gd name="T59" fmla="*/ 2147483647 h 54"/>
                    <a:gd name="T60" fmla="*/ 2147483647 w 34"/>
                    <a:gd name="T61" fmla="*/ 2147483647 h 54"/>
                    <a:gd name="T62" fmla="*/ 2147483647 w 34"/>
                    <a:gd name="T63" fmla="*/ 2147483647 h 54"/>
                    <a:gd name="T64" fmla="*/ 2147483647 w 34"/>
                    <a:gd name="T65" fmla="*/ 2147483647 h 54"/>
                    <a:gd name="T66" fmla="*/ 2147483647 w 34"/>
                    <a:gd name="T67" fmla="*/ 2147483647 h 54"/>
                    <a:gd name="T68" fmla="*/ 2147483647 w 34"/>
                    <a:gd name="T69" fmla="*/ 0 h 54"/>
                    <a:gd name="T70" fmla="*/ 2147483647 w 34"/>
                    <a:gd name="T71" fmla="*/ 0 h 54"/>
                    <a:gd name="T72" fmla="*/ 2147483647 w 34"/>
                    <a:gd name="T73" fmla="*/ 2147483647 h 54"/>
                    <a:gd name="T74" fmla="*/ 2147483647 w 34"/>
                    <a:gd name="T75" fmla="*/ 2147483647 h 5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34" h="54">
                      <a:moveTo>
                        <a:pt x="22" y="2"/>
                      </a:move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7" y="4"/>
                        <a:pt x="17" y="4"/>
                        <a:pt x="17" y="4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8"/>
                        <a:pt x="9" y="28"/>
                        <a:pt x="9" y="28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6" y="39"/>
                        <a:pt x="6" y="39"/>
                        <a:pt x="6" y="39"/>
                      </a:cubicBezTo>
                      <a:cubicBezTo>
                        <a:pt x="7" y="54"/>
                        <a:pt x="7" y="54"/>
                        <a:pt x="7" y="54"/>
                      </a:cubicBezTo>
                      <a:cubicBezTo>
                        <a:pt x="9" y="54"/>
                        <a:pt x="9" y="54"/>
                        <a:pt x="9" y="54"/>
                      </a:cubicBezTo>
                      <a:cubicBezTo>
                        <a:pt x="10" y="51"/>
                        <a:pt x="9" y="51"/>
                        <a:pt x="9" y="51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21" y="25"/>
                        <a:pt x="21" y="25"/>
                        <a:pt x="21" y="25"/>
                      </a:cubicBezTo>
                      <a:cubicBezTo>
                        <a:pt x="30" y="20"/>
                        <a:pt x="30" y="20"/>
                        <a:pt x="30" y="20"/>
                      </a:cubicBezTo>
                      <a:cubicBezTo>
                        <a:pt x="33" y="16"/>
                        <a:pt x="33" y="16"/>
                        <a:pt x="33" y="16"/>
                      </a:cubicBezTo>
                      <a:cubicBezTo>
                        <a:pt x="34" y="11"/>
                        <a:pt x="34" y="11"/>
                        <a:pt x="34" y="11"/>
                      </a:cubicBez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0" y="1"/>
                        <a:pt x="30" y="1"/>
                        <a:pt x="30" y="1"/>
                      </a:cubicBezTo>
                      <a:lnTo>
                        <a:pt x="22" y="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2" name="Freeform 103">
                  <a:extLst>
                    <a:ext uri="{FF2B5EF4-FFF2-40B4-BE49-F238E27FC236}">
                      <a16:creationId xmlns:a16="http://schemas.microsoft.com/office/drawing/2014/main" id="{F3EE124E-19A4-46F0-BFF0-FBA5F5E5E1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7978" y="4771306"/>
                  <a:ext cx="296773" cy="310762"/>
                </a:xfrm>
                <a:custGeom>
                  <a:avLst/>
                  <a:gdLst>
                    <a:gd name="T0" fmla="*/ 2147483647 w 33"/>
                    <a:gd name="T1" fmla="*/ 2147483647 h 34"/>
                    <a:gd name="T2" fmla="*/ 2147483647 w 33"/>
                    <a:gd name="T3" fmla="*/ 2147483647 h 34"/>
                    <a:gd name="T4" fmla="*/ 2147483647 w 33"/>
                    <a:gd name="T5" fmla="*/ 2147483647 h 34"/>
                    <a:gd name="T6" fmla="*/ 2147483647 w 33"/>
                    <a:gd name="T7" fmla="*/ 2147483647 h 34"/>
                    <a:gd name="T8" fmla="*/ 2147483647 w 33"/>
                    <a:gd name="T9" fmla="*/ 0 h 34"/>
                    <a:gd name="T10" fmla="*/ 2147483647 w 33"/>
                    <a:gd name="T11" fmla="*/ 2147483647 h 34"/>
                    <a:gd name="T12" fmla="*/ 2147483647 w 33"/>
                    <a:gd name="T13" fmla="*/ 2147483647 h 34"/>
                    <a:gd name="T14" fmla="*/ 2147483647 w 33"/>
                    <a:gd name="T15" fmla="*/ 2147483647 h 34"/>
                    <a:gd name="T16" fmla="*/ 2147483647 w 33"/>
                    <a:gd name="T17" fmla="*/ 2147483647 h 34"/>
                    <a:gd name="T18" fmla="*/ 2147483647 w 33"/>
                    <a:gd name="T19" fmla="*/ 2147483647 h 34"/>
                    <a:gd name="T20" fmla="*/ 2147483647 w 33"/>
                    <a:gd name="T21" fmla="*/ 2147483647 h 34"/>
                    <a:gd name="T22" fmla="*/ 0 w 33"/>
                    <a:gd name="T23" fmla="*/ 2147483647 h 34"/>
                    <a:gd name="T24" fmla="*/ 2147483647 w 33"/>
                    <a:gd name="T25" fmla="*/ 2147483647 h 34"/>
                    <a:gd name="T26" fmla="*/ 2147483647 w 33"/>
                    <a:gd name="T27" fmla="*/ 2147483647 h 34"/>
                    <a:gd name="T28" fmla="*/ 2147483647 w 33"/>
                    <a:gd name="T29" fmla="*/ 2147483647 h 34"/>
                    <a:gd name="T30" fmla="*/ 2147483647 w 33"/>
                    <a:gd name="T31" fmla="*/ 2147483647 h 34"/>
                    <a:gd name="T32" fmla="*/ 2147483647 w 33"/>
                    <a:gd name="T33" fmla="*/ 2147483647 h 34"/>
                    <a:gd name="T34" fmla="*/ 2147483647 w 33"/>
                    <a:gd name="T35" fmla="*/ 2147483647 h 34"/>
                    <a:gd name="T36" fmla="*/ 2147483647 w 33"/>
                    <a:gd name="T37" fmla="*/ 2147483647 h 34"/>
                    <a:gd name="T38" fmla="*/ 2147483647 w 33"/>
                    <a:gd name="T39" fmla="*/ 2147483647 h 34"/>
                    <a:gd name="T40" fmla="*/ 2147483647 w 33"/>
                    <a:gd name="T41" fmla="*/ 2147483647 h 34"/>
                    <a:gd name="T42" fmla="*/ 2147483647 w 33"/>
                    <a:gd name="T43" fmla="*/ 2147483647 h 34"/>
                    <a:gd name="T44" fmla="*/ 2147483647 w 33"/>
                    <a:gd name="T45" fmla="*/ 2147483647 h 34"/>
                    <a:gd name="T46" fmla="*/ 2147483647 w 33"/>
                    <a:gd name="T47" fmla="*/ 2147483647 h 34"/>
                    <a:gd name="T48" fmla="*/ 2147483647 w 33"/>
                    <a:gd name="T49" fmla="*/ 2147483647 h 34"/>
                    <a:gd name="T50" fmla="*/ 2147483647 w 33"/>
                    <a:gd name="T51" fmla="*/ 2147483647 h 34"/>
                    <a:gd name="T52" fmla="*/ 2147483647 w 33"/>
                    <a:gd name="T53" fmla="*/ 2147483647 h 3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3" h="34">
                      <a:moveTo>
                        <a:pt x="25" y="6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4"/>
                        <a:pt x="8" y="26"/>
                        <a:pt x="9" y="26"/>
                      </a:cubicBezTo>
                      <a:cubicBezTo>
                        <a:pt x="9" y="26"/>
                        <a:pt x="14" y="27"/>
                        <a:pt x="14" y="27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7" y="34"/>
                        <a:pt x="17" y="34"/>
                        <a:pt x="17" y="34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30" y="32"/>
                        <a:pt x="30" y="32"/>
                        <a:pt x="30" y="32"/>
                      </a:cubicBez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1" y="28"/>
                        <a:pt x="31" y="28"/>
                        <a:pt x="31" y="28"/>
                      </a:cubicBez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30" y="19"/>
                        <a:pt x="28" y="15"/>
                        <a:pt x="28" y="14"/>
                      </a:cubicBezTo>
                      <a:cubicBezTo>
                        <a:pt x="28" y="13"/>
                        <a:pt x="29" y="12"/>
                        <a:pt x="30" y="12"/>
                      </a:cubicBezTo>
                      <a:cubicBezTo>
                        <a:pt x="25" y="9"/>
                        <a:pt x="25" y="9"/>
                        <a:pt x="25" y="9"/>
                      </a:cubicBezTo>
                      <a:lnTo>
                        <a:pt x="25" y="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3" name="Freeform 104">
                  <a:extLst>
                    <a:ext uri="{FF2B5EF4-FFF2-40B4-BE49-F238E27FC236}">
                      <a16:creationId xmlns:a16="http://schemas.microsoft.com/office/drawing/2014/main" id="{61D06F87-BC87-475A-A8AF-93C5F3BD75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6723" y="4916453"/>
                  <a:ext cx="340203" cy="349839"/>
                </a:xfrm>
                <a:custGeom>
                  <a:avLst/>
                  <a:gdLst>
                    <a:gd name="T0" fmla="*/ 2147483647 w 38"/>
                    <a:gd name="T1" fmla="*/ 2147483647 h 38"/>
                    <a:gd name="T2" fmla="*/ 2147483647 w 38"/>
                    <a:gd name="T3" fmla="*/ 2147483647 h 38"/>
                    <a:gd name="T4" fmla="*/ 2147483647 w 38"/>
                    <a:gd name="T5" fmla="*/ 2147483647 h 38"/>
                    <a:gd name="T6" fmla="*/ 2147483647 w 38"/>
                    <a:gd name="T7" fmla="*/ 2147483647 h 38"/>
                    <a:gd name="T8" fmla="*/ 2147483647 w 38"/>
                    <a:gd name="T9" fmla="*/ 2147483647 h 38"/>
                    <a:gd name="T10" fmla="*/ 2147483647 w 38"/>
                    <a:gd name="T11" fmla="*/ 2147483647 h 38"/>
                    <a:gd name="T12" fmla="*/ 2147483647 w 38"/>
                    <a:gd name="T13" fmla="*/ 2147483647 h 38"/>
                    <a:gd name="T14" fmla="*/ 2147483647 w 38"/>
                    <a:gd name="T15" fmla="*/ 2147483647 h 38"/>
                    <a:gd name="T16" fmla="*/ 2147483647 w 38"/>
                    <a:gd name="T17" fmla="*/ 2147483647 h 38"/>
                    <a:gd name="T18" fmla="*/ 2147483647 w 38"/>
                    <a:gd name="T19" fmla="*/ 2147483647 h 38"/>
                    <a:gd name="T20" fmla="*/ 2147483647 w 38"/>
                    <a:gd name="T21" fmla="*/ 2147483647 h 38"/>
                    <a:gd name="T22" fmla="*/ 2147483647 w 38"/>
                    <a:gd name="T23" fmla="*/ 2147483647 h 38"/>
                    <a:gd name="T24" fmla="*/ 2147483647 w 38"/>
                    <a:gd name="T25" fmla="*/ 2147483647 h 38"/>
                    <a:gd name="T26" fmla="*/ 2147483647 w 38"/>
                    <a:gd name="T27" fmla="*/ 2147483647 h 38"/>
                    <a:gd name="T28" fmla="*/ 2147483647 w 38"/>
                    <a:gd name="T29" fmla="*/ 2147483647 h 38"/>
                    <a:gd name="T30" fmla="*/ 2147483647 w 38"/>
                    <a:gd name="T31" fmla="*/ 2147483647 h 38"/>
                    <a:gd name="T32" fmla="*/ 2147483647 w 38"/>
                    <a:gd name="T33" fmla="*/ 0 h 38"/>
                    <a:gd name="T34" fmla="*/ 2147483647 w 38"/>
                    <a:gd name="T35" fmla="*/ 0 h 38"/>
                    <a:gd name="T36" fmla="*/ 2147483647 w 38"/>
                    <a:gd name="T37" fmla="*/ 2147483647 h 38"/>
                    <a:gd name="T38" fmla="*/ 2147483647 w 38"/>
                    <a:gd name="T39" fmla="*/ 2147483647 h 38"/>
                    <a:gd name="T40" fmla="*/ 2147483647 w 38"/>
                    <a:gd name="T41" fmla="*/ 2147483647 h 38"/>
                    <a:gd name="T42" fmla="*/ 0 w 38"/>
                    <a:gd name="T43" fmla="*/ 2147483647 h 38"/>
                    <a:gd name="T44" fmla="*/ 0 w 38"/>
                    <a:gd name="T45" fmla="*/ 2147483647 h 38"/>
                    <a:gd name="T46" fmla="*/ 2147483647 w 38"/>
                    <a:gd name="T47" fmla="*/ 2147483647 h 38"/>
                    <a:gd name="T48" fmla="*/ 2147483647 w 38"/>
                    <a:gd name="T49" fmla="*/ 2147483647 h 3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8" h="38">
                      <a:moveTo>
                        <a:pt x="4" y="37"/>
                      </a:move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20" y="38"/>
                        <a:pt x="20" y="38"/>
                        <a:pt x="20" y="38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2" y="33"/>
                        <a:pt x="32" y="33"/>
                        <a:pt x="32" y="33"/>
                      </a:cubicBezTo>
                      <a:cubicBezTo>
                        <a:pt x="32" y="22"/>
                        <a:pt x="32" y="22"/>
                        <a:pt x="32" y="22"/>
                      </a:cubicBezTo>
                      <a:cubicBezTo>
                        <a:pt x="38" y="21"/>
                        <a:pt x="38" y="21"/>
                        <a:pt x="38" y="21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7" y="17"/>
                        <a:pt x="37" y="17"/>
                        <a:pt x="37" y="17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cubicBezTo>
                        <a:pt x="30" y="4"/>
                        <a:pt x="30" y="4"/>
                        <a:pt x="30" y="4"/>
                      </a:cubicBezTo>
                      <a:cubicBezTo>
                        <a:pt x="30" y="4"/>
                        <a:pt x="25" y="4"/>
                        <a:pt x="24" y="4"/>
                      </a:cubicBezTo>
                      <a:cubicBezTo>
                        <a:pt x="24" y="4"/>
                        <a:pt x="22" y="6"/>
                        <a:pt x="21" y="6"/>
                      </a:cubicBezTo>
                      <a:cubicBezTo>
                        <a:pt x="20" y="7"/>
                        <a:pt x="19" y="6"/>
                        <a:pt x="18" y="6"/>
                      </a:cubicBezTo>
                      <a:cubicBezTo>
                        <a:pt x="17" y="6"/>
                        <a:pt x="13" y="0"/>
                        <a:pt x="12" y="0"/>
                      </a:cubicBezTo>
                      <a:cubicBezTo>
                        <a:pt x="11" y="0"/>
                        <a:pt x="4" y="0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2" y="35"/>
                        <a:pt x="2" y="35"/>
                        <a:pt x="2" y="35"/>
                      </a:cubicBezTo>
                      <a:lnTo>
                        <a:pt x="4" y="3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4" name="Freeform 105">
                  <a:extLst>
                    <a:ext uri="{FF2B5EF4-FFF2-40B4-BE49-F238E27FC236}">
                      <a16:creationId xmlns:a16="http://schemas.microsoft.com/office/drawing/2014/main" id="{42991FF4-D7DA-4D75-B92C-C639AB7179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6723" y="4587083"/>
                  <a:ext cx="528400" cy="539646"/>
                </a:xfrm>
                <a:custGeom>
                  <a:avLst/>
                  <a:gdLst>
                    <a:gd name="T0" fmla="*/ 2147483647 w 59"/>
                    <a:gd name="T1" fmla="*/ 2147483647 h 59"/>
                    <a:gd name="T2" fmla="*/ 2147483647 w 59"/>
                    <a:gd name="T3" fmla="*/ 2147483647 h 59"/>
                    <a:gd name="T4" fmla="*/ 2147483647 w 59"/>
                    <a:gd name="T5" fmla="*/ 2147483647 h 59"/>
                    <a:gd name="T6" fmla="*/ 2147483647 w 59"/>
                    <a:gd name="T7" fmla="*/ 2147483647 h 59"/>
                    <a:gd name="T8" fmla="*/ 2147483647 w 59"/>
                    <a:gd name="T9" fmla="*/ 2147483647 h 59"/>
                    <a:gd name="T10" fmla="*/ 2147483647 w 59"/>
                    <a:gd name="T11" fmla="*/ 2147483647 h 59"/>
                    <a:gd name="T12" fmla="*/ 0 w 59"/>
                    <a:gd name="T13" fmla="*/ 2147483647 h 59"/>
                    <a:gd name="T14" fmla="*/ 2147483647 w 59"/>
                    <a:gd name="T15" fmla="*/ 2147483647 h 59"/>
                    <a:gd name="T16" fmla="*/ 2147483647 w 59"/>
                    <a:gd name="T17" fmla="*/ 2147483647 h 59"/>
                    <a:gd name="T18" fmla="*/ 2147483647 w 59"/>
                    <a:gd name="T19" fmla="*/ 2147483647 h 59"/>
                    <a:gd name="T20" fmla="*/ 2147483647 w 59"/>
                    <a:gd name="T21" fmla="*/ 2147483647 h 59"/>
                    <a:gd name="T22" fmla="*/ 2147483647 w 59"/>
                    <a:gd name="T23" fmla="*/ 2147483647 h 59"/>
                    <a:gd name="T24" fmla="*/ 2147483647 w 59"/>
                    <a:gd name="T25" fmla="*/ 2147483647 h 59"/>
                    <a:gd name="T26" fmla="*/ 2147483647 w 59"/>
                    <a:gd name="T27" fmla="*/ 2147483647 h 59"/>
                    <a:gd name="T28" fmla="*/ 2147483647 w 59"/>
                    <a:gd name="T29" fmla="*/ 2147483647 h 59"/>
                    <a:gd name="T30" fmla="*/ 2147483647 w 59"/>
                    <a:gd name="T31" fmla="*/ 2147483647 h 59"/>
                    <a:gd name="T32" fmla="*/ 2147483647 w 59"/>
                    <a:gd name="T33" fmla="*/ 2147483647 h 59"/>
                    <a:gd name="T34" fmla="*/ 2147483647 w 59"/>
                    <a:gd name="T35" fmla="*/ 2147483647 h 59"/>
                    <a:gd name="T36" fmla="*/ 2147483647 w 59"/>
                    <a:gd name="T37" fmla="*/ 2147483647 h 59"/>
                    <a:gd name="T38" fmla="*/ 2147483647 w 59"/>
                    <a:gd name="T39" fmla="*/ 2147483647 h 59"/>
                    <a:gd name="T40" fmla="*/ 2147483647 w 59"/>
                    <a:gd name="T41" fmla="*/ 2147483647 h 59"/>
                    <a:gd name="T42" fmla="*/ 2147483647 w 59"/>
                    <a:gd name="T43" fmla="*/ 2147483647 h 59"/>
                    <a:gd name="T44" fmla="*/ 2147483647 w 59"/>
                    <a:gd name="T45" fmla="*/ 2147483647 h 59"/>
                    <a:gd name="T46" fmla="*/ 2147483647 w 59"/>
                    <a:gd name="T47" fmla="*/ 2147483647 h 59"/>
                    <a:gd name="T48" fmla="*/ 2147483647 w 59"/>
                    <a:gd name="T49" fmla="*/ 2147483647 h 59"/>
                    <a:gd name="T50" fmla="*/ 2147483647 w 59"/>
                    <a:gd name="T51" fmla="*/ 2147483647 h 59"/>
                    <a:gd name="T52" fmla="*/ 2147483647 w 59"/>
                    <a:gd name="T53" fmla="*/ 2147483647 h 59"/>
                    <a:gd name="T54" fmla="*/ 2147483647 w 59"/>
                    <a:gd name="T55" fmla="*/ 2147483647 h 59"/>
                    <a:gd name="T56" fmla="*/ 2147483647 w 59"/>
                    <a:gd name="T57" fmla="*/ 2147483647 h 59"/>
                    <a:gd name="T58" fmla="*/ 2147483647 w 59"/>
                    <a:gd name="T59" fmla="*/ 2147483647 h 59"/>
                    <a:gd name="T60" fmla="*/ 2147483647 w 59"/>
                    <a:gd name="T61" fmla="*/ 2147483647 h 59"/>
                    <a:gd name="T62" fmla="*/ 2147483647 w 59"/>
                    <a:gd name="T63" fmla="*/ 2147483647 h 59"/>
                    <a:gd name="T64" fmla="*/ 2147483647 w 59"/>
                    <a:gd name="T65" fmla="*/ 2147483647 h 59"/>
                    <a:gd name="T66" fmla="*/ 2147483647 w 59"/>
                    <a:gd name="T67" fmla="*/ 2147483647 h 59"/>
                    <a:gd name="T68" fmla="*/ 2147483647 w 59"/>
                    <a:gd name="T69" fmla="*/ 0 h 59"/>
                    <a:gd name="T70" fmla="*/ 2147483647 w 59"/>
                    <a:gd name="T71" fmla="*/ 2147483647 h 59"/>
                    <a:gd name="T72" fmla="*/ 2147483647 w 59"/>
                    <a:gd name="T73" fmla="*/ 2147483647 h 59"/>
                    <a:gd name="T74" fmla="*/ 2147483647 w 59"/>
                    <a:gd name="T75" fmla="*/ 2147483647 h 59"/>
                    <a:gd name="T76" fmla="*/ 2147483647 w 59"/>
                    <a:gd name="T77" fmla="*/ 2147483647 h 59"/>
                    <a:gd name="T78" fmla="*/ 2147483647 w 59"/>
                    <a:gd name="T79" fmla="*/ 2147483647 h 59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59" h="59">
                      <a:moveTo>
                        <a:pt x="21" y="6"/>
                      </a:move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3" y="32"/>
                        <a:pt x="3" y="32"/>
                        <a:pt x="3" y="32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4" y="36"/>
                        <a:pt x="11" y="36"/>
                        <a:pt x="12" y="36"/>
                      </a:cubicBezTo>
                      <a:cubicBezTo>
                        <a:pt x="13" y="36"/>
                        <a:pt x="17" y="42"/>
                        <a:pt x="18" y="42"/>
                      </a:cubicBezTo>
                      <a:cubicBezTo>
                        <a:pt x="19" y="42"/>
                        <a:pt x="20" y="43"/>
                        <a:pt x="21" y="42"/>
                      </a:cubicBezTo>
                      <a:cubicBezTo>
                        <a:pt x="22" y="42"/>
                        <a:pt x="24" y="40"/>
                        <a:pt x="24" y="40"/>
                      </a:cubicBezTo>
                      <a:cubicBezTo>
                        <a:pt x="25" y="40"/>
                        <a:pt x="30" y="40"/>
                        <a:pt x="30" y="40"/>
                      </a:cubicBezTo>
                      <a:cubicBezTo>
                        <a:pt x="32" y="52"/>
                        <a:pt x="32" y="52"/>
                        <a:pt x="32" y="52"/>
                      </a:cubicBezTo>
                      <a:cubicBezTo>
                        <a:pt x="38" y="53"/>
                        <a:pt x="38" y="53"/>
                        <a:pt x="38" y="53"/>
                      </a:cubicBezTo>
                      <a:cubicBezTo>
                        <a:pt x="43" y="53"/>
                        <a:pt x="43" y="53"/>
                        <a:pt x="43" y="53"/>
                      </a:cubicBezTo>
                      <a:cubicBezTo>
                        <a:pt x="49" y="56"/>
                        <a:pt x="49" y="56"/>
                        <a:pt x="49" y="56"/>
                      </a:cubicBezTo>
                      <a:cubicBezTo>
                        <a:pt x="55" y="59"/>
                        <a:pt x="55" y="59"/>
                        <a:pt x="55" y="59"/>
                      </a:cubicBezTo>
                      <a:cubicBezTo>
                        <a:pt x="55" y="57"/>
                        <a:pt x="55" y="57"/>
                        <a:pt x="55" y="57"/>
                      </a:cubicBezTo>
                      <a:cubicBezTo>
                        <a:pt x="52" y="53"/>
                        <a:pt x="52" y="53"/>
                        <a:pt x="52" y="53"/>
                      </a:cubicBezTo>
                      <a:cubicBezTo>
                        <a:pt x="53" y="50"/>
                        <a:pt x="53" y="50"/>
                        <a:pt x="53" y="50"/>
                      </a:cubicBezTo>
                      <a:cubicBezTo>
                        <a:pt x="54" y="44"/>
                        <a:pt x="54" y="44"/>
                        <a:pt x="54" y="44"/>
                      </a:cubicBezTo>
                      <a:cubicBezTo>
                        <a:pt x="57" y="43"/>
                        <a:pt x="57" y="43"/>
                        <a:pt x="57" y="43"/>
                      </a:cubicBezTo>
                      <a:cubicBezTo>
                        <a:pt x="55" y="37"/>
                        <a:pt x="55" y="37"/>
                        <a:pt x="55" y="37"/>
                      </a:cubicBezTo>
                      <a:cubicBezTo>
                        <a:pt x="54" y="31"/>
                        <a:pt x="54" y="31"/>
                        <a:pt x="54" y="31"/>
                      </a:cubicBezTo>
                      <a:cubicBezTo>
                        <a:pt x="53" y="25"/>
                        <a:pt x="53" y="25"/>
                        <a:pt x="53" y="25"/>
                      </a:cubicBezTo>
                      <a:cubicBezTo>
                        <a:pt x="55" y="18"/>
                        <a:pt x="55" y="18"/>
                        <a:pt x="55" y="18"/>
                      </a:cubicBezTo>
                      <a:cubicBezTo>
                        <a:pt x="59" y="11"/>
                        <a:pt x="59" y="11"/>
                        <a:pt x="59" y="11"/>
                      </a:cubicBez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59" y="5"/>
                        <a:pt x="59" y="5"/>
                        <a:pt x="59" y="5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1" y="3"/>
                        <a:pt x="51" y="3"/>
                        <a:pt x="51" y="3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6"/>
                        <a:pt x="21" y="6"/>
                        <a:pt x="21" y="6"/>
                      </a:cubicBez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5" name="Freeform 106">
                  <a:extLst>
                    <a:ext uri="{FF2B5EF4-FFF2-40B4-BE49-F238E27FC236}">
                      <a16:creationId xmlns:a16="http://schemas.microsoft.com/office/drawing/2014/main" id="{147D375B-072B-4158-A520-64FB46BF4D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6649" y="4220495"/>
                  <a:ext cx="421634" cy="414969"/>
                </a:xfrm>
                <a:custGeom>
                  <a:avLst/>
                  <a:gdLst>
                    <a:gd name="T0" fmla="*/ 2147483647 w 47"/>
                    <a:gd name="T1" fmla="*/ 2147483647 h 45"/>
                    <a:gd name="T2" fmla="*/ 2147483647 w 47"/>
                    <a:gd name="T3" fmla="*/ 2147483647 h 45"/>
                    <a:gd name="T4" fmla="*/ 2147483647 w 47"/>
                    <a:gd name="T5" fmla="*/ 2147483647 h 45"/>
                    <a:gd name="T6" fmla="*/ 2147483647 w 47"/>
                    <a:gd name="T7" fmla="*/ 2147483647 h 45"/>
                    <a:gd name="T8" fmla="*/ 2147483647 w 47"/>
                    <a:gd name="T9" fmla="*/ 2147483647 h 45"/>
                    <a:gd name="T10" fmla="*/ 2147483647 w 47"/>
                    <a:gd name="T11" fmla="*/ 2147483647 h 45"/>
                    <a:gd name="T12" fmla="*/ 2147483647 w 47"/>
                    <a:gd name="T13" fmla="*/ 2147483647 h 45"/>
                    <a:gd name="T14" fmla="*/ 2147483647 w 47"/>
                    <a:gd name="T15" fmla="*/ 2147483647 h 45"/>
                    <a:gd name="T16" fmla="*/ 2147483647 w 47"/>
                    <a:gd name="T17" fmla="*/ 2147483647 h 45"/>
                    <a:gd name="T18" fmla="*/ 2147483647 w 47"/>
                    <a:gd name="T19" fmla="*/ 2147483647 h 45"/>
                    <a:gd name="T20" fmla="*/ 2147483647 w 47"/>
                    <a:gd name="T21" fmla="*/ 2147483647 h 45"/>
                    <a:gd name="T22" fmla="*/ 2147483647 w 47"/>
                    <a:gd name="T23" fmla="*/ 2147483647 h 45"/>
                    <a:gd name="T24" fmla="*/ 2147483647 w 47"/>
                    <a:gd name="T25" fmla="*/ 2147483647 h 45"/>
                    <a:gd name="T26" fmla="*/ 2147483647 w 47"/>
                    <a:gd name="T27" fmla="*/ 2147483647 h 45"/>
                    <a:gd name="T28" fmla="*/ 2147483647 w 47"/>
                    <a:gd name="T29" fmla="*/ 0 h 45"/>
                    <a:gd name="T30" fmla="*/ 2147483647 w 47"/>
                    <a:gd name="T31" fmla="*/ 0 h 45"/>
                    <a:gd name="T32" fmla="*/ 2147483647 w 47"/>
                    <a:gd name="T33" fmla="*/ 2147483647 h 45"/>
                    <a:gd name="T34" fmla="*/ 2147483647 w 47"/>
                    <a:gd name="T35" fmla="*/ 2147483647 h 45"/>
                    <a:gd name="T36" fmla="*/ 2147483647 w 47"/>
                    <a:gd name="T37" fmla="*/ 2147483647 h 45"/>
                    <a:gd name="T38" fmla="*/ 2147483647 w 47"/>
                    <a:gd name="T39" fmla="*/ 2147483647 h 45"/>
                    <a:gd name="T40" fmla="*/ 2147483647 w 47"/>
                    <a:gd name="T41" fmla="*/ 2147483647 h 45"/>
                    <a:gd name="T42" fmla="*/ 2147483647 w 47"/>
                    <a:gd name="T43" fmla="*/ 2147483647 h 45"/>
                    <a:gd name="T44" fmla="*/ 2147483647 w 47"/>
                    <a:gd name="T45" fmla="*/ 2147483647 h 45"/>
                    <a:gd name="T46" fmla="*/ 0 w 47"/>
                    <a:gd name="T47" fmla="*/ 2147483647 h 45"/>
                    <a:gd name="T48" fmla="*/ 2147483647 w 47"/>
                    <a:gd name="T49" fmla="*/ 2147483647 h 45"/>
                    <a:gd name="T50" fmla="*/ 2147483647 w 47"/>
                    <a:gd name="T51" fmla="*/ 2147483647 h 45"/>
                    <a:gd name="T52" fmla="*/ 2147483647 w 47"/>
                    <a:gd name="T53" fmla="*/ 2147483647 h 45"/>
                    <a:gd name="T54" fmla="*/ 2147483647 w 47"/>
                    <a:gd name="T55" fmla="*/ 2147483647 h 45"/>
                    <a:gd name="T56" fmla="*/ 2147483647 w 47"/>
                    <a:gd name="T57" fmla="*/ 2147483647 h 45"/>
                    <a:gd name="T58" fmla="*/ 2147483647 w 47"/>
                    <a:gd name="T59" fmla="*/ 2147483647 h 4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7" h="45">
                      <a:moveTo>
                        <a:pt x="22" y="45"/>
                      </a:moveTo>
                      <a:cubicBezTo>
                        <a:pt x="23" y="45"/>
                        <a:pt x="24" y="44"/>
                        <a:pt x="24" y="44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32" y="43"/>
                        <a:pt x="32" y="43"/>
                        <a:pt x="32" y="43"/>
                      </a:cubicBezTo>
                      <a:cubicBezTo>
                        <a:pt x="39" y="41"/>
                        <a:pt x="39" y="41"/>
                        <a:pt x="39" y="41"/>
                      </a:cubicBezTo>
                      <a:cubicBezTo>
                        <a:pt x="47" y="32"/>
                        <a:pt x="47" y="32"/>
                        <a:pt x="47" y="32"/>
                      </a:cubicBezTo>
                      <a:cubicBezTo>
                        <a:pt x="40" y="31"/>
                        <a:pt x="40" y="31"/>
                        <a:pt x="40" y="31"/>
                      </a:cubicBezTo>
                      <a:cubicBezTo>
                        <a:pt x="33" y="27"/>
                        <a:pt x="33" y="27"/>
                        <a:pt x="33" y="27"/>
                      </a:cubicBezTo>
                      <a:cubicBezTo>
                        <a:pt x="31" y="24"/>
                        <a:pt x="31" y="24"/>
                        <a:pt x="31" y="24"/>
                      </a:cubicBezTo>
                      <a:cubicBezTo>
                        <a:pt x="34" y="22"/>
                        <a:pt x="34" y="22"/>
                        <a:pt x="34" y="22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1" y="30"/>
                        <a:pt x="1" y="30"/>
                        <a:pt x="1" y="30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9" y="41"/>
                        <a:pt x="9" y="41"/>
                        <a:pt x="9" y="41"/>
                      </a:cubicBezTo>
                      <a:cubicBezTo>
                        <a:pt x="9" y="42"/>
                        <a:pt x="9" y="42"/>
                        <a:pt x="9" y="42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12" y="43"/>
                        <a:pt x="21" y="45"/>
                        <a:pt x="22" y="45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6" name="Freeform 107">
                  <a:extLst>
                    <a:ext uri="{FF2B5EF4-FFF2-40B4-BE49-F238E27FC236}">
                      <a16:creationId xmlns:a16="http://schemas.microsoft.com/office/drawing/2014/main" id="{F9F3DF33-876B-4D86-A3F9-A634F08ECE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3792" y="4605691"/>
                  <a:ext cx="233438" cy="275405"/>
                </a:xfrm>
                <a:custGeom>
                  <a:avLst/>
                  <a:gdLst>
                    <a:gd name="T0" fmla="*/ 2147483647 w 26"/>
                    <a:gd name="T1" fmla="*/ 2147483647 h 30"/>
                    <a:gd name="T2" fmla="*/ 2147483647 w 26"/>
                    <a:gd name="T3" fmla="*/ 2147483647 h 30"/>
                    <a:gd name="T4" fmla="*/ 2147483647 w 26"/>
                    <a:gd name="T5" fmla="*/ 2147483647 h 30"/>
                    <a:gd name="T6" fmla="*/ 2147483647 w 26"/>
                    <a:gd name="T7" fmla="*/ 2147483647 h 30"/>
                    <a:gd name="T8" fmla="*/ 2147483647 w 26"/>
                    <a:gd name="T9" fmla="*/ 2147483647 h 30"/>
                    <a:gd name="T10" fmla="*/ 2147483647 w 26"/>
                    <a:gd name="T11" fmla="*/ 2147483647 h 30"/>
                    <a:gd name="T12" fmla="*/ 2147483647 w 26"/>
                    <a:gd name="T13" fmla="*/ 2147483647 h 30"/>
                    <a:gd name="T14" fmla="*/ 2147483647 w 26"/>
                    <a:gd name="T15" fmla="*/ 0 h 30"/>
                    <a:gd name="T16" fmla="*/ 2147483647 w 26"/>
                    <a:gd name="T17" fmla="*/ 2147483647 h 30"/>
                    <a:gd name="T18" fmla="*/ 2147483647 w 26"/>
                    <a:gd name="T19" fmla="*/ 2147483647 h 30"/>
                    <a:gd name="T20" fmla="*/ 0 w 26"/>
                    <a:gd name="T21" fmla="*/ 2147483647 h 30"/>
                    <a:gd name="T22" fmla="*/ 2147483647 w 26"/>
                    <a:gd name="T23" fmla="*/ 2147483647 h 30"/>
                    <a:gd name="T24" fmla="*/ 2147483647 w 26"/>
                    <a:gd name="T25" fmla="*/ 2147483647 h 30"/>
                    <a:gd name="T26" fmla="*/ 0 w 26"/>
                    <a:gd name="T27" fmla="*/ 2147483647 h 30"/>
                    <a:gd name="T28" fmla="*/ 2147483647 w 26"/>
                    <a:gd name="T29" fmla="*/ 2147483647 h 30"/>
                    <a:gd name="T30" fmla="*/ 2147483647 w 26"/>
                    <a:gd name="T31" fmla="*/ 2147483647 h 30"/>
                    <a:gd name="T32" fmla="*/ 2147483647 w 26"/>
                    <a:gd name="T33" fmla="*/ 2147483647 h 30"/>
                    <a:gd name="T34" fmla="*/ 2147483647 w 26"/>
                    <a:gd name="T35" fmla="*/ 2147483647 h 30"/>
                    <a:gd name="T36" fmla="*/ 2147483647 w 26"/>
                    <a:gd name="T37" fmla="*/ 2147483647 h 30"/>
                    <a:gd name="T38" fmla="*/ 2147483647 w 26"/>
                    <a:gd name="T39" fmla="*/ 2147483647 h 30"/>
                    <a:gd name="T40" fmla="*/ 2147483647 w 26"/>
                    <a:gd name="T41" fmla="*/ 2147483647 h 30"/>
                    <a:gd name="T42" fmla="*/ 2147483647 w 26"/>
                    <a:gd name="T43" fmla="*/ 2147483647 h 30"/>
                    <a:gd name="T44" fmla="*/ 2147483647 w 26"/>
                    <a:gd name="T45" fmla="*/ 2147483647 h 3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6" h="30">
                      <a:moveTo>
                        <a:pt x="23" y="7"/>
                      </a:move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2"/>
                        <a:pt x="20" y="3"/>
                        <a:pt x="19" y="3"/>
                      </a:cubicBezTo>
                      <a:cubicBezTo>
                        <a:pt x="18" y="3"/>
                        <a:pt x="9" y="1"/>
                        <a:pt x="9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27"/>
                        <a:pt x="12" y="27"/>
                        <a:pt x="12" y="27"/>
                      </a:cubicBezTo>
                      <a:cubicBezTo>
                        <a:pt x="17" y="30"/>
                        <a:pt x="17" y="30"/>
                        <a:pt x="17" y="30"/>
                      </a:cubicBezTo>
                      <a:cubicBezTo>
                        <a:pt x="17" y="29"/>
                        <a:pt x="18" y="29"/>
                        <a:pt x="18" y="29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lnTo>
                        <a:pt x="23" y="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7" name="Freeform 108">
                  <a:extLst>
                    <a:ext uri="{FF2B5EF4-FFF2-40B4-BE49-F238E27FC236}">
                      <a16:creationId xmlns:a16="http://schemas.microsoft.com/office/drawing/2014/main" id="{6255A506-C7EE-4085-9B4E-5C41278B2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2260" y="5201162"/>
                  <a:ext cx="215341" cy="210276"/>
                </a:xfrm>
                <a:custGeom>
                  <a:avLst/>
                  <a:gdLst>
                    <a:gd name="T0" fmla="*/ 2147483647 w 24"/>
                    <a:gd name="T1" fmla="*/ 2147483647 h 23"/>
                    <a:gd name="T2" fmla="*/ 2147483647 w 24"/>
                    <a:gd name="T3" fmla="*/ 2147483647 h 23"/>
                    <a:gd name="T4" fmla="*/ 2147483647 w 24"/>
                    <a:gd name="T5" fmla="*/ 2147483647 h 23"/>
                    <a:gd name="T6" fmla="*/ 0 w 24"/>
                    <a:gd name="T7" fmla="*/ 2147483647 h 23"/>
                    <a:gd name="T8" fmla="*/ 2147483647 w 24"/>
                    <a:gd name="T9" fmla="*/ 2147483647 h 23"/>
                    <a:gd name="T10" fmla="*/ 2147483647 w 24"/>
                    <a:gd name="T11" fmla="*/ 2147483647 h 23"/>
                    <a:gd name="T12" fmla="*/ 2147483647 w 24"/>
                    <a:gd name="T13" fmla="*/ 2147483647 h 23"/>
                    <a:gd name="T14" fmla="*/ 2147483647 w 24"/>
                    <a:gd name="T15" fmla="*/ 2147483647 h 23"/>
                    <a:gd name="T16" fmla="*/ 2147483647 w 24"/>
                    <a:gd name="T17" fmla="*/ 2147483647 h 23"/>
                    <a:gd name="T18" fmla="*/ 2147483647 w 24"/>
                    <a:gd name="T19" fmla="*/ 2147483647 h 23"/>
                    <a:gd name="T20" fmla="*/ 2147483647 w 24"/>
                    <a:gd name="T21" fmla="*/ 2147483647 h 23"/>
                    <a:gd name="T22" fmla="*/ 2147483647 w 24"/>
                    <a:gd name="T23" fmla="*/ 2147483647 h 23"/>
                    <a:gd name="T24" fmla="*/ 2147483647 w 24"/>
                    <a:gd name="T25" fmla="*/ 2147483647 h 23"/>
                    <a:gd name="T26" fmla="*/ 2147483647 w 24"/>
                    <a:gd name="T27" fmla="*/ 2147483647 h 23"/>
                    <a:gd name="T28" fmla="*/ 2147483647 w 24"/>
                    <a:gd name="T29" fmla="*/ 2147483647 h 23"/>
                    <a:gd name="T30" fmla="*/ 2147483647 w 24"/>
                    <a:gd name="T31" fmla="*/ 0 h 23"/>
                    <a:gd name="T32" fmla="*/ 2147483647 w 24"/>
                    <a:gd name="T33" fmla="*/ 2147483647 h 23"/>
                    <a:gd name="T34" fmla="*/ 2147483647 w 24"/>
                    <a:gd name="T35" fmla="*/ 2147483647 h 2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4" h="23">
                      <a:moveTo>
                        <a:pt x="9" y="5"/>
                      </a:moveTo>
                      <a:cubicBezTo>
                        <a:pt x="9" y="5"/>
                        <a:pt x="6" y="8"/>
                        <a:pt x="6" y="8"/>
                      </a:cubicBezTo>
                      <a:cubicBezTo>
                        <a:pt x="5" y="8"/>
                        <a:pt x="2" y="7"/>
                        <a:pt x="2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20" y="23"/>
                        <a:pt x="20" y="23"/>
                        <a:pt x="20" y="23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3" y="1"/>
                        <a:pt x="13" y="1"/>
                        <a:pt x="13" y="1"/>
                      </a:cubicBez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8" name="Freeform 109">
                  <a:extLst>
                    <a:ext uri="{FF2B5EF4-FFF2-40B4-BE49-F238E27FC236}">
                      <a16:creationId xmlns:a16="http://schemas.microsoft.com/office/drawing/2014/main" id="{4EE9E026-FBCD-4289-BF9B-F9AE340A54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2638" y="4635465"/>
                  <a:ext cx="385442" cy="638270"/>
                </a:xfrm>
                <a:custGeom>
                  <a:avLst/>
                  <a:gdLst>
                    <a:gd name="T0" fmla="*/ 2147483647 w 43"/>
                    <a:gd name="T1" fmla="*/ 2147483647 h 70"/>
                    <a:gd name="T2" fmla="*/ 2147483647 w 43"/>
                    <a:gd name="T3" fmla="*/ 2147483647 h 70"/>
                    <a:gd name="T4" fmla="*/ 2147483647 w 43"/>
                    <a:gd name="T5" fmla="*/ 2147483647 h 70"/>
                    <a:gd name="T6" fmla="*/ 2147483647 w 43"/>
                    <a:gd name="T7" fmla="*/ 2147483647 h 70"/>
                    <a:gd name="T8" fmla="*/ 2147483647 w 43"/>
                    <a:gd name="T9" fmla="*/ 2147483647 h 70"/>
                    <a:gd name="T10" fmla="*/ 2147483647 w 43"/>
                    <a:gd name="T11" fmla="*/ 2147483647 h 70"/>
                    <a:gd name="T12" fmla="*/ 2147483647 w 43"/>
                    <a:gd name="T13" fmla="*/ 2147483647 h 70"/>
                    <a:gd name="T14" fmla="*/ 2147483647 w 43"/>
                    <a:gd name="T15" fmla="*/ 2147483647 h 70"/>
                    <a:gd name="T16" fmla="*/ 2147483647 w 43"/>
                    <a:gd name="T17" fmla="*/ 2147483647 h 70"/>
                    <a:gd name="T18" fmla="*/ 2147483647 w 43"/>
                    <a:gd name="T19" fmla="*/ 2147483647 h 70"/>
                    <a:gd name="T20" fmla="*/ 2147483647 w 43"/>
                    <a:gd name="T21" fmla="*/ 2147483647 h 70"/>
                    <a:gd name="T22" fmla="*/ 2147483647 w 43"/>
                    <a:gd name="T23" fmla="*/ 2147483647 h 70"/>
                    <a:gd name="T24" fmla="*/ 2147483647 w 43"/>
                    <a:gd name="T25" fmla="*/ 2147483647 h 70"/>
                    <a:gd name="T26" fmla="*/ 2147483647 w 43"/>
                    <a:gd name="T27" fmla="*/ 2147483647 h 70"/>
                    <a:gd name="T28" fmla="*/ 2147483647 w 43"/>
                    <a:gd name="T29" fmla="*/ 2147483647 h 70"/>
                    <a:gd name="T30" fmla="*/ 0 w 43"/>
                    <a:gd name="T31" fmla="*/ 2147483647 h 70"/>
                    <a:gd name="T32" fmla="*/ 0 w 43"/>
                    <a:gd name="T33" fmla="*/ 2147483647 h 70"/>
                    <a:gd name="T34" fmla="*/ 2147483647 w 43"/>
                    <a:gd name="T35" fmla="*/ 2147483647 h 70"/>
                    <a:gd name="T36" fmla="*/ 2147483647 w 43"/>
                    <a:gd name="T37" fmla="*/ 2147483647 h 70"/>
                    <a:gd name="T38" fmla="*/ 2147483647 w 43"/>
                    <a:gd name="T39" fmla="*/ 2147483647 h 70"/>
                    <a:gd name="T40" fmla="*/ 2147483647 w 43"/>
                    <a:gd name="T41" fmla="*/ 2147483647 h 70"/>
                    <a:gd name="T42" fmla="*/ 2147483647 w 43"/>
                    <a:gd name="T43" fmla="*/ 2147483647 h 70"/>
                    <a:gd name="T44" fmla="*/ 2147483647 w 43"/>
                    <a:gd name="T45" fmla="*/ 2147483647 h 70"/>
                    <a:gd name="T46" fmla="*/ 2147483647 w 43"/>
                    <a:gd name="T47" fmla="*/ 2147483647 h 70"/>
                    <a:gd name="T48" fmla="*/ 2147483647 w 43"/>
                    <a:gd name="T49" fmla="*/ 2147483647 h 70"/>
                    <a:gd name="T50" fmla="*/ 2147483647 w 43"/>
                    <a:gd name="T51" fmla="*/ 2147483647 h 70"/>
                    <a:gd name="T52" fmla="*/ 2147483647 w 43"/>
                    <a:gd name="T53" fmla="*/ 2147483647 h 70"/>
                    <a:gd name="T54" fmla="*/ 2147483647 w 43"/>
                    <a:gd name="T55" fmla="*/ 2147483647 h 70"/>
                    <a:gd name="T56" fmla="*/ 2147483647 w 43"/>
                    <a:gd name="T57" fmla="*/ 2147483647 h 70"/>
                    <a:gd name="T58" fmla="*/ 2147483647 w 43"/>
                    <a:gd name="T59" fmla="*/ 2147483647 h 70"/>
                    <a:gd name="T60" fmla="*/ 2147483647 w 43"/>
                    <a:gd name="T61" fmla="*/ 2147483647 h 70"/>
                    <a:gd name="T62" fmla="*/ 2147483647 w 43"/>
                    <a:gd name="T63" fmla="*/ 2147483647 h 70"/>
                    <a:gd name="T64" fmla="*/ 2147483647 w 43"/>
                    <a:gd name="T65" fmla="*/ 2147483647 h 70"/>
                    <a:gd name="T66" fmla="*/ 2147483647 w 43"/>
                    <a:gd name="T67" fmla="*/ 2147483647 h 70"/>
                    <a:gd name="T68" fmla="*/ 2147483647 w 43"/>
                    <a:gd name="T69" fmla="*/ 2147483647 h 70"/>
                    <a:gd name="T70" fmla="*/ 2147483647 w 43"/>
                    <a:gd name="T71" fmla="*/ 2147483647 h 70"/>
                    <a:gd name="T72" fmla="*/ 2147483647 w 43"/>
                    <a:gd name="T73" fmla="*/ 2147483647 h 70"/>
                    <a:gd name="T74" fmla="*/ 2147483647 w 43"/>
                    <a:gd name="T75" fmla="*/ 2147483647 h 70"/>
                    <a:gd name="T76" fmla="*/ 2147483647 w 43"/>
                    <a:gd name="T77" fmla="*/ 2147483647 h 70"/>
                    <a:gd name="T78" fmla="*/ 2147483647 w 43"/>
                    <a:gd name="T79" fmla="*/ 2147483647 h 70"/>
                    <a:gd name="T80" fmla="*/ 2147483647 w 43"/>
                    <a:gd name="T81" fmla="*/ 2147483647 h 70"/>
                    <a:gd name="T82" fmla="*/ 2147483647 w 43"/>
                    <a:gd name="T83" fmla="*/ 2147483647 h 70"/>
                    <a:gd name="T84" fmla="*/ 2147483647 w 43"/>
                    <a:gd name="T85" fmla="*/ 2147483647 h 70"/>
                    <a:gd name="T86" fmla="*/ 2147483647 w 43"/>
                    <a:gd name="T87" fmla="*/ 2147483647 h 70"/>
                    <a:gd name="T88" fmla="*/ 2147483647 w 43"/>
                    <a:gd name="T89" fmla="*/ 2147483647 h 70"/>
                    <a:gd name="T90" fmla="*/ 2147483647 w 43"/>
                    <a:gd name="T91" fmla="*/ 2147483647 h 70"/>
                    <a:gd name="T92" fmla="*/ 2147483647 w 43"/>
                    <a:gd name="T93" fmla="*/ 2147483647 h 70"/>
                    <a:gd name="T94" fmla="*/ 2147483647 w 43"/>
                    <a:gd name="T95" fmla="*/ 2147483647 h 70"/>
                    <a:gd name="T96" fmla="*/ 2147483647 w 43"/>
                    <a:gd name="T97" fmla="*/ 2147483647 h 70"/>
                    <a:gd name="T98" fmla="*/ 2147483647 w 43"/>
                    <a:gd name="T99" fmla="*/ 2147483647 h 70"/>
                    <a:gd name="T100" fmla="*/ 2147483647 w 43"/>
                    <a:gd name="T101" fmla="*/ 2147483647 h 70"/>
                    <a:gd name="T102" fmla="*/ 2147483647 w 43"/>
                    <a:gd name="T103" fmla="*/ 2147483647 h 70"/>
                    <a:gd name="T104" fmla="*/ 2147483647 w 43"/>
                    <a:gd name="T105" fmla="*/ 2147483647 h 70"/>
                    <a:gd name="T106" fmla="*/ 2147483647 w 43"/>
                    <a:gd name="T107" fmla="*/ 2147483647 h 70"/>
                    <a:gd name="T108" fmla="*/ 2147483647 w 43"/>
                    <a:gd name="T109" fmla="*/ 2147483647 h 70"/>
                    <a:gd name="T110" fmla="*/ 2147483647 w 43"/>
                    <a:gd name="T111" fmla="*/ 0 h 70"/>
                    <a:gd name="T112" fmla="*/ 2147483647 w 43"/>
                    <a:gd name="T113" fmla="*/ 0 h 70"/>
                    <a:gd name="T114" fmla="*/ 2147483647 w 43"/>
                    <a:gd name="T115" fmla="*/ 2147483647 h 70"/>
                    <a:gd name="T116" fmla="*/ 2147483647 w 43"/>
                    <a:gd name="T117" fmla="*/ 0 h 70"/>
                    <a:gd name="T118" fmla="*/ 2147483647 w 43"/>
                    <a:gd name="T119" fmla="*/ 2147483647 h 70"/>
                    <a:gd name="T120" fmla="*/ 2147483647 w 43"/>
                    <a:gd name="T121" fmla="*/ 2147483647 h 7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43" h="70">
                      <a:moveTo>
                        <a:pt x="27" y="6"/>
                      </a:moveTo>
                      <a:cubicBezTo>
                        <a:pt x="23" y="13"/>
                        <a:pt x="23" y="13"/>
                        <a:pt x="23" y="13"/>
                      </a:cubicBezTo>
                      <a:cubicBezTo>
                        <a:pt x="21" y="20"/>
                        <a:pt x="21" y="20"/>
                        <a:pt x="21" y="20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ubicBezTo>
                        <a:pt x="20" y="48"/>
                        <a:pt x="20" y="48"/>
                        <a:pt x="20" y="48"/>
                      </a:cubicBezTo>
                      <a:cubicBezTo>
                        <a:pt x="23" y="52"/>
                        <a:pt x="23" y="52"/>
                        <a:pt x="23" y="52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17" y="51"/>
                        <a:pt x="17" y="51"/>
                        <a:pt x="17" y="51"/>
                      </a:cubicBezTo>
                      <a:cubicBezTo>
                        <a:pt x="11" y="48"/>
                        <a:pt x="11" y="48"/>
                        <a:pt x="11" y="48"/>
                      </a:cubicBezTo>
                      <a:cubicBezTo>
                        <a:pt x="6" y="48"/>
                        <a:pt x="6" y="48"/>
                        <a:pt x="6" y="48"/>
                      </a:cubicBezTo>
                      <a:cubicBezTo>
                        <a:pt x="6" y="52"/>
                        <a:pt x="6" y="52"/>
                        <a:pt x="6" y="52"/>
                      </a:cubicBezTo>
                      <a:cubicBezTo>
                        <a:pt x="0" y="53"/>
                        <a:pt x="0" y="53"/>
                        <a:pt x="0" y="53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2" y="68"/>
                        <a:pt x="2" y="68"/>
                        <a:pt x="2" y="68"/>
                      </a:cubicBezTo>
                      <a:cubicBezTo>
                        <a:pt x="6" y="68"/>
                        <a:pt x="6" y="68"/>
                        <a:pt x="6" y="68"/>
                      </a:cubicBezTo>
                      <a:cubicBezTo>
                        <a:pt x="8" y="69"/>
                        <a:pt x="8" y="69"/>
                        <a:pt x="8" y="69"/>
                      </a:cubicBezTo>
                      <a:cubicBezTo>
                        <a:pt x="7" y="69"/>
                        <a:pt x="7" y="69"/>
                        <a:pt x="7" y="69"/>
                      </a:cubicBezTo>
                      <a:cubicBezTo>
                        <a:pt x="9" y="70"/>
                        <a:pt x="9" y="70"/>
                        <a:pt x="9" y="70"/>
                      </a:cubicBezTo>
                      <a:cubicBezTo>
                        <a:pt x="11" y="69"/>
                        <a:pt x="11" y="69"/>
                        <a:pt x="11" y="69"/>
                      </a:cubicBezTo>
                      <a:cubicBezTo>
                        <a:pt x="11" y="69"/>
                        <a:pt x="14" y="70"/>
                        <a:pt x="15" y="70"/>
                      </a:cubicBezTo>
                      <a:cubicBezTo>
                        <a:pt x="15" y="70"/>
                        <a:pt x="18" y="67"/>
                        <a:pt x="18" y="67"/>
                      </a:cubicBezTo>
                      <a:cubicBezTo>
                        <a:pt x="22" y="63"/>
                        <a:pt x="22" y="63"/>
                        <a:pt x="22" y="63"/>
                      </a:cubicBezTo>
                      <a:cubicBezTo>
                        <a:pt x="25" y="62"/>
                        <a:pt x="25" y="62"/>
                        <a:pt x="25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61"/>
                        <a:pt x="24" y="61"/>
                        <a:pt x="24" y="61"/>
                      </a:cubicBezTo>
                      <a:cubicBezTo>
                        <a:pt x="33" y="57"/>
                        <a:pt x="33" y="57"/>
                        <a:pt x="33" y="57"/>
                      </a:cubicBezTo>
                      <a:cubicBezTo>
                        <a:pt x="37" y="59"/>
                        <a:pt x="37" y="59"/>
                        <a:pt x="37" y="59"/>
                      </a:cubicBezTo>
                      <a:cubicBezTo>
                        <a:pt x="39" y="62"/>
                        <a:pt x="39" y="62"/>
                        <a:pt x="39" y="62"/>
                      </a:cubicBezTo>
                      <a:cubicBezTo>
                        <a:pt x="40" y="64"/>
                        <a:pt x="40" y="64"/>
                        <a:pt x="40" y="64"/>
                      </a:cubicBezTo>
                      <a:cubicBezTo>
                        <a:pt x="43" y="62"/>
                        <a:pt x="43" y="62"/>
                        <a:pt x="43" y="62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41" y="49"/>
                        <a:pt x="41" y="49"/>
                        <a:pt x="41" y="49"/>
                      </a:cubicBezTo>
                      <a:cubicBezTo>
                        <a:pt x="39" y="44"/>
                        <a:pt x="39" y="44"/>
                        <a:pt x="39" y="44"/>
                      </a:cubicBezTo>
                      <a:cubicBezTo>
                        <a:pt x="38" y="42"/>
                        <a:pt x="38" y="42"/>
                        <a:pt x="38" y="42"/>
                      </a:cubicBezTo>
                      <a:cubicBezTo>
                        <a:pt x="38" y="42"/>
                        <a:pt x="33" y="41"/>
                        <a:pt x="33" y="41"/>
                      </a:cubicBezTo>
                      <a:cubicBezTo>
                        <a:pt x="32" y="41"/>
                        <a:pt x="28" y="39"/>
                        <a:pt x="28" y="39"/>
                      </a:cubicBezTo>
                      <a:cubicBezTo>
                        <a:pt x="26" y="34"/>
                        <a:pt x="26" y="34"/>
                        <a:pt x="26" y="34"/>
                      </a:cubicBezTo>
                      <a:cubicBezTo>
                        <a:pt x="24" y="26"/>
                        <a:pt x="24" y="26"/>
                        <a:pt x="24" y="26"/>
                      </a:cubicBezTo>
                      <a:cubicBezTo>
                        <a:pt x="26" y="23"/>
                        <a:pt x="26" y="23"/>
                        <a:pt x="26" y="23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30" y="16"/>
                        <a:pt x="30" y="16"/>
                        <a:pt x="30" y="16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36" y="17"/>
                        <a:pt x="36" y="17"/>
                        <a:pt x="36" y="17"/>
                      </a:cubicBezTo>
                      <a:cubicBezTo>
                        <a:pt x="37" y="15"/>
                        <a:pt x="37" y="15"/>
                        <a:pt x="37" y="15"/>
                      </a:cubicBezTo>
                      <a:cubicBezTo>
                        <a:pt x="38" y="16"/>
                        <a:pt x="38" y="16"/>
                        <a:pt x="38" y="16"/>
                      </a:cubicBezTo>
                      <a:cubicBezTo>
                        <a:pt x="37" y="10"/>
                        <a:pt x="37" y="10"/>
                        <a:pt x="37" y="10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2"/>
                        <a:pt x="39" y="2"/>
                        <a:pt x="39" y="2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8" y="1"/>
                        <a:pt x="28" y="1"/>
                        <a:pt x="28" y="1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5"/>
                        <a:pt x="27" y="5"/>
                        <a:pt x="27" y="5"/>
                      </a:cubicBezTo>
                      <a:lnTo>
                        <a:pt x="27" y="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9" name="Freeform 110">
                  <a:extLst>
                    <a:ext uri="{FF2B5EF4-FFF2-40B4-BE49-F238E27FC236}">
                      <a16:creationId xmlns:a16="http://schemas.microsoft.com/office/drawing/2014/main" id="{F6D734BD-1E1A-4F71-AD66-6760886DF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5373" y="4304234"/>
                  <a:ext cx="213531" cy="165614"/>
                </a:xfrm>
                <a:custGeom>
                  <a:avLst/>
                  <a:gdLst>
                    <a:gd name="T0" fmla="*/ 2147483647 w 144"/>
                    <a:gd name="T1" fmla="*/ 2147483647 h 109"/>
                    <a:gd name="T2" fmla="*/ 2147483647 w 144"/>
                    <a:gd name="T3" fmla="*/ 2147483647 h 109"/>
                    <a:gd name="T4" fmla="*/ 2147483647 w 144"/>
                    <a:gd name="T5" fmla="*/ 2147483647 h 109"/>
                    <a:gd name="T6" fmla="*/ 2147483647 w 144"/>
                    <a:gd name="T7" fmla="*/ 2147483647 h 109"/>
                    <a:gd name="T8" fmla="*/ 2147483647 w 144"/>
                    <a:gd name="T9" fmla="*/ 2147483647 h 109"/>
                    <a:gd name="T10" fmla="*/ 2147483647 w 144"/>
                    <a:gd name="T11" fmla="*/ 2147483647 h 109"/>
                    <a:gd name="T12" fmla="*/ 2147483647 w 144"/>
                    <a:gd name="T13" fmla="*/ 0 h 109"/>
                    <a:gd name="T14" fmla="*/ 2147483647 w 144"/>
                    <a:gd name="T15" fmla="*/ 0 h 109"/>
                    <a:gd name="T16" fmla="*/ 2147483647 w 144"/>
                    <a:gd name="T17" fmla="*/ 2147483647 h 109"/>
                    <a:gd name="T18" fmla="*/ 2147483647 w 144"/>
                    <a:gd name="T19" fmla="*/ 2147483647 h 109"/>
                    <a:gd name="T20" fmla="*/ 2147483647 w 144"/>
                    <a:gd name="T21" fmla="*/ 2147483647 h 109"/>
                    <a:gd name="T22" fmla="*/ 0 w 144"/>
                    <a:gd name="T23" fmla="*/ 2147483647 h 109"/>
                    <a:gd name="T24" fmla="*/ 0 w 144"/>
                    <a:gd name="T25" fmla="*/ 2147483647 h 109"/>
                    <a:gd name="T26" fmla="*/ 2147483647 w 144"/>
                    <a:gd name="T27" fmla="*/ 2147483647 h 109"/>
                    <a:gd name="T28" fmla="*/ 2147483647 w 144"/>
                    <a:gd name="T29" fmla="*/ 2147483647 h 109"/>
                    <a:gd name="T30" fmla="*/ 2147483647 w 144"/>
                    <a:gd name="T31" fmla="*/ 2147483647 h 109"/>
                    <a:gd name="T32" fmla="*/ 2147483647 w 144"/>
                    <a:gd name="T33" fmla="*/ 2147483647 h 109"/>
                    <a:gd name="T34" fmla="*/ 2147483647 w 144"/>
                    <a:gd name="T35" fmla="*/ 2147483647 h 109"/>
                    <a:gd name="T36" fmla="*/ 2147483647 w 144"/>
                    <a:gd name="T37" fmla="*/ 2147483647 h 109"/>
                    <a:gd name="T38" fmla="*/ 2147483647 w 144"/>
                    <a:gd name="T39" fmla="*/ 2147483647 h 10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44" h="109">
                      <a:moveTo>
                        <a:pt x="114" y="79"/>
                      </a:moveTo>
                      <a:lnTo>
                        <a:pt x="120" y="79"/>
                      </a:lnTo>
                      <a:lnTo>
                        <a:pt x="138" y="55"/>
                      </a:lnTo>
                      <a:lnTo>
                        <a:pt x="144" y="49"/>
                      </a:lnTo>
                      <a:lnTo>
                        <a:pt x="132" y="49"/>
                      </a:lnTo>
                      <a:lnTo>
                        <a:pt x="108" y="25"/>
                      </a:lnTo>
                      <a:lnTo>
                        <a:pt x="96" y="0"/>
                      </a:lnTo>
                      <a:lnTo>
                        <a:pt x="90" y="0"/>
                      </a:lnTo>
                      <a:lnTo>
                        <a:pt x="54" y="19"/>
                      </a:lnTo>
                      <a:lnTo>
                        <a:pt x="24" y="43"/>
                      </a:lnTo>
                      <a:lnTo>
                        <a:pt x="6" y="67"/>
                      </a:lnTo>
                      <a:lnTo>
                        <a:pt x="0" y="85"/>
                      </a:lnTo>
                      <a:lnTo>
                        <a:pt x="0" y="97"/>
                      </a:lnTo>
                      <a:lnTo>
                        <a:pt x="6" y="109"/>
                      </a:lnTo>
                      <a:lnTo>
                        <a:pt x="36" y="103"/>
                      </a:lnTo>
                      <a:lnTo>
                        <a:pt x="36" y="109"/>
                      </a:lnTo>
                      <a:lnTo>
                        <a:pt x="42" y="85"/>
                      </a:lnTo>
                      <a:lnTo>
                        <a:pt x="72" y="85"/>
                      </a:lnTo>
                      <a:lnTo>
                        <a:pt x="96" y="85"/>
                      </a:lnTo>
                      <a:lnTo>
                        <a:pt x="114" y="7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0" name="Freeform 111">
                  <a:extLst>
                    <a:ext uri="{FF2B5EF4-FFF2-40B4-BE49-F238E27FC236}">
                      <a16:creationId xmlns:a16="http://schemas.microsoft.com/office/drawing/2014/main" id="{EA731AD8-9AA4-4F45-93A3-A7E30AA69E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5373" y="4304234"/>
                  <a:ext cx="213531" cy="165614"/>
                </a:xfrm>
                <a:custGeom>
                  <a:avLst/>
                  <a:gdLst>
                    <a:gd name="T0" fmla="*/ 2147483647 w 144"/>
                    <a:gd name="T1" fmla="*/ 2147483647 h 109"/>
                    <a:gd name="T2" fmla="*/ 2147483647 w 144"/>
                    <a:gd name="T3" fmla="*/ 2147483647 h 109"/>
                    <a:gd name="T4" fmla="*/ 2147483647 w 144"/>
                    <a:gd name="T5" fmla="*/ 2147483647 h 109"/>
                    <a:gd name="T6" fmla="*/ 2147483647 w 144"/>
                    <a:gd name="T7" fmla="*/ 2147483647 h 109"/>
                    <a:gd name="T8" fmla="*/ 2147483647 w 144"/>
                    <a:gd name="T9" fmla="*/ 2147483647 h 109"/>
                    <a:gd name="T10" fmla="*/ 2147483647 w 144"/>
                    <a:gd name="T11" fmla="*/ 2147483647 h 109"/>
                    <a:gd name="T12" fmla="*/ 2147483647 w 144"/>
                    <a:gd name="T13" fmla="*/ 0 h 109"/>
                    <a:gd name="T14" fmla="*/ 2147483647 w 144"/>
                    <a:gd name="T15" fmla="*/ 0 h 109"/>
                    <a:gd name="T16" fmla="*/ 2147483647 w 144"/>
                    <a:gd name="T17" fmla="*/ 2147483647 h 109"/>
                    <a:gd name="T18" fmla="*/ 2147483647 w 144"/>
                    <a:gd name="T19" fmla="*/ 2147483647 h 109"/>
                    <a:gd name="T20" fmla="*/ 2147483647 w 144"/>
                    <a:gd name="T21" fmla="*/ 2147483647 h 109"/>
                    <a:gd name="T22" fmla="*/ 0 w 144"/>
                    <a:gd name="T23" fmla="*/ 2147483647 h 109"/>
                    <a:gd name="T24" fmla="*/ 0 w 144"/>
                    <a:gd name="T25" fmla="*/ 2147483647 h 109"/>
                    <a:gd name="T26" fmla="*/ 2147483647 w 144"/>
                    <a:gd name="T27" fmla="*/ 2147483647 h 109"/>
                    <a:gd name="T28" fmla="*/ 2147483647 w 144"/>
                    <a:gd name="T29" fmla="*/ 2147483647 h 109"/>
                    <a:gd name="T30" fmla="*/ 2147483647 w 144"/>
                    <a:gd name="T31" fmla="*/ 2147483647 h 109"/>
                    <a:gd name="T32" fmla="*/ 2147483647 w 144"/>
                    <a:gd name="T33" fmla="*/ 2147483647 h 109"/>
                    <a:gd name="T34" fmla="*/ 2147483647 w 144"/>
                    <a:gd name="T35" fmla="*/ 2147483647 h 109"/>
                    <a:gd name="T36" fmla="*/ 2147483647 w 144"/>
                    <a:gd name="T37" fmla="*/ 2147483647 h 10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44" h="109">
                      <a:moveTo>
                        <a:pt x="114" y="79"/>
                      </a:moveTo>
                      <a:lnTo>
                        <a:pt x="120" y="79"/>
                      </a:lnTo>
                      <a:lnTo>
                        <a:pt x="138" y="55"/>
                      </a:lnTo>
                      <a:lnTo>
                        <a:pt x="144" y="49"/>
                      </a:lnTo>
                      <a:lnTo>
                        <a:pt x="132" y="49"/>
                      </a:lnTo>
                      <a:lnTo>
                        <a:pt x="108" y="25"/>
                      </a:lnTo>
                      <a:lnTo>
                        <a:pt x="96" y="0"/>
                      </a:lnTo>
                      <a:lnTo>
                        <a:pt x="90" y="0"/>
                      </a:lnTo>
                      <a:lnTo>
                        <a:pt x="54" y="19"/>
                      </a:lnTo>
                      <a:lnTo>
                        <a:pt x="24" y="43"/>
                      </a:lnTo>
                      <a:lnTo>
                        <a:pt x="6" y="67"/>
                      </a:lnTo>
                      <a:lnTo>
                        <a:pt x="0" y="85"/>
                      </a:lnTo>
                      <a:lnTo>
                        <a:pt x="0" y="97"/>
                      </a:lnTo>
                      <a:lnTo>
                        <a:pt x="6" y="109"/>
                      </a:lnTo>
                      <a:lnTo>
                        <a:pt x="36" y="103"/>
                      </a:lnTo>
                      <a:lnTo>
                        <a:pt x="36" y="109"/>
                      </a:lnTo>
                      <a:lnTo>
                        <a:pt x="42" y="85"/>
                      </a:lnTo>
                      <a:lnTo>
                        <a:pt x="72" y="85"/>
                      </a:lnTo>
                      <a:lnTo>
                        <a:pt x="96" y="85"/>
                      </a:ln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1" name="Freeform 112">
                  <a:extLst>
                    <a:ext uri="{FF2B5EF4-FFF2-40B4-BE49-F238E27FC236}">
                      <a16:creationId xmlns:a16="http://schemas.microsoft.com/office/drawing/2014/main" id="{B97CBD0F-1DA4-488D-B6FB-4789021AC8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6520" y="4425188"/>
                  <a:ext cx="27143" cy="7443"/>
                </a:xfrm>
                <a:custGeom>
                  <a:avLst/>
                  <a:gdLst>
                    <a:gd name="T0" fmla="*/ 0 w 18"/>
                    <a:gd name="T1" fmla="*/ 2147483647 h 6"/>
                    <a:gd name="T2" fmla="*/ 2147483647 w 18"/>
                    <a:gd name="T3" fmla="*/ 2147483647 h 6"/>
                    <a:gd name="T4" fmla="*/ 2147483647 w 18"/>
                    <a:gd name="T5" fmla="*/ 0 h 6"/>
                    <a:gd name="T6" fmla="*/ 0 w 18"/>
                    <a:gd name="T7" fmla="*/ 2147483647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6">
                      <a:moveTo>
                        <a:pt x="0" y="6"/>
                      </a:move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2" name="Freeform 113">
                  <a:extLst>
                    <a:ext uri="{FF2B5EF4-FFF2-40B4-BE49-F238E27FC236}">
                      <a16:creationId xmlns:a16="http://schemas.microsoft.com/office/drawing/2014/main" id="{F8E472E8-9D19-460A-9C10-35EEF48886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6520" y="4425188"/>
                  <a:ext cx="27143" cy="7443"/>
                </a:xfrm>
                <a:custGeom>
                  <a:avLst/>
                  <a:gdLst>
                    <a:gd name="T0" fmla="*/ 0 w 18"/>
                    <a:gd name="T1" fmla="*/ 2147483647 h 6"/>
                    <a:gd name="T2" fmla="*/ 2147483647 w 18"/>
                    <a:gd name="T3" fmla="*/ 2147483647 h 6"/>
                    <a:gd name="T4" fmla="*/ 2147483647 w 18"/>
                    <a:gd name="T5" fmla="*/ 0 h 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" h="6">
                      <a:moveTo>
                        <a:pt x="0" y="6"/>
                      </a:moveTo>
                      <a:lnTo>
                        <a:pt x="6" y="6"/>
                      </a:lnTo>
                      <a:lnTo>
                        <a:pt x="18" y="0"/>
                      </a:ln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3" name="Freeform 114">
                  <a:extLst>
                    <a:ext uri="{FF2B5EF4-FFF2-40B4-BE49-F238E27FC236}">
                      <a16:creationId xmlns:a16="http://schemas.microsoft.com/office/drawing/2014/main" id="{BD20BB9E-031B-4798-8CCA-9EDD020B24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7850" y="4432632"/>
                  <a:ext cx="115813" cy="154451"/>
                </a:xfrm>
                <a:custGeom>
                  <a:avLst/>
                  <a:gdLst>
                    <a:gd name="T0" fmla="*/ 2147483647 w 78"/>
                    <a:gd name="T1" fmla="*/ 2147483647 h 102"/>
                    <a:gd name="T2" fmla="*/ 2147483647 w 78"/>
                    <a:gd name="T3" fmla="*/ 0 h 102"/>
                    <a:gd name="T4" fmla="*/ 2147483647 w 78"/>
                    <a:gd name="T5" fmla="*/ 0 h 102"/>
                    <a:gd name="T6" fmla="*/ 2147483647 w 78"/>
                    <a:gd name="T7" fmla="*/ 0 h 102"/>
                    <a:gd name="T8" fmla="*/ 0 w 78"/>
                    <a:gd name="T9" fmla="*/ 2147483647 h 102"/>
                    <a:gd name="T10" fmla="*/ 2147483647 w 78"/>
                    <a:gd name="T11" fmla="*/ 2147483647 h 102"/>
                    <a:gd name="T12" fmla="*/ 0 w 78"/>
                    <a:gd name="T13" fmla="*/ 2147483647 h 102"/>
                    <a:gd name="T14" fmla="*/ 0 w 78"/>
                    <a:gd name="T15" fmla="*/ 2147483647 h 102"/>
                    <a:gd name="T16" fmla="*/ 2147483647 w 78"/>
                    <a:gd name="T17" fmla="*/ 2147483647 h 102"/>
                    <a:gd name="T18" fmla="*/ 2147483647 w 78"/>
                    <a:gd name="T19" fmla="*/ 2147483647 h 102"/>
                    <a:gd name="T20" fmla="*/ 2147483647 w 78"/>
                    <a:gd name="T21" fmla="*/ 2147483647 h 102"/>
                    <a:gd name="T22" fmla="*/ 2147483647 w 78"/>
                    <a:gd name="T23" fmla="*/ 2147483647 h 102"/>
                    <a:gd name="T24" fmla="*/ 2147483647 w 78"/>
                    <a:gd name="T25" fmla="*/ 2147483647 h 1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78" h="102">
                      <a:moveTo>
                        <a:pt x="60" y="6"/>
                      </a:moveTo>
                      <a:lnTo>
                        <a:pt x="60" y="0"/>
                      </a:lnTo>
                      <a:lnTo>
                        <a:pt x="36" y="0"/>
                      </a:lnTo>
                      <a:lnTo>
                        <a:pt x="6" y="0"/>
                      </a:lnTo>
                      <a:lnTo>
                        <a:pt x="0" y="24"/>
                      </a:lnTo>
                      <a:lnTo>
                        <a:pt x="12" y="42"/>
                      </a:lnTo>
                      <a:lnTo>
                        <a:pt x="0" y="66"/>
                      </a:lnTo>
                      <a:lnTo>
                        <a:pt x="0" y="84"/>
                      </a:lnTo>
                      <a:lnTo>
                        <a:pt x="6" y="102"/>
                      </a:lnTo>
                      <a:lnTo>
                        <a:pt x="36" y="102"/>
                      </a:lnTo>
                      <a:lnTo>
                        <a:pt x="78" y="90"/>
                      </a:lnTo>
                      <a:lnTo>
                        <a:pt x="60" y="36"/>
                      </a:lnTo>
                      <a:lnTo>
                        <a:pt x="60" y="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4" name="Freeform 115">
                  <a:extLst>
                    <a:ext uri="{FF2B5EF4-FFF2-40B4-BE49-F238E27FC236}">
                      <a16:creationId xmlns:a16="http://schemas.microsoft.com/office/drawing/2014/main" id="{97B1966F-4C04-44A6-9C4B-65E033C6F4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69761" y="4313537"/>
                  <a:ext cx="338393" cy="312622"/>
                </a:xfrm>
                <a:custGeom>
                  <a:avLst/>
                  <a:gdLst>
                    <a:gd name="T0" fmla="*/ 2147483647 w 228"/>
                    <a:gd name="T1" fmla="*/ 2147483647 h 205"/>
                    <a:gd name="T2" fmla="*/ 2147483647 w 228"/>
                    <a:gd name="T3" fmla="*/ 2147483647 h 205"/>
                    <a:gd name="T4" fmla="*/ 2147483647 w 228"/>
                    <a:gd name="T5" fmla="*/ 2147483647 h 205"/>
                    <a:gd name="T6" fmla="*/ 2147483647 w 228"/>
                    <a:gd name="T7" fmla="*/ 2147483647 h 205"/>
                    <a:gd name="T8" fmla="*/ 2147483647 w 228"/>
                    <a:gd name="T9" fmla="*/ 2147483647 h 205"/>
                    <a:gd name="T10" fmla="*/ 2147483647 w 228"/>
                    <a:gd name="T11" fmla="*/ 2147483647 h 205"/>
                    <a:gd name="T12" fmla="*/ 2147483647 w 228"/>
                    <a:gd name="T13" fmla="*/ 2147483647 h 205"/>
                    <a:gd name="T14" fmla="*/ 2147483647 w 228"/>
                    <a:gd name="T15" fmla="*/ 2147483647 h 205"/>
                    <a:gd name="T16" fmla="*/ 2147483647 w 228"/>
                    <a:gd name="T17" fmla="*/ 2147483647 h 205"/>
                    <a:gd name="T18" fmla="*/ 2147483647 w 228"/>
                    <a:gd name="T19" fmla="*/ 0 h 205"/>
                    <a:gd name="T20" fmla="*/ 2147483647 w 228"/>
                    <a:gd name="T21" fmla="*/ 2147483647 h 205"/>
                    <a:gd name="T22" fmla="*/ 2147483647 w 228"/>
                    <a:gd name="T23" fmla="*/ 2147483647 h 205"/>
                    <a:gd name="T24" fmla="*/ 2147483647 w 228"/>
                    <a:gd name="T25" fmla="*/ 2147483647 h 205"/>
                    <a:gd name="T26" fmla="*/ 2147483647 w 228"/>
                    <a:gd name="T27" fmla="*/ 2147483647 h 205"/>
                    <a:gd name="T28" fmla="*/ 2147483647 w 228"/>
                    <a:gd name="T29" fmla="*/ 2147483647 h 205"/>
                    <a:gd name="T30" fmla="*/ 2147483647 w 228"/>
                    <a:gd name="T31" fmla="*/ 2147483647 h 205"/>
                    <a:gd name="T32" fmla="*/ 2147483647 w 228"/>
                    <a:gd name="T33" fmla="*/ 2147483647 h 205"/>
                    <a:gd name="T34" fmla="*/ 2147483647 w 228"/>
                    <a:gd name="T35" fmla="*/ 2147483647 h 205"/>
                    <a:gd name="T36" fmla="*/ 2147483647 w 228"/>
                    <a:gd name="T37" fmla="*/ 2147483647 h 205"/>
                    <a:gd name="T38" fmla="*/ 0 w 228"/>
                    <a:gd name="T39" fmla="*/ 2147483647 h 205"/>
                    <a:gd name="T40" fmla="*/ 0 w 228"/>
                    <a:gd name="T41" fmla="*/ 2147483647 h 205"/>
                    <a:gd name="T42" fmla="*/ 2147483647 w 228"/>
                    <a:gd name="T43" fmla="*/ 2147483647 h 205"/>
                    <a:gd name="T44" fmla="*/ 2147483647 w 228"/>
                    <a:gd name="T45" fmla="*/ 2147483647 h 205"/>
                    <a:gd name="T46" fmla="*/ 2147483647 w 228"/>
                    <a:gd name="T47" fmla="*/ 2147483647 h 205"/>
                    <a:gd name="T48" fmla="*/ 2147483647 w 228"/>
                    <a:gd name="T49" fmla="*/ 2147483647 h 205"/>
                    <a:gd name="T50" fmla="*/ 2147483647 w 228"/>
                    <a:gd name="T51" fmla="*/ 2147483647 h 205"/>
                    <a:gd name="T52" fmla="*/ 2147483647 w 228"/>
                    <a:gd name="T53" fmla="*/ 2147483647 h 20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28" h="205">
                      <a:moveTo>
                        <a:pt x="120" y="151"/>
                      </a:moveTo>
                      <a:lnTo>
                        <a:pt x="150" y="163"/>
                      </a:lnTo>
                      <a:lnTo>
                        <a:pt x="180" y="121"/>
                      </a:lnTo>
                      <a:lnTo>
                        <a:pt x="198" y="73"/>
                      </a:lnTo>
                      <a:lnTo>
                        <a:pt x="204" y="55"/>
                      </a:lnTo>
                      <a:lnTo>
                        <a:pt x="222" y="49"/>
                      </a:lnTo>
                      <a:lnTo>
                        <a:pt x="228" y="31"/>
                      </a:lnTo>
                      <a:lnTo>
                        <a:pt x="210" y="25"/>
                      </a:lnTo>
                      <a:lnTo>
                        <a:pt x="198" y="7"/>
                      </a:lnTo>
                      <a:lnTo>
                        <a:pt x="204" y="0"/>
                      </a:lnTo>
                      <a:lnTo>
                        <a:pt x="174" y="25"/>
                      </a:lnTo>
                      <a:lnTo>
                        <a:pt x="144" y="31"/>
                      </a:lnTo>
                      <a:lnTo>
                        <a:pt x="108" y="31"/>
                      </a:lnTo>
                      <a:lnTo>
                        <a:pt x="84" y="43"/>
                      </a:lnTo>
                      <a:lnTo>
                        <a:pt x="48" y="31"/>
                      </a:lnTo>
                      <a:lnTo>
                        <a:pt x="24" y="31"/>
                      </a:lnTo>
                      <a:lnTo>
                        <a:pt x="12" y="49"/>
                      </a:lnTo>
                      <a:lnTo>
                        <a:pt x="12" y="67"/>
                      </a:lnTo>
                      <a:lnTo>
                        <a:pt x="12" y="91"/>
                      </a:lnTo>
                      <a:lnTo>
                        <a:pt x="0" y="133"/>
                      </a:lnTo>
                      <a:lnTo>
                        <a:pt x="0" y="163"/>
                      </a:lnTo>
                      <a:lnTo>
                        <a:pt x="24" y="163"/>
                      </a:lnTo>
                      <a:lnTo>
                        <a:pt x="48" y="193"/>
                      </a:lnTo>
                      <a:lnTo>
                        <a:pt x="72" y="199"/>
                      </a:lnTo>
                      <a:lnTo>
                        <a:pt x="96" y="205"/>
                      </a:lnTo>
                      <a:lnTo>
                        <a:pt x="102" y="175"/>
                      </a:lnTo>
                      <a:lnTo>
                        <a:pt x="120" y="15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5" name="Freeform 116">
                  <a:extLst>
                    <a:ext uri="{FF2B5EF4-FFF2-40B4-BE49-F238E27FC236}">
                      <a16:creationId xmlns:a16="http://schemas.microsoft.com/office/drawing/2014/main" id="{BBA40B3C-5385-452B-AFFC-935EFA0B4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9106" y="4432632"/>
                  <a:ext cx="365537" cy="219580"/>
                </a:xfrm>
                <a:custGeom>
                  <a:avLst/>
                  <a:gdLst>
                    <a:gd name="T0" fmla="*/ 2147483647 w 246"/>
                    <a:gd name="T1" fmla="*/ 2147483647 h 144"/>
                    <a:gd name="T2" fmla="*/ 2147483647 w 246"/>
                    <a:gd name="T3" fmla="*/ 2147483647 h 144"/>
                    <a:gd name="T4" fmla="*/ 2147483647 w 246"/>
                    <a:gd name="T5" fmla="*/ 2147483647 h 144"/>
                    <a:gd name="T6" fmla="*/ 2147483647 w 246"/>
                    <a:gd name="T7" fmla="*/ 2147483647 h 144"/>
                    <a:gd name="T8" fmla="*/ 0 w 246"/>
                    <a:gd name="T9" fmla="*/ 2147483647 h 144"/>
                    <a:gd name="T10" fmla="*/ 2147483647 w 246"/>
                    <a:gd name="T11" fmla="*/ 2147483647 h 144"/>
                    <a:gd name="T12" fmla="*/ 2147483647 w 246"/>
                    <a:gd name="T13" fmla="*/ 2147483647 h 144"/>
                    <a:gd name="T14" fmla="*/ 2147483647 w 246"/>
                    <a:gd name="T15" fmla="*/ 2147483647 h 144"/>
                    <a:gd name="T16" fmla="*/ 2147483647 w 246"/>
                    <a:gd name="T17" fmla="*/ 2147483647 h 144"/>
                    <a:gd name="T18" fmla="*/ 2147483647 w 246"/>
                    <a:gd name="T19" fmla="*/ 2147483647 h 144"/>
                    <a:gd name="T20" fmla="*/ 2147483647 w 246"/>
                    <a:gd name="T21" fmla="*/ 2147483647 h 144"/>
                    <a:gd name="T22" fmla="*/ 2147483647 w 246"/>
                    <a:gd name="T23" fmla="*/ 2147483647 h 144"/>
                    <a:gd name="T24" fmla="*/ 2147483647 w 246"/>
                    <a:gd name="T25" fmla="*/ 2147483647 h 144"/>
                    <a:gd name="T26" fmla="*/ 2147483647 w 246"/>
                    <a:gd name="T27" fmla="*/ 2147483647 h 144"/>
                    <a:gd name="T28" fmla="*/ 2147483647 w 246"/>
                    <a:gd name="T29" fmla="*/ 2147483647 h 144"/>
                    <a:gd name="T30" fmla="*/ 2147483647 w 246"/>
                    <a:gd name="T31" fmla="*/ 2147483647 h 144"/>
                    <a:gd name="T32" fmla="*/ 2147483647 w 246"/>
                    <a:gd name="T33" fmla="*/ 2147483647 h 144"/>
                    <a:gd name="T34" fmla="*/ 2147483647 w 246"/>
                    <a:gd name="T35" fmla="*/ 2147483647 h 144"/>
                    <a:gd name="T36" fmla="*/ 2147483647 w 246"/>
                    <a:gd name="T37" fmla="*/ 2147483647 h 144"/>
                    <a:gd name="T38" fmla="*/ 2147483647 w 246"/>
                    <a:gd name="T39" fmla="*/ 0 h 144"/>
                    <a:gd name="T40" fmla="*/ 2147483647 w 246"/>
                    <a:gd name="T41" fmla="*/ 2147483647 h 144"/>
                    <a:gd name="T42" fmla="*/ 2147483647 w 246"/>
                    <a:gd name="T43" fmla="*/ 2147483647 h 1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46" h="144">
                      <a:moveTo>
                        <a:pt x="78" y="36"/>
                      </a:moveTo>
                      <a:lnTo>
                        <a:pt x="72" y="48"/>
                      </a:lnTo>
                      <a:lnTo>
                        <a:pt x="36" y="60"/>
                      </a:lnTo>
                      <a:lnTo>
                        <a:pt x="12" y="66"/>
                      </a:lnTo>
                      <a:lnTo>
                        <a:pt x="0" y="102"/>
                      </a:lnTo>
                      <a:lnTo>
                        <a:pt x="12" y="132"/>
                      </a:lnTo>
                      <a:lnTo>
                        <a:pt x="18" y="144"/>
                      </a:lnTo>
                      <a:lnTo>
                        <a:pt x="42" y="132"/>
                      </a:lnTo>
                      <a:lnTo>
                        <a:pt x="66" y="132"/>
                      </a:lnTo>
                      <a:lnTo>
                        <a:pt x="78" y="138"/>
                      </a:lnTo>
                      <a:lnTo>
                        <a:pt x="78" y="114"/>
                      </a:lnTo>
                      <a:lnTo>
                        <a:pt x="114" y="108"/>
                      </a:lnTo>
                      <a:lnTo>
                        <a:pt x="144" y="120"/>
                      </a:lnTo>
                      <a:lnTo>
                        <a:pt x="198" y="108"/>
                      </a:lnTo>
                      <a:lnTo>
                        <a:pt x="246" y="102"/>
                      </a:lnTo>
                      <a:lnTo>
                        <a:pt x="210" y="66"/>
                      </a:lnTo>
                      <a:lnTo>
                        <a:pt x="186" y="54"/>
                      </a:lnTo>
                      <a:lnTo>
                        <a:pt x="168" y="24"/>
                      </a:lnTo>
                      <a:lnTo>
                        <a:pt x="156" y="0"/>
                      </a:lnTo>
                      <a:lnTo>
                        <a:pt x="108" y="30"/>
                      </a:lnTo>
                      <a:lnTo>
                        <a:pt x="78" y="3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6" name="Freeform 117">
                  <a:extLst>
                    <a:ext uri="{FF2B5EF4-FFF2-40B4-BE49-F238E27FC236}">
                      <a16:creationId xmlns:a16="http://schemas.microsoft.com/office/drawing/2014/main" id="{DC3F9203-3D2D-4222-BE04-466E0F8228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92340" y="4635465"/>
                  <a:ext cx="222580" cy="273544"/>
                </a:xfrm>
                <a:custGeom>
                  <a:avLst/>
                  <a:gdLst>
                    <a:gd name="T0" fmla="*/ 2147483647 w 150"/>
                    <a:gd name="T1" fmla="*/ 2147483647 h 180"/>
                    <a:gd name="T2" fmla="*/ 2147483647 w 150"/>
                    <a:gd name="T3" fmla="*/ 2147483647 h 180"/>
                    <a:gd name="T4" fmla="*/ 2147483647 w 150"/>
                    <a:gd name="T5" fmla="*/ 2147483647 h 180"/>
                    <a:gd name="T6" fmla="*/ 2147483647 w 150"/>
                    <a:gd name="T7" fmla="*/ 2147483647 h 180"/>
                    <a:gd name="T8" fmla="*/ 2147483647 w 150"/>
                    <a:gd name="T9" fmla="*/ 2147483647 h 180"/>
                    <a:gd name="T10" fmla="*/ 2147483647 w 150"/>
                    <a:gd name="T11" fmla="*/ 0 h 180"/>
                    <a:gd name="T12" fmla="*/ 2147483647 w 150"/>
                    <a:gd name="T13" fmla="*/ 0 h 180"/>
                    <a:gd name="T14" fmla="*/ 2147483647 w 150"/>
                    <a:gd name="T15" fmla="*/ 2147483647 h 180"/>
                    <a:gd name="T16" fmla="*/ 2147483647 w 150"/>
                    <a:gd name="T17" fmla="*/ 2147483647 h 180"/>
                    <a:gd name="T18" fmla="*/ 2147483647 w 150"/>
                    <a:gd name="T19" fmla="*/ 2147483647 h 180"/>
                    <a:gd name="T20" fmla="*/ 2147483647 w 150"/>
                    <a:gd name="T21" fmla="*/ 2147483647 h 180"/>
                    <a:gd name="T22" fmla="*/ 2147483647 w 150"/>
                    <a:gd name="T23" fmla="*/ 2147483647 h 180"/>
                    <a:gd name="T24" fmla="*/ 2147483647 w 150"/>
                    <a:gd name="T25" fmla="*/ 2147483647 h 180"/>
                    <a:gd name="T26" fmla="*/ 2147483647 w 150"/>
                    <a:gd name="T27" fmla="*/ 2147483647 h 180"/>
                    <a:gd name="T28" fmla="*/ 2147483647 w 150"/>
                    <a:gd name="T29" fmla="*/ 2147483647 h 180"/>
                    <a:gd name="T30" fmla="*/ 2147483647 w 150"/>
                    <a:gd name="T31" fmla="*/ 2147483647 h 180"/>
                    <a:gd name="T32" fmla="*/ 2147483647 w 150"/>
                    <a:gd name="T33" fmla="*/ 2147483647 h 180"/>
                    <a:gd name="T34" fmla="*/ 0 w 150"/>
                    <a:gd name="T35" fmla="*/ 2147483647 h 180"/>
                    <a:gd name="T36" fmla="*/ 2147483647 w 150"/>
                    <a:gd name="T37" fmla="*/ 2147483647 h 180"/>
                    <a:gd name="T38" fmla="*/ 2147483647 w 150"/>
                    <a:gd name="T39" fmla="*/ 2147483647 h 180"/>
                    <a:gd name="T40" fmla="*/ 2147483647 w 150"/>
                    <a:gd name="T41" fmla="*/ 2147483647 h 180"/>
                    <a:gd name="T42" fmla="*/ 2147483647 w 150"/>
                    <a:gd name="T43" fmla="*/ 2147483647 h 1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50" h="180">
                      <a:moveTo>
                        <a:pt x="66" y="162"/>
                      </a:moveTo>
                      <a:lnTo>
                        <a:pt x="90" y="144"/>
                      </a:lnTo>
                      <a:lnTo>
                        <a:pt x="114" y="96"/>
                      </a:lnTo>
                      <a:lnTo>
                        <a:pt x="132" y="78"/>
                      </a:lnTo>
                      <a:lnTo>
                        <a:pt x="150" y="6"/>
                      </a:lnTo>
                      <a:lnTo>
                        <a:pt x="138" y="0"/>
                      </a:lnTo>
                      <a:lnTo>
                        <a:pt x="114" y="0"/>
                      </a:lnTo>
                      <a:lnTo>
                        <a:pt x="90" y="12"/>
                      </a:lnTo>
                      <a:lnTo>
                        <a:pt x="72" y="18"/>
                      </a:lnTo>
                      <a:lnTo>
                        <a:pt x="60" y="30"/>
                      </a:lnTo>
                      <a:lnTo>
                        <a:pt x="48" y="36"/>
                      </a:lnTo>
                      <a:lnTo>
                        <a:pt x="48" y="48"/>
                      </a:lnTo>
                      <a:lnTo>
                        <a:pt x="60" y="54"/>
                      </a:lnTo>
                      <a:lnTo>
                        <a:pt x="54" y="84"/>
                      </a:lnTo>
                      <a:lnTo>
                        <a:pt x="48" y="114"/>
                      </a:lnTo>
                      <a:lnTo>
                        <a:pt x="30" y="114"/>
                      </a:lnTo>
                      <a:lnTo>
                        <a:pt x="12" y="126"/>
                      </a:lnTo>
                      <a:lnTo>
                        <a:pt x="0" y="138"/>
                      </a:lnTo>
                      <a:lnTo>
                        <a:pt x="18" y="156"/>
                      </a:lnTo>
                      <a:lnTo>
                        <a:pt x="24" y="180"/>
                      </a:lnTo>
                      <a:lnTo>
                        <a:pt x="42" y="162"/>
                      </a:lnTo>
                      <a:lnTo>
                        <a:pt x="66" y="16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7" name="Freeform 118">
                  <a:extLst>
                    <a:ext uri="{FF2B5EF4-FFF2-40B4-BE49-F238E27FC236}">
                      <a16:creationId xmlns:a16="http://schemas.microsoft.com/office/drawing/2014/main" id="{EA0265F7-A5EF-4370-ACDB-2A9089533D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7101" y="4691291"/>
                  <a:ext cx="133910" cy="152589"/>
                </a:xfrm>
                <a:custGeom>
                  <a:avLst/>
                  <a:gdLst>
                    <a:gd name="T0" fmla="*/ 2147483647 w 90"/>
                    <a:gd name="T1" fmla="*/ 2147483647 h 102"/>
                    <a:gd name="T2" fmla="*/ 2147483647 w 90"/>
                    <a:gd name="T3" fmla="*/ 2147483647 h 102"/>
                    <a:gd name="T4" fmla="*/ 2147483647 w 90"/>
                    <a:gd name="T5" fmla="*/ 2147483647 h 102"/>
                    <a:gd name="T6" fmla="*/ 2147483647 w 90"/>
                    <a:gd name="T7" fmla="*/ 2147483647 h 102"/>
                    <a:gd name="T8" fmla="*/ 2147483647 w 90"/>
                    <a:gd name="T9" fmla="*/ 2147483647 h 102"/>
                    <a:gd name="T10" fmla="*/ 2147483647 w 90"/>
                    <a:gd name="T11" fmla="*/ 0 h 102"/>
                    <a:gd name="T12" fmla="*/ 2147483647 w 90"/>
                    <a:gd name="T13" fmla="*/ 0 h 102"/>
                    <a:gd name="T14" fmla="*/ 0 w 90"/>
                    <a:gd name="T15" fmla="*/ 0 h 102"/>
                    <a:gd name="T16" fmla="*/ 0 w 90"/>
                    <a:gd name="T17" fmla="*/ 2147483647 h 102"/>
                    <a:gd name="T18" fmla="*/ 0 w 90"/>
                    <a:gd name="T19" fmla="*/ 2147483647 h 102"/>
                    <a:gd name="T20" fmla="*/ 2147483647 w 90"/>
                    <a:gd name="T21" fmla="*/ 2147483647 h 102"/>
                    <a:gd name="T22" fmla="*/ 2147483647 w 90"/>
                    <a:gd name="T23" fmla="*/ 2147483647 h 102"/>
                    <a:gd name="T24" fmla="*/ 2147483647 w 90"/>
                    <a:gd name="T25" fmla="*/ 2147483647 h 1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0" h="102">
                      <a:moveTo>
                        <a:pt x="60" y="78"/>
                      </a:moveTo>
                      <a:lnTo>
                        <a:pt x="78" y="78"/>
                      </a:lnTo>
                      <a:lnTo>
                        <a:pt x="84" y="48"/>
                      </a:lnTo>
                      <a:lnTo>
                        <a:pt x="90" y="18"/>
                      </a:lnTo>
                      <a:lnTo>
                        <a:pt x="78" y="12"/>
                      </a:lnTo>
                      <a:lnTo>
                        <a:pt x="78" y="0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0" y="18"/>
                      </a:lnTo>
                      <a:lnTo>
                        <a:pt x="0" y="54"/>
                      </a:lnTo>
                      <a:lnTo>
                        <a:pt x="30" y="102"/>
                      </a:lnTo>
                      <a:lnTo>
                        <a:pt x="42" y="90"/>
                      </a:lnTo>
                      <a:lnTo>
                        <a:pt x="60" y="7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8" name="Freeform 119">
                  <a:extLst>
                    <a:ext uri="{FF2B5EF4-FFF2-40B4-BE49-F238E27FC236}">
                      <a16:creationId xmlns:a16="http://schemas.microsoft.com/office/drawing/2014/main" id="{77CE0C30-6E4E-4D6A-9D98-3724F2B1C3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0909" y="4387971"/>
                  <a:ext cx="213531" cy="303318"/>
                </a:xfrm>
                <a:custGeom>
                  <a:avLst/>
                  <a:gdLst>
                    <a:gd name="T0" fmla="*/ 2147483647 w 144"/>
                    <a:gd name="T1" fmla="*/ 2147483647 h 198"/>
                    <a:gd name="T2" fmla="*/ 2147483647 w 144"/>
                    <a:gd name="T3" fmla="*/ 2147483647 h 198"/>
                    <a:gd name="T4" fmla="*/ 2147483647 w 144"/>
                    <a:gd name="T5" fmla="*/ 2147483647 h 198"/>
                    <a:gd name="T6" fmla="*/ 2147483647 w 144"/>
                    <a:gd name="T7" fmla="*/ 2147483647 h 198"/>
                    <a:gd name="T8" fmla="*/ 2147483647 w 144"/>
                    <a:gd name="T9" fmla="*/ 2147483647 h 198"/>
                    <a:gd name="T10" fmla="*/ 2147483647 w 144"/>
                    <a:gd name="T11" fmla="*/ 2147483647 h 198"/>
                    <a:gd name="T12" fmla="*/ 2147483647 w 144"/>
                    <a:gd name="T13" fmla="*/ 2147483647 h 198"/>
                    <a:gd name="T14" fmla="*/ 2147483647 w 144"/>
                    <a:gd name="T15" fmla="*/ 2147483647 h 198"/>
                    <a:gd name="T16" fmla="*/ 2147483647 w 144"/>
                    <a:gd name="T17" fmla="*/ 0 h 198"/>
                    <a:gd name="T18" fmla="*/ 2147483647 w 144"/>
                    <a:gd name="T19" fmla="*/ 0 h 198"/>
                    <a:gd name="T20" fmla="*/ 2147483647 w 144"/>
                    <a:gd name="T21" fmla="*/ 2147483647 h 198"/>
                    <a:gd name="T22" fmla="*/ 2147483647 w 144"/>
                    <a:gd name="T23" fmla="*/ 2147483647 h 198"/>
                    <a:gd name="T24" fmla="*/ 2147483647 w 144"/>
                    <a:gd name="T25" fmla="*/ 2147483647 h 198"/>
                    <a:gd name="T26" fmla="*/ 2147483647 w 144"/>
                    <a:gd name="T27" fmla="*/ 2147483647 h 198"/>
                    <a:gd name="T28" fmla="*/ 2147483647 w 144"/>
                    <a:gd name="T29" fmla="*/ 2147483647 h 198"/>
                    <a:gd name="T30" fmla="*/ 2147483647 w 144"/>
                    <a:gd name="T31" fmla="*/ 2147483647 h 198"/>
                    <a:gd name="T32" fmla="*/ 0 w 144"/>
                    <a:gd name="T33" fmla="*/ 2147483647 h 198"/>
                    <a:gd name="T34" fmla="*/ 2147483647 w 144"/>
                    <a:gd name="T35" fmla="*/ 2147483647 h 198"/>
                    <a:gd name="T36" fmla="*/ 2147483647 w 144"/>
                    <a:gd name="T37" fmla="*/ 2147483647 h 198"/>
                    <a:gd name="T38" fmla="*/ 2147483647 w 144"/>
                    <a:gd name="T39" fmla="*/ 2147483647 h 198"/>
                    <a:gd name="T40" fmla="*/ 2147483647 w 144"/>
                    <a:gd name="T41" fmla="*/ 2147483647 h 198"/>
                    <a:gd name="T42" fmla="*/ 2147483647 w 144"/>
                    <a:gd name="T43" fmla="*/ 2147483647 h 19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44" h="198">
                      <a:moveTo>
                        <a:pt x="144" y="174"/>
                      </a:moveTo>
                      <a:lnTo>
                        <a:pt x="138" y="162"/>
                      </a:lnTo>
                      <a:lnTo>
                        <a:pt x="126" y="132"/>
                      </a:lnTo>
                      <a:lnTo>
                        <a:pt x="138" y="96"/>
                      </a:lnTo>
                      <a:lnTo>
                        <a:pt x="132" y="96"/>
                      </a:lnTo>
                      <a:lnTo>
                        <a:pt x="114" y="66"/>
                      </a:lnTo>
                      <a:lnTo>
                        <a:pt x="114" y="48"/>
                      </a:lnTo>
                      <a:lnTo>
                        <a:pt x="138" y="42"/>
                      </a:lnTo>
                      <a:lnTo>
                        <a:pt x="126" y="0"/>
                      </a:lnTo>
                      <a:lnTo>
                        <a:pt x="108" y="6"/>
                      </a:lnTo>
                      <a:lnTo>
                        <a:pt x="102" y="24"/>
                      </a:lnTo>
                      <a:lnTo>
                        <a:pt x="84" y="72"/>
                      </a:lnTo>
                      <a:lnTo>
                        <a:pt x="54" y="114"/>
                      </a:lnTo>
                      <a:lnTo>
                        <a:pt x="24" y="102"/>
                      </a:lnTo>
                      <a:lnTo>
                        <a:pt x="6" y="126"/>
                      </a:lnTo>
                      <a:lnTo>
                        <a:pt x="0" y="156"/>
                      </a:lnTo>
                      <a:lnTo>
                        <a:pt x="18" y="156"/>
                      </a:lnTo>
                      <a:lnTo>
                        <a:pt x="24" y="198"/>
                      </a:lnTo>
                      <a:lnTo>
                        <a:pt x="72" y="198"/>
                      </a:lnTo>
                      <a:lnTo>
                        <a:pt x="102" y="198"/>
                      </a:lnTo>
                      <a:lnTo>
                        <a:pt x="144" y="17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9" name="Freeform 120">
                  <a:extLst>
                    <a:ext uri="{FF2B5EF4-FFF2-40B4-BE49-F238E27FC236}">
                      <a16:creationId xmlns:a16="http://schemas.microsoft.com/office/drawing/2014/main" id="{9AAE247A-DAF0-4C95-B974-1E5D6923E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0909" y="4387971"/>
                  <a:ext cx="213531" cy="303318"/>
                </a:xfrm>
                <a:custGeom>
                  <a:avLst/>
                  <a:gdLst>
                    <a:gd name="T0" fmla="*/ 2147483647 w 144"/>
                    <a:gd name="T1" fmla="*/ 2147483647 h 198"/>
                    <a:gd name="T2" fmla="*/ 2147483647 w 144"/>
                    <a:gd name="T3" fmla="*/ 2147483647 h 198"/>
                    <a:gd name="T4" fmla="*/ 2147483647 w 144"/>
                    <a:gd name="T5" fmla="*/ 2147483647 h 198"/>
                    <a:gd name="T6" fmla="*/ 2147483647 w 144"/>
                    <a:gd name="T7" fmla="*/ 2147483647 h 198"/>
                    <a:gd name="T8" fmla="*/ 2147483647 w 144"/>
                    <a:gd name="T9" fmla="*/ 2147483647 h 198"/>
                    <a:gd name="T10" fmla="*/ 2147483647 w 144"/>
                    <a:gd name="T11" fmla="*/ 2147483647 h 198"/>
                    <a:gd name="T12" fmla="*/ 2147483647 w 144"/>
                    <a:gd name="T13" fmla="*/ 2147483647 h 198"/>
                    <a:gd name="T14" fmla="*/ 2147483647 w 144"/>
                    <a:gd name="T15" fmla="*/ 2147483647 h 198"/>
                    <a:gd name="T16" fmla="*/ 2147483647 w 144"/>
                    <a:gd name="T17" fmla="*/ 0 h 198"/>
                    <a:gd name="T18" fmla="*/ 2147483647 w 144"/>
                    <a:gd name="T19" fmla="*/ 0 h 198"/>
                    <a:gd name="T20" fmla="*/ 2147483647 w 144"/>
                    <a:gd name="T21" fmla="*/ 2147483647 h 198"/>
                    <a:gd name="T22" fmla="*/ 2147483647 w 144"/>
                    <a:gd name="T23" fmla="*/ 2147483647 h 198"/>
                    <a:gd name="T24" fmla="*/ 2147483647 w 144"/>
                    <a:gd name="T25" fmla="*/ 2147483647 h 198"/>
                    <a:gd name="T26" fmla="*/ 2147483647 w 144"/>
                    <a:gd name="T27" fmla="*/ 2147483647 h 198"/>
                    <a:gd name="T28" fmla="*/ 2147483647 w 144"/>
                    <a:gd name="T29" fmla="*/ 2147483647 h 198"/>
                    <a:gd name="T30" fmla="*/ 2147483647 w 144"/>
                    <a:gd name="T31" fmla="*/ 2147483647 h 198"/>
                    <a:gd name="T32" fmla="*/ 0 w 144"/>
                    <a:gd name="T33" fmla="*/ 2147483647 h 198"/>
                    <a:gd name="T34" fmla="*/ 2147483647 w 144"/>
                    <a:gd name="T35" fmla="*/ 2147483647 h 198"/>
                    <a:gd name="T36" fmla="*/ 2147483647 w 144"/>
                    <a:gd name="T37" fmla="*/ 2147483647 h 198"/>
                    <a:gd name="T38" fmla="*/ 2147483647 w 144"/>
                    <a:gd name="T39" fmla="*/ 2147483647 h 198"/>
                    <a:gd name="T40" fmla="*/ 2147483647 w 144"/>
                    <a:gd name="T41" fmla="*/ 2147483647 h 19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44" h="198">
                      <a:moveTo>
                        <a:pt x="144" y="174"/>
                      </a:moveTo>
                      <a:lnTo>
                        <a:pt x="138" y="162"/>
                      </a:lnTo>
                      <a:lnTo>
                        <a:pt x="126" y="132"/>
                      </a:lnTo>
                      <a:lnTo>
                        <a:pt x="138" y="96"/>
                      </a:lnTo>
                      <a:lnTo>
                        <a:pt x="132" y="96"/>
                      </a:lnTo>
                      <a:lnTo>
                        <a:pt x="114" y="66"/>
                      </a:lnTo>
                      <a:lnTo>
                        <a:pt x="114" y="48"/>
                      </a:lnTo>
                      <a:lnTo>
                        <a:pt x="138" y="42"/>
                      </a:lnTo>
                      <a:lnTo>
                        <a:pt x="126" y="0"/>
                      </a:lnTo>
                      <a:lnTo>
                        <a:pt x="108" y="6"/>
                      </a:lnTo>
                      <a:lnTo>
                        <a:pt x="102" y="24"/>
                      </a:lnTo>
                      <a:lnTo>
                        <a:pt x="84" y="72"/>
                      </a:lnTo>
                      <a:lnTo>
                        <a:pt x="54" y="114"/>
                      </a:lnTo>
                      <a:lnTo>
                        <a:pt x="24" y="102"/>
                      </a:lnTo>
                      <a:lnTo>
                        <a:pt x="6" y="126"/>
                      </a:lnTo>
                      <a:lnTo>
                        <a:pt x="0" y="156"/>
                      </a:lnTo>
                      <a:lnTo>
                        <a:pt x="18" y="156"/>
                      </a:lnTo>
                      <a:lnTo>
                        <a:pt x="24" y="198"/>
                      </a:lnTo>
                      <a:lnTo>
                        <a:pt x="72" y="198"/>
                      </a:lnTo>
                      <a:lnTo>
                        <a:pt x="102" y="198"/>
                      </a:ln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0" name="Freeform 121">
                  <a:extLst>
                    <a:ext uri="{FF2B5EF4-FFF2-40B4-BE49-F238E27FC236}">
                      <a16:creationId xmlns:a16="http://schemas.microsoft.com/office/drawing/2014/main" id="{2C5E158A-E7F5-47FB-8860-E301FF78A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13663" y="4376806"/>
                  <a:ext cx="72384" cy="184224"/>
                </a:xfrm>
                <a:custGeom>
                  <a:avLst/>
                  <a:gdLst>
                    <a:gd name="T0" fmla="*/ 2147483647 w 48"/>
                    <a:gd name="T1" fmla="*/ 2147483647 h 120"/>
                    <a:gd name="T2" fmla="*/ 2147483647 w 48"/>
                    <a:gd name="T3" fmla="*/ 2147483647 h 120"/>
                    <a:gd name="T4" fmla="*/ 2147483647 w 48"/>
                    <a:gd name="T5" fmla="*/ 2147483647 h 120"/>
                    <a:gd name="T6" fmla="*/ 2147483647 w 48"/>
                    <a:gd name="T7" fmla="*/ 2147483647 h 120"/>
                    <a:gd name="T8" fmla="*/ 2147483647 w 48"/>
                    <a:gd name="T9" fmla="*/ 0 h 120"/>
                    <a:gd name="T10" fmla="*/ 2147483647 w 48"/>
                    <a:gd name="T11" fmla="*/ 2147483647 h 120"/>
                    <a:gd name="T12" fmla="*/ 2147483647 w 48"/>
                    <a:gd name="T13" fmla="*/ 2147483647 h 120"/>
                    <a:gd name="T14" fmla="*/ 0 w 48"/>
                    <a:gd name="T15" fmla="*/ 2147483647 h 120"/>
                    <a:gd name="T16" fmla="*/ 0 w 48"/>
                    <a:gd name="T17" fmla="*/ 2147483647 h 120"/>
                    <a:gd name="T18" fmla="*/ 2147483647 w 48"/>
                    <a:gd name="T19" fmla="*/ 2147483647 h 120"/>
                    <a:gd name="T20" fmla="*/ 2147483647 w 48"/>
                    <a:gd name="T21" fmla="*/ 2147483647 h 120"/>
                    <a:gd name="T22" fmla="*/ 2147483647 w 48"/>
                    <a:gd name="T23" fmla="*/ 2147483647 h 120"/>
                    <a:gd name="T24" fmla="*/ 2147483647 w 48"/>
                    <a:gd name="T25" fmla="*/ 2147483647 h 120"/>
                    <a:gd name="T26" fmla="*/ 2147483647 w 48"/>
                    <a:gd name="T27" fmla="*/ 2147483647 h 120"/>
                    <a:gd name="T28" fmla="*/ 2147483647 w 48"/>
                    <a:gd name="T29" fmla="*/ 2147483647 h 12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8" h="120">
                      <a:moveTo>
                        <a:pt x="48" y="48"/>
                      </a:moveTo>
                      <a:lnTo>
                        <a:pt x="48" y="24"/>
                      </a:lnTo>
                      <a:lnTo>
                        <a:pt x="48" y="6"/>
                      </a:lnTo>
                      <a:lnTo>
                        <a:pt x="42" y="6"/>
                      </a:lnTo>
                      <a:lnTo>
                        <a:pt x="30" y="0"/>
                      </a:lnTo>
                      <a:lnTo>
                        <a:pt x="24" y="6"/>
                      </a:lnTo>
                      <a:lnTo>
                        <a:pt x="6" y="30"/>
                      </a:lnTo>
                      <a:lnTo>
                        <a:pt x="0" y="30"/>
                      </a:lnTo>
                      <a:lnTo>
                        <a:pt x="0" y="48"/>
                      </a:lnTo>
                      <a:lnTo>
                        <a:pt x="6" y="90"/>
                      </a:lnTo>
                      <a:lnTo>
                        <a:pt x="24" y="120"/>
                      </a:lnTo>
                      <a:lnTo>
                        <a:pt x="36" y="120"/>
                      </a:lnTo>
                      <a:lnTo>
                        <a:pt x="36" y="90"/>
                      </a:lnTo>
                      <a:lnTo>
                        <a:pt x="48" y="4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1" name="Freeform 122">
                  <a:extLst>
                    <a:ext uri="{FF2B5EF4-FFF2-40B4-BE49-F238E27FC236}">
                      <a16:creationId xmlns:a16="http://schemas.microsoft.com/office/drawing/2014/main" id="{E9AAC423-BEBB-4DC0-BB97-EE3623C66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6520" y="4425188"/>
                  <a:ext cx="63335" cy="145146"/>
                </a:xfrm>
                <a:custGeom>
                  <a:avLst/>
                  <a:gdLst>
                    <a:gd name="T0" fmla="*/ 2147483647 w 42"/>
                    <a:gd name="T1" fmla="*/ 2147483647 h 96"/>
                    <a:gd name="T2" fmla="*/ 2147483647 w 42"/>
                    <a:gd name="T3" fmla="*/ 0 h 96"/>
                    <a:gd name="T4" fmla="*/ 2147483647 w 42"/>
                    <a:gd name="T5" fmla="*/ 2147483647 h 96"/>
                    <a:gd name="T6" fmla="*/ 0 w 42"/>
                    <a:gd name="T7" fmla="*/ 2147483647 h 96"/>
                    <a:gd name="T8" fmla="*/ 0 w 42"/>
                    <a:gd name="T9" fmla="*/ 2147483647 h 96"/>
                    <a:gd name="T10" fmla="*/ 0 w 42"/>
                    <a:gd name="T11" fmla="*/ 2147483647 h 96"/>
                    <a:gd name="T12" fmla="*/ 2147483647 w 42"/>
                    <a:gd name="T13" fmla="*/ 2147483647 h 96"/>
                    <a:gd name="T14" fmla="*/ 2147483647 w 42"/>
                    <a:gd name="T15" fmla="*/ 2147483647 h 96"/>
                    <a:gd name="T16" fmla="*/ 2147483647 w 42"/>
                    <a:gd name="T17" fmla="*/ 2147483647 h 96"/>
                    <a:gd name="T18" fmla="*/ 2147483647 w 42"/>
                    <a:gd name="T19" fmla="*/ 2147483647 h 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2" h="96">
                      <a:moveTo>
                        <a:pt x="18" y="18"/>
                      </a:moveTo>
                      <a:lnTo>
                        <a:pt x="18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42"/>
                      </a:lnTo>
                      <a:lnTo>
                        <a:pt x="18" y="96"/>
                      </a:lnTo>
                      <a:lnTo>
                        <a:pt x="42" y="90"/>
                      </a:lnTo>
                      <a:lnTo>
                        <a:pt x="24" y="60"/>
                      </a:lnTo>
                      <a:lnTo>
                        <a:pt x="18" y="1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2" name="Freeform 123">
                  <a:extLst>
                    <a:ext uri="{FF2B5EF4-FFF2-40B4-BE49-F238E27FC236}">
                      <a16:creationId xmlns:a16="http://schemas.microsoft.com/office/drawing/2014/main" id="{59FFDB9A-865D-4AF7-A6C6-17ED2FD0A2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9484" y="5240239"/>
                  <a:ext cx="365537" cy="381474"/>
                </a:xfrm>
                <a:custGeom>
                  <a:avLst/>
                  <a:gdLst>
                    <a:gd name="T0" fmla="*/ 2147483647 w 246"/>
                    <a:gd name="T1" fmla="*/ 2147483647 h 252"/>
                    <a:gd name="T2" fmla="*/ 2147483647 w 246"/>
                    <a:gd name="T3" fmla="*/ 2147483647 h 252"/>
                    <a:gd name="T4" fmla="*/ 2147483647 w 246"/>
                    <a:gd name="T5" fmla="*/ 2147483647 h 252"/>
                    <a:gd name="T6" fmla="*/ 2147483647 w 246"/>
                    <a:gd name="T7" fmla="*/ 2147483647 h 252"/>
                    <a:gd name="T8" fmla="*/ 2147483647 w 246"/>
                    <a:gd name="T9" fmla="*/ 2147483647 h 252"/>
                    <a:gd name="T10" fmla="*/ 2147483647 w 246"/>
                    <a:gd name="T11" fmla="*/ 2147483647 h 252"/>
                    <a:gd name="T12" fmla="*/ 2147483647 w 246"/>
                    <a:gd name="T13" fmla="*/ 2147483647 h 252"/>
                    <a:gd name="T14" fmla="*/ 2147483647 w 246"/>
                    <a:gd name="T15" fmla="*/ 2147483647 h 252"/>
                    <a:gd name="T16" fmla="*/ 2147483647 w 246"/>
                    <a:gd name="T17" fmla="*/ 2147483647 h 252"/>
                    <a:gd name="T18" fmla="*/ 2147483647 w 246"/>
                    <a:gd name="T19" fmla="*/ 2147483647 h 252"/>
                    <a:gd name="T20" fmla="*/ 2147483647 w 246"/>
                    <a:gd name="T21" fmla="*/ 2147483647 h 252"/>
                    <a:gd name="T22" fmla="*/ 2147483647 w 246"/>
                    <a:gd name="T23" fmla="*/ 2147483647 h 252"/>
                    <a:gd name="T24" fmla="*/ 2147483647 w 246"/>
                    <a:gd name="T25" fmla="*/ 2147483647 h 252"/>
                    <a:gd name="T26" fmla="*/ 2147483647 w 246"/>
                    <a:gd name="T27" fmla="*/ 2147483647 h 252"/>
                    <a:gd name="T28" fmla="*/ 2147483647 w 246"/>
                    <a:gd name="T29" fmla="*/ 2147483647 h 252"/>
                    <a:gd name="T30" fmla="*/ 2147483647 w 246"/>
                    <a:gd name="T31" fmla="*/ 2147483647 h 252"/>
                    <a:gd name="T32" fmla="*/ 2147483647 w 246"/>
                    <a:gd name="T33" fmla="*/ 2147483647 h 252"/>
                    <a:gd name="T34" fmla="*/ 2147483647 w 246"/>
                    <a:gd name="T35" fmla="*/ 2147483647 h 252"/>
                    <a:gd name="T36" fmla="*/ 2147483647 w 246"/>
                    <a:gd name="T37" fmla="*/ 2147483647 h 252"/>
                    <a:gd name="T38" fmla="*/ 2147483647 w 246"/>
                    <a:gd name="T39" fmla="*/ 0 h 252"/>
                    <a:gd name="T40" fmla="*/ 2147483647 w 246"/>
                    <a:gd name="T41" fmla="*/ 2147483647 h 252"/>
                    <a:gd name="T42" fmla="*/ 0 w 246"/>
                    <a:gd name="T43" fmla="*/ 2147483647 h 252"/>
                    <a:gd name="T44" fmla="*/ 2147483647 w 246"/>
                    <a:gd name="T45" fmla="*/ 2147483647 h 252"/>
                    <a:gd name="T46" fmla="*/ 2147483647 w 246"/>
                    <a:gd name="T47" fmla="*/ 2147483647 h 252"/>
                    <a:gd name="T48" fmla="*/ 2147483647 w 246"/>
                    <a:gd name="T49" fmla="*/ 2147483647 h 252"/>
                    <a:gd name="T50" fmla="*/ 2147483647 w 246"/>
                    <a:gd name="T51" fmla="*/ 2147483647 h 252"/>
                    <a:gd name="T52" fmla="*/ 2147483647 w 246"/>
                    <a:gd name="T53" fmla="*/ 2147483647 h 252"/>
                    <a:gd name="T54" fmla="*/ 2147483647 w 246"/>
                    <a:gd name="T55" fmla="*/ 2147483647 h 25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46" h="252">
                      <a:moveTo>
                        <a:pt x="126" y="252"/>
                      </a:moveTo>
                      <a:lnTo>
                        <a:pt x="144" y="246"/>
                      </a:lnTo>
                      <a:lnTo>
                        <a:pt x="156" y="162"/>
                      </a:lnTo>
                      <a:lnTo>
                        <a:pt x="156" y="108"/>
                      </a:lnTo>
                      <a:lnTo>
                        <a:pt x="168" y="102"/>
                      </a:lnTo>
                      <a:lnTo>
                        <a:pt x="174" y="36"/>
                      </a:lnTo>
                      <a:lnTo>
                        <a:pt x="222" y="24"/>
                      </a:lnTo>
                      <a:lnTo>
                        <a:pt x="240" y="18"/>
                      </a:lnTo>
                      <a:lnTo>
                        <a:pt x="246" y="18"/>
                      </a:lnTo>
                      <a:lnTo>
                        <a:pt x="234" y="12"/>
                      </a:lnTo>
                      <a:lnTo>
                        <a:pt x="210" y="12"/>
                      </a:lnTo>
                      <a:lnTo>
                        <a:pt x="216" y="18"/>
                      </a:lnTo>
                      <a:lnTo>
                        <a:pt x="210" y="12"/>
                      </a:lnTo>
                      <a:lnTo>
                        <a:pt x="174" y="18"/>
                      </a:lnTo>
                      <a:lnTo>
                        <a:pt x="126" y="18"/>
                      </a:lnTo>
                      <a:lnTo>
                        <a:pt x="114" y="12"/>
                      </a:lnTo>
                      <a:lnTo>
                        <a:pt x="30" y="12"/>
                      </a:lnTo>
                      <a:lnTo>
                        <a:pt x="18" y="0"/>
                      </a:lnTo>
                      <a:lnTo>
                        <a:pt x="6" y="6"/>
                      </a:lnTo>
                      <a:lnTo>
                        <a:pt x="0" y="42"/>
                      </a:lnTo>
                      <a:lnTo>
                        <a:pt x="42" y="126"/>
                      </a:lnTo>
                      <a:lnTo>
                        <a:pt x="48" y="144"/>
                      </a:lnTo>
                      <a:lnTo>
                        <a:pt x="60" y="222"/>
                      </a:lnTo>
                      <a:lnTo>
                        <a:pt x="90" y="252"/>
                      </a:lnTo>
                      <a:lnTo>
                        <a:pt x="96" y="240"/>
                      </a:lnTo>
                      <a:lnTo>
                        <a:pt x="126" y="25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3" name="Freeform 124">
                  <a:extLst>
                    <a:ext uri="{FF2B5EF4-FFF2-40B4-BE49-F238E27FC236}">
                      <a16:creationId xmlns:a16="http://schemas.microsoft.com/office/drawing/2014/main" id="{B9E803F6-2D0D-47A1-9EAB-F98B207EC6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13663" y="4194443"/>
                  <a:ext cx="90479" cy="109791"/>
                </a:xfrm>
                <a:custGeom>
                  <a:avLst/>
                  <a:gdLst>
                    <a:gd name="T0" fmla="*/ 0 w 10"/>
                    <a:gd name="T1" fmla="*/ 2147483647 h 12"/>
                    <a:gd name="T2" fmla="*/ 2147483647 w 10"/>
                    <a:gd name="T3" fmla="*/ 2147483647 h 12"/>
                    <a:gd name="T4" fmla="*/ 2147483647 w 10"/>
                    <a:gd name="T5" fmla="*/ 2147483647 h 12"/>
                    <a:gd name="T6" fmla="*/ 2147483647 w 10"/>
                    <a:gd name="T7" fmla="*/ 2147483647 h 12"/>
                    <a:gd name="T8" fmla="*/ 2147483647 w 10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0" y="12"/>
                      </a:move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10" y="8"/>
                        <a:pt x="10" y="8"/>
                      </a:cubicBezTo>
                      <a:cubicBezTo>
                        <a:pt x="10" y="7"/>
                        <a:pt x="10" y="0"/>
                        <a:pt x="10" y="0"/>
                      </a:cubicBez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1" name="Южная Америка"/>
              <p:cNvGrpSpPr/>
              <p:nvPr/>
            </p:nvGrpSpPr>
            <p:grpSpPr>
              <a:xfrm>
                <a:off x="3556241" y="4402859"/>
                <a:ext cx="1241379" cy="2195799"/>
                <a:chOff x="3556241" y="4402859"/>
                <a:chExt cx="1241379" cy="2195799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371" name="Freeform 131">
                  <a:extLst>
                    <a:ext uri="{FF2B5EF4-FFF2-40B4-BE49-F238E27FC236}">
                      <a16:creationId xmlns:a16="http://schemas.microsoft.com/office/drawing/2014/main" id="{A7ADADDE-22F4-45D5-AC73-A027E6C260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6816" y="4402859"/>
                  <a:ext cx="331154" cy="446631"/>
                </a:xfrm>
                <a:custGeom>
                  <a:avLst/>
                  <a:gdLst>
                    <a:gd name="T0" fmla="*/ 2147483647 w 37"/>
                    <a:gd name="T1" fmla="*/ 2147483647 h 41"/>
                    <a:gd name="T2" fmla="*/ 2147483647 w 37"/>
                    <a:gd name="T3" fmla="*/ 2147483647 h 41"/>
                    <a:gd name="T4" fmla="*/ 2147483647 w 37"/>
                    <a:gd name="T5" fmla="*/ 2147483647 h 41"/>
                    <a:gd name="T6" fmla="*/ 2147483647 w 37"/>
                    <a:gd name="T7" fmla="*/ 2147483647 h 41"/>
                    <a:gd name="T8" fmla="*/ 2147483647 w 37"/>
                    <a:gd name="T9" fmla="*/ 2147483647 h 41"/>
                    <a:gd name="T10" fmla="*/ 2147483647 w 37"/>
                    <a:gd name="T11" fmla="*/ 2147483647 h 41"/>
                    <a:gd name="T12" fmla="*/ 2147483647 w 37"/>
                    <a:gd name="T13" fmla="*/ 2147483647 h 41"/>
                    <a:gd name="T14" fmla="*/ 2147483647 w 37"/>
                    <a:gd name="T15" fmla="*/ 2147483647 h 41"/>
                    <a:gd name="T16" fmla="*/ 2147483647 w 37"/>
                    <a:gd name="T17" fmla="*/ 2147483647 h 41"/>
                    <a:gd name="T18" fmla="*/ 2147483647 w 37"/>
                    <a:gd name="T19" fmla="*/ 2147483647 h 41"/>
                    <a:gd name="T20" fmla="*/ 2147483647 w 37"/>
                    <a:gd name="T21" fmla="*/ 0 h 41"/>
                    <a:gd name="T22" fmla="*/ 2147483647 w 37"/>
                    <a:gd name="T23" fmla="*/ 2147483647 h 41"/>
                    <a:gd name="T24" fmla="*/ 2147483647 w 37"/>
                    <a:gd name="T25" fmla="*/ 2147483647 h 41"/>
                    <a:gd name="T26" fmla="*/ 2147483647 w 37"/>
                    <a:gd name="T27" fmla="*/ 2147483647 h 41"/>
                    <a:gd name="T28" fmla="*/ 2147483647 w 37"/>
                    <a:gd name="T29" fmla="*/ 2147483647 h 41"/>
                    <a:gd name="T30" fmla="*/ 2147483647 w 37"/>
                    <a:gd name="T31" fmla="*/ 2147483647 h 41"/>
                    <a:gd name="T32" fmla="*/ 2147483647 w 37"/>
                    <a:gd name="T33" fmla="*/ 2147483647 h 41"/>
                    <a:gd name="T34" fmla="*/ 2147483647 w 37"/>
                    <a:gd name="T35" fmla="*/ 2147483647 h 41"/>
                    <a:gd name="T36" fmla="*/ 2147483647 w 37"/>
                    <a:gd name="T37" fmla="*/ 2147483647 h 41"/>
                    <a:gd name="T38" fmla="*/ 2147483647 w 37"/>
                    <a:gd name="T39" fmla="*/ 2147483647 h 41"/>
                    <a:gd name="T40" fmla="*/ 2147483647 w 37"/>
                    <a:gd name="T41" fmla="*/ 2147483647 h 41"/>
                    <a:gd name="T42" fmla="*/ 2147483647 w 37"/>
                    <a:gd name="T43" fmla="*/ 2147483647 h 41"/>
                    <a:gd name="T44" fmla="*/ 0 w 37"/>
                    <a:gd name="T45" fmla="*/ 2147483647 h 41"/>
                    <a:gd name="T46" fmla="*/ 2147483647 w 37"/>
                    <a:gd name="T47" fmla="*/ 2147483647 h 41"/>
                    <a:gd name="T48" fmla="*/ 2147483647 w 37"/>
                    <a:gd name="T49" fmla="*/ 2147483647 h 4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connsiteX0" fmla="*/ 10000 w 10000"/>
                    <a:gd name="connsiteY0" fmla="*/ 8293 h 11045"/>
                    <a:gd name="connsiteX1" fmla="*/ 10000 w 10000"/>
                    <a:gd name="connsiteY1" fmla="*/ 8293 h 11045"/>
                    <a:gd name="connsiteX2" fmla="*/ 10000 w 10000"/>
                    <a:gd name="connsiteY2" fmla="*/ 6585 h 11045"/>
                    <a:gd name="connsiteX3" fmla="*/ 9459 w 10000"/>
                    <a:gd name="connsiteY3" fmla="*/ 5610 h 11045"/>
                    <a:gd name="connsiteX4" fmla="*/ 9730 w 10000"/>
                    <a:gd name="connsiteY4" fmla="*/ 5122 h 11045"/>
                    <a:gd name="connsiteX5" fmla="*/ 8378 w 10000"/>
                    <a:gd name="connsiteY5" fmla="*/ 4878 h 11045"/>
                    <a:gd name="connsiteX6" fmla="*/ 5676 w 10000"/>
                    <a:gd name="connsiteY6" fmla="*/ 3902 h 11045"/>
                    <a:gd name="connsiteX7" fmla="*/ 5135 w 10000"/>
                    <a:gd name="connsiteY7" fmla="*/ 2683 h 11045"/>
                    <a:gd name="connsiteX8" fmla="*/ 5405 w 10000"/>
                    <a:gd name="connsiteY8" fmla="*/ 732 h 11045"/>
                    <a:gd name="connsiteX9" fmla="*/ 6486 w 10000"/>
                    <a:gd name="connsiteY9" fmla="*/ 244 h 11045"/>
                    <a:gd name="connsiteX10" fmla="*/ 6486 w 10000"/>
                    <a:gd name="connsiteY10" fmla="*/ 0 h 11045"/>
                    <a:gd name="connsiteX11" fmla="*/ 4595 w 10000"/>
                    <a:gd name="connsiteY11" fmla="*/ 488 h 11045"/>
                    <a:gd name="connsiteX12" fmla="*/ 3514 w 10000"/>
                    <a:gd name="connsiteY12" fmla="*/ 976 h 11045"/>
                    <a:gd name="connsiteX13" fmla="*/ 2973 w 10000"/>
                    <a:gd name="connsiteY13" fmla="*/ 2195 h 11045"/>
                    <a:gd name="connsiteX14" fmla="*/ 2432 w 10000"/>
                    <a:gd name="connsiteY14" fmla="*/ 2439 h 11045"/>
                    <a:gd name="connsiteX15" fmla="*/ 1622 w 10000"/>
                    <a:gd name="connsiteY15" fmla="*/ 3171 h 11045"/>
                    <a:gd name="connsiteX16" fmla="*/ 811 w 10000"/>
                    <a:gd name="connsiteY16" fmla="*/ 3902 h 11045"/>
                    <a:gd name="connsiteX17" fmla="*/ 1081 w 10000"/>
                    <a:gd name="connsiteY17" fmla="*/ 4390 h 11045"/>
                    <a:gd name="connsiteX18" fmla="*/ 1351 w 10000"/>
                    <a:gd name="connsiteY18" fmla="*/ 5610 h 11045"/>
                    <a:gd name="connsiteX19" fmla="*/ 1351 w 10000"/>
                    <a:gd name="connsiteY19" fmla="*/ 6341 h 11045"/>
                    <a:gd name="connsiteX20" fmla="*/ 1622 w 10000"/>
                    <a:gd name="connsiteY20" fmla="*/ 7317 h 11045"/>
                    <a:gd name="connsiteX21" fmla="*/ 541 w 10000"/>
                    <a:gd name="connsiteY21" fmla="*/ 8049 h 11045"/>
                    <a:gd name="connsiteX22" fmla="*/ 0 w 10000"/>
                    <a:gd name="connsiteY22" fmla="*/ 8537 h 11045"/>
                    <a:gd name="connsiteX23" fmla="*/ 2162 w 10000"/>
                    <a:gd name="connsiteY23" fmla="*/ 9268 h 11045"/>
                    <a:gd name="connsiteX24" fmla="*/ 7669 w 10000"/>
                    <a:gd name="connsiteY24" fmla="*/ 11045 h 11045"/>
                    <a:gd name="connsiteX0" fmla="*/ 10000 w 10000"/>
                    <a:gd name="connsiteY0" fmla="*/ 8293 h 11941"/>
                    <a:gd name="connsiteX1" fmla="*/ 10000 w 10000"/>
                    <a:gd name="connsiteY1" fmla="*/ 8293 h 11941"/>
                    <a:gd name="connsiteX2" fmla="*/ 10000 w 10000"/>
                    <a:gd name="connsiteY2" fmla="*/ 6585 h 11941"/>
                    <a:gd name="connsiteX3" fmla="*/ 9459 w 10000"/>
                    <a:gd name="connsiteY3" fmla="*/ 5610 h 11941"/>
                    <a:gd name="connsiteX4" fmla="*/ 9730 w 10000"/>
                    <a:gd name="connsiteY4" fmla="*/ 5122 h 11941"/>
                    <a:gd name="connsiteX5" fmla="*/ 8378 w 10000"/>
                    <a:gd name="connsiteY5" fmla="*/ 4878 h 11941"/>
                    <a:gd name="connsiteX6" fmla="*/ 5676 w 10000"/>
                    <a:gd name="connsiteY6" fmla="*/ 3902 h 11941"/>
                    <a:gd name="connsiteX7" fmla="*/ 5135 w 10000"/>
                    <a:gd name="connsiteY7" fmla="*/ 2683 h 11941"/>
                    <a:gd name="connsiteX8" fmla="*/ 5405 w 10000"/>
                    <a:gd name="connsiteY8" fmla="*/ 732 h 11941"/>
                    <a:gd name="connsiteX9" fmla="*/ 6486 w 10000"/>
                    <a:gd name="connsiteY9" fmla="*/ 244 h 11941"/>
                    <a:gd name="connsiteX10" fmla="*/ 6486 w 10000"/>
                    <a:gd name="connsiteY10" fmla="*/ 0 h 11941"/>
                    <a:gd name="connsiteX11" fmla="*/ 4595 w 10000"/>
                    <a:gd name="connsiteY11" fmla="*/ 488 h 11941"/>
                    <a:gd name="connsiteX12" fmla="*/ 3514 w 10000"/>
                    <a:gd name="connsiteY12" fmla="*/ 976 h 11941"/>
                    <a:gd name="connsiteX13" fmla="*/ 2973 w 10000"/>
                    <a:gd name="connsiteY13" fmla="*/ 2195 h 11941"/>
                    <a:gd name="connsiteX14" fmla="*/ 2432 w 10000"/>
                    <a:gd name="connsiteY14" fmla="*/ 2439 h 11941"/>
                    <a:gd name="connsiteX15" fmla="*/ 1622 w 10000"/>
                    <a:gd name="connsiteY15" fmla="*/ 3171 h 11941"/>
                    <a:gd name="connsiteX16" fmla="*/ 811 w 10000"/>
                    <a:gd name="connsiteY16" fmla="*/ 3902 h 11941"/>
                    <a:gd name="connsiteX17" fmla="*/ 1081 w 10000"/>
                    <a:gd name="connsiteY17" fmla="*/ 4390 h 11941"/>
                    <a:gd name="connsiteX18" fmla="*/ 1351 w 10000"/>
                    <a:gd name="connsiteY18" fmla="*/ 5610 h 11941"/>
                    <a:gd name="connsiteX19" fmla="*/ 1351 w 10000"/>
                    <a:gd name="connsiteY19" fmla="*/ 6341 h 11941"/>
                    <a:gd name="connsiteX20" fmla="*/ 1622 w 10000"/>
                    <a:gd name="connsiteY20" fmla="*/ 7317 h 11941"/>
                    <a:gd name="connsiteX21" fmla="*/ 541 w 10000"/>
                    <a:gd name="connsiteY21" fmla="*/ 8049 h 11941"/>
                    <a:gd name="connsiteX22" fmla="*/ 0 w 10000"/>
                    <a:gd name="connsiteY22" fmla="*/ 8537 h 11941"/>
                    <a:gd name="connsiteX23" fmla="*/ 2162 w 10000"/>
                    <a:gd name="connsiteY23" fmla="*/ 9268 h 11941"/>
                    <a:gd name="connsiteX24" fmla="*/ 7669 w 10000"/>
                    <a:gd name="connsiteY24" fmla="*/ 11941 h 11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0" h="11941">
                      <a:moveTo>
                        <a:pt x="10000" y="8293"/>
                      </a:moveTo>
                      <a:lnTo>
                        <a:pt x="10000" y="8293"/>
                      </a:lnTo>
                      <a:lnTo>
                        <a:pt x="10000" y="6585"/>
                      </a:lnTo>
                      <a:lnTo>
                        <a:pt x="9459" y="5610"/>
                      </a:lnTo>
                      <a:cubicBezTo>
                        <a:pt x="9549" y="5447"/>
                        <a:pt x="9640" y="5285"/>
                        <a:pt x="9730" y="5122"/>
                      </a:cubicBezTo>
                      <a:lnTo>
                        <a:pt x="8378" y="4878"/>
                      </a:lnTo>
                      <a:lnTo>
                        <a:pt x="5676" y="3902"/>
                      </a:lnTo>
                      <a:lnTo>
                        <a:pt x="5135" y="2683"/>
                      </a:lnTo>
                      <a:lnTo>
                        <a:pt x="5405" y="732"/>
                      </a:lnTo>
                      <a:lnTo>
                        <a:pt x="6486" y="244"/>
                      </a:lnTo>
                      <a:lnTo>
                        <a:pt x="6486" y="0"/>
                      </a:lnTo>
                      <a:lnTo>
                        <a:pt x="4595" y="488"/>
                      </a:lnTo>
                      <a:lnTo>
                        <a:pt x="3514" y="976"/>
                      </a:lnTo>
                      <a:lnTo>
                        <a:pt x="2973" y="2195"/>
                      </a:lnTo>
                      <a:lnTo>
                        <a:pt x="2432" y="2439"/>
                      </a:lnTo>
                      <a:lnTo>
                        <a:pt x="1622" y="3171"/>
                      </a:lnTo>
                      <a:lnTo>
                        <a:pt x="811" y="3902"/>
                      </a:lnTo>
                      <a:lnTo>
                        <a:pt x="1081" y="4390"/>
                      </a:lnTo>
                      <a:lnTo>
                        <a:pt x="1351" y="5610"/>
                      </a:lnTo>
                      <a:lnTo>
                        <a:pt x="1351" y="6341"/>
                      </a:lnTo>
                      <a:lnTo>
                        <a:pt x="1622" y="7317"/>
                      </a:lnTo>
                      <a:lnTo>
                        <a:pt x="541" y="8049"/>
                      </a:lnTo>
                      <a:lnTo>
                        <a:pt x="0" y="8537"/>
                      </a:lnTo>
                      <a:lnTo>
                        <a:pt x="2162" y="9268"/>
                      </a:lnTo>
                      <a:cubicBezTo>
                        <a:pt x="3243" y="10000"/>
                        <a:pt x="7669" y="11941"/>
                        <a:pt x="7669" y="11941"/>
                      </a:cubicBez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2" name="Freeform 173">
                  <a:extLst>
                    <a:ext uri="{FF2B5EF4-FFF2-40B4-BE49-F238E27FC236}">
                      <a16:creationId xmlns:a16="http://schemas.microsoft.com/office/drawing/2014/main" id="{27DBA7FB-3399-4B69-A200-3F23BEE0AF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0551" y="5582636"/>
                  <a:ext cx="144767" cy="195389"/>
                </a:xfrm>
                <a:custGeom>
                  <a:avLst/>
                  <a:gdLst>
                    <a:gd name="T0" fmla="*/ 2147483647 w 102"/>
                    <a:gd name="T1" fmla="*/ 2147483647 h 114"/>
                    <a:gd name="T2" fmla="*/ 2147483647 w 102"/>
                    <a:gd name="T3" fmla="*/ 2147483647 h 114"/>
                    <a:gd name="T4" fmla="*/ 2147483647 w 102"/>
                    <a:gd name="T5" fmla="*/ 0 h 114"/>
                    <a:gd name="T6" fmla="*/ 2147483647 w 102"/>
                    <a:gd name="T7" fmla="*/ 2147483647 h 114"/>
                    <a:gd name="T8" fmla="*/ 0 w 102"/>
                    <a:gd name="T9" fmla="*/ 2147483647 h 114"/>
                    <a:gd name="T10" fmla="*/ 0 w 102"/>
                    <a:gd name="T11" fmla="*/ 2147483647 h 114"/>
                    <a:gd name="T12" fmla="*/ 2147483647 w 102"/>
                    <a:gd name="T13" fmla="*/ 2147483647 h 114"/>
                    <a:gd name="T14" fmla="*/ 2147483647 w 102"/>
                    <a:gd name="T15" fmla="*/ 2147483647 h 114"/>
                    <a:gd name="T16" fmla="*/ 2147483647 w 102"/>
                    <a:gd name="T17" fmla="*/ 2147483647 h 114"/>
                    <a:gd name="T18" fmla="*/ 2147483647 w 102"/>
                    <a:gd name="T19" fmla="*/ 2147483647 h 114"/>
                    <a:gd name="T20" fmla="*/ 2147483647 w 102"/>
                    <a:gd name="T21" fmla="*/ 2147483647 h 114"/>
                    <a:gd name="T22" fmla="*/ 2147483647 w 102"/>
                    <a:gd name="T23" fmla="*/ 2147483647 h 114"/>
                    <a:gd name="T24" fmla="*/ 2147483647 w 102"/>
                    <a:gd name="T25" fmla="*/ 2147483647 h 1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2" h="114">
                      <a:moveTo>
                        <a:pt x="66" y="24"/>
                      </a:moveTo>
                      <a:lnTo>
                        <a:pt x="36" y="6"/>
                      </a:lnTo>
                      <a:lnTo>
                        <a:pt x="18" y="0"/>
                      </a:lnTo>
                      <a:lnTo>
                        <a:pt x="6" y="18"/>
                      </a:lnTo>
                      <a:lnTo>
                        <a:pt x="0" y="48"/>
                      </a:lnTo>
                      <a:lnTo>
                        <a:pt x="0" y="78"/>
                      </a:lnTo>
                      <a:lnTo>
                        <a:pt x="24" y="96"/>
                      </a:lnTo>
                      <a:lnTo>
                        <a:pt x="36" y="108"/>
                      </a:lnTo>
                      <a:lnTo>
                        <a:pt x="66" y="114"/>
                      </a:lnTo>
                      <a:lnTo>
                        <a:pt x="96" y="90"/>
                      </a:lnTo>
                      <a:lnTo>
                        <a:pt x="102" y="78"/>
                      </a:lnTo>
                      <a:lnTo>
                        <a:pt x="84" y="42"/>
                      </a:lnTo>
                      <a:lnTo>
                        <a:pt x="66" y="2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3" name="Freeform 174">
                  <a:extLst>
                    <a:ext uri="{FF2B5EF4-FFF2-40B4-BE49-F238E27FC236}">
                      <a16:creationId xmlns:a16="http://schemas.microsoft.com/office/drawing/2014/main" id="{CE3F323D-A250-4784-A7DA-D36D3A8BC3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241" y="4773168"/>
                  <a:ext cx="365537" cy="459628"/>
                </a:xfrm>
                <a:custGeom>
                  <a:avLst/>
                  <a:gdLst>
                    <a:gd name="T0" fmla="*/ 2147483647 w 240"/>
                    <a:gd name="T1" fmla="*/ 2147483647 h 337"/>
                    <a:gd name="T2" fmla="*/ 2147483647 w 240"/>
                    <a:gd name="T3" fmla="*/ 2147483647 h 337"/>
                    <a:gd name="T4" fmla="*/ 2147483647 w 240"/>
                    <a:gd name="T5" fmla="*/ 2147483647 h 337"/>
                    <a:gd name="T6" fmla="*/ 2147483647 w 240"/>
                    <a:gd name="T7" fmla="*/ 2147483647 h 337"/>
                    <a:gd name="T8" fmla="*/ 2147483647 w 240"/>
                    <a:gd name="T9" fmla="*/ 2147483647 h 337"/>
                    <a:gd name="T10" fmla="*/ 2147483647 w 240"/>
                    <a:gd name="T11" fmla="*/ 2147483647 h 337"/>
                    <a:gd name="T12" fmla="*/ 2147483647 w 240"/>
                    <a:gd name="T13" fmla="*/ 2147483647 h 337"/>
                    <a:gd name="T14" fmla="*/ 2147483647 w 240"/>
                    <a:gd name="T15" fmla="*/ 2147483647 h 337"/>
                    <a:gd name="T16" fmla="*/ 2147483647 w 240"/>
                    <a:gd name="T17" fmla="*/ 2147483647 h 337"/>
                    <a:gd name="T18" fmla="*/ 2147483647 w 240"/>
                    <a:gd name="T19" fmla="*/ 2147483647 h 337"/>
                    <a:gd name="T20" fmla="*/ 2147483647 w 240"/>
                    <a:gd name="T21" fmla="*/ 2147483647 h 337"/>
                    <a:gd name="T22" fmla="*/ 2147483647 w 240"/>
                    <a:gd name="T23" fmla="*/ 2147483647 h 337"/>
                    <a:gd name="T24" fmla="*/ 2147483647 w 240"/>
                    <a:gd name="T25" fmla="*/ 2147483647 h 337"/>
                    <a:gd name="T26" fmla="*/ 2147483647 w 240"/>
                    <a:gd name="T27" fmla="*/ 0 h 337"/>
                    <a:gd name="T28" fmla="*/ 2147483647 w 240"/>
                    <a:gd name="T29" fmla="*/ 0 h 337"/>
                    <a:gd name="T30" fmla="*/ 2147483647 w 240"/>
                    <a:gd name="T31" fmla="*/ 2147483647 h 337"/>
                    <a:gd name="T32" fmla="*/ 2147483647 w 240"/>
                    <a:gd name="T33" fmla="*/ 2147483647 h 337"/>
                    <a:gd name="T34" fmla="*/ 2147483647 w 240"/>
                    <a:gd name="T35" fmla="*/ 2147483647 h 337"/>
                    <a:gd name="T36" fmla="*/ 2147483647 w 240"/>
                    <a:gd name="T37" fmla="*/ 2147483647 h 337"/>
                    <a:gd name="T38" fmla="*/ 2147483647 w 240"/>
                    <a:gd name="T39" fmla="*/ 2147483647 h 337"/>
                    <a:gd name="T40" fmla="*/ 2147483647 w 240"/>
                    <a:gd name="T41" fmla="*/ 2147483647 h 337"/>
                    <a:gd name="T42" fmla="*/ 0 w 240"/>
                    <a:gd name="T43" fmla="*/ 2147483647 h 337"/>
                    <a:gd name="T44" fmla="*/ 2147483647 w 240"/>
                    <a:gd name="T45" fmla="*/ 2147483647 h 337"/>
                    <a:gd name="T46" fmla="*/ 2147483647 w 240"/>
                    <a:gd name="T47" fmla="*/ 2147483647 h 337"/>
                    <a:gd name="T48" fmla="*/ 2147483647 w 240"/>
                    <a:gd name="T49" fmla="*/ 2147483647 h 337"/>
                    <a:gd name="T50" fmla="*/ 2147483647 w 240"/>
                    <a:gd name="T51" fmla="*/ 2147483647 h 337"/>
                    <a:gd name="T52" fmla="*/ 2147483647 w 240"/>
                    <a:gd name="T53" fmla="*/ 2147483647 h 337"/>
                    <a:gd name="T54" fmla="*/ 2147483647 w 240"/>
                    <a:gd name="T55" fmla="*/ 2147483647 h 337"/>
                    <a:gd name="T56" fmla="*/ 2147483647 w 240"/>
                    <a:gd name="T57" fmla="*/ 2147483647 h 337"/>
                    <a:gd name="T58" fmla="*/ 2147483647 w 240"/>
                    <a:gd name="T59" fmla="*/ 2147483647 h 337"/>
                    <a:gd name="T60" fmla="*/ 2147483647 w 240"/>
                    <a:gd name="T61" fmla="*/ 2147483647 h 337"/>
                    <a:gd name="T62" fmla="*/ 2147483647 w 240"/>
                    <a:gd name="T63" fmla="*/ 2147483647 h 33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40" h="337">
                      <a:moveTo>
                        <a:pt x="228" y="204"/>
                      </a:moveTo>
                      <a:lnTo>
                        <a:pt x="228" y="198"/>
                      </a:lnTo>
                      <a:lnTo>
                        <a:pt x="216" y="198"/>
                      </a:lnTo>
                      <a:lnTo>
                        <a:pt x="210" y="162"/>
                      </a:lnTo>
                      <a:lnTo>
                        <a:pt x="180" y="174"/>
                      </a:lnTo>
                      <a:lnTo>
                        <a:pt x="156" y="156"/>
                      </a:lnTo>
                      <a:lnTo>
                        <a:pt x="156" y="120"/>
                      </a:lnTo>
                      <a:lnTo>
                        <a:pt x="180" y="84"/>
                      </a:lnTo>
                      <a:lnTo>
                        <a:pt x="198" y="72"/>
                      </a:lnTo>
                      <a:lnTo>
                        <a:pt x="204" y="54"/>
                      </a:lnTo>
                      <a:lnTo>
                        <a:pt x="192" y="36"/>
                      </a:lnTo>
                      <a:lnTo>
                        <a:pt x="168" y="36"/>
                      </a:lnTo>
                      <a:lnTo>
                        <a:pt x="150" y="18"/>
                      </a:lnTo>
                      <a:lnTo>
                        <a:pt x="120" y="0"/>
                      </a:lnTo>
                      <a:lnTo>
                        <a:pt x="108" y="24"/>
                      </a:lnTo>
                      <a:lnTo>
                        <a:pt x="84" y="48"/>
                      </a:lnTo>
                      <a:lnTo>
                        <a:pt x="66" y="54"/>
                      </a:lnTo>
                      <a:lnTo>
                        <a:pt x="42" y="78"/>
                      </a:lnTo>
                      <a:lnTo>
                        <a:pt x="24" y="72"/>
                      </a:lnTo>
                      <a:lnTo>
                        <a:pt x="18" y="60"/>
                      </a:lnTo>
                      <a:lnTo>
                        <a:pt x="0" y="72"/>
                      </a:lnTo>
                      <a:lnTo>
                        <a:pt x="18" y="114"/>
                      </a:lnTo>
                      <a:lnTo>
                        <a:pt x="54" y="174"/>
                      </a:lnTo>
                      <a:lnTo>
                        <a:pt x="90" y="252"/>
                      </a:lnTo>
                      <a:lnTo>
                        <a:pt x="90" y="264"/>
                      </a:lnTo>
                      <a:lnTo>
                        <a:pt x="216" y="337"/>
                      </a:lnTo>
                      <a:lnTo>
                        <a:pt x="222" y="337"/>
                      </a:lnTo>
                      <a:lnTo>
                        <a:pt x="228" y="307"/>
                      </a:lnTo>
                      <a:lnTo>
                        <a:pt x="234" y="270"/>
                      </a:lnTo>
                      <a:lnTo>
                        <a:pt x="240" y="222"/>
                      </a:lnTo>
                      <a:lnTo>
                        <a:pt x="228" y="204"/>
                      </a:ln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4" name="Freeform 175">
                  <a:extLst>
                    <a:ext uri="{FF2B5EF4-FFF2-40B4-BE49-F238E27FC236}">
                      <a16:creationId xmlns:a16="http://schemas.microsoft.com/office/drawing/2014/main" id="{9FD09943-D041-4373-A963-D37AA059E8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9679" y="4628022"/>
                  <a:ext cx="1007941" cy="1068126"/>
                </a:xfrm>
                <a:custGeom>
                  <a:avLst/>
                  <a:gdLst>
                    <a:gd name="T0" fmla="*/ 2147483647 w 10000"/>
                    <a:gd name="T1" fmla="*/ 2147483647 h 10000"/>
                    <a:gd name="T2" fmla="*/ 2147483647 w 10000"/>
                    <a:gd name="T3" fmla="*/ 2147483647 h 10000"/>
                    <a:gd name="T4" fmla="*/ 2147483647 w 10000"/>
                    <a:gd name="T5" fmla="*/ 2147483647 h 10000"/>
                    <a:gd name="T6" fmla="*/ 2147483647 w 10000"/>
                    <a:gd name="T7" fmla="*/ 2147483647 h 10000"/>
                    <a:gd name="T8" fmla="*/ 2147483647 w 10000"/>
                    <a:gd name="T9" fmla="*/ 2147483647 h 10000"/>
                    <a:gd name="T10" fmla="*/ 2147483647 w 10000"/>
                    <a:gd name="T11" fmla="*/ 2147483647 h 10000"/>
                    <a:gd name="T12" fmla="*/ 2147483647 w 10000"/>
                    <a:gd name="T13" fmla="*/ 2147483647 h 10000"/>
                    <a:gd name="T14" fmla="*/ 2147483647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147483647 h 10000"/>
                    <a:gd name="T20" fmla="*/ 2147483647 w 10000"/>
                    <a:gd name="T21" fmla="*/ 2147483647 h 10000"/>
                    <a:gd name="T22" fmla="*/ 2147483647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1978554233 h 10000"/>
                    <a:gd name="T28" fmla="*/ 2147483647 w 10000"/>
                    <a:gd name="T29" fmla="*/ 1571492712 h 10000"/>
                    <a:gd name="T30" fmla="*/ 2147483647 w 10000"/>
                    <a:gd name="T31" fmla="*/ 1454980750 h 10000"/>
                    <a:gd name="T32" fmla="*/ 2147483647 w 10000"/>
                    <a:gd name="T33" fmla="*/ 1106175301 h 10000"/>
                    <a:gd name="T34" fmla="*/ 2147483647 w 10000"/>
                    <a:gd name="T35" fmla="*/ 640102212 h 10000"/>
                    <a:gd name="T36" fmla="*/ 2147483647 w 10000"/>
                    <a:gd name="T37" fmla="*/ 174776418 h 10000"/>
                    <a:gd name="T38" fmla="*/ 2147483647 w 10000"/>
                    <a:gd name="T39" fmla="*/ 640102212 h 10000"/>
                    <a:gd name="T40" fmla="*/ 2147483647 w 10000"/>
                    <a:gd name="T41" fmla="*/ 581837847 h 10000"/>
                    <a:gd name="T42" fmla="*/ 2147483647 w 10000"/>
                    <a:gd name="T43" fmla="*/ 640102212 h 10000"/>
                    <a:gd name="T44" fmla="*/ 2147483647 w 10000"/>
                    <a:gd name="T45" fmla="*/ 756622557 h 10000"/>
                    <a:gd name="T46" fmla="*/ 2147483647 w 10000"/>
                    <a:gd name="T47" fmla="*/ 233040691 h 10000"/>
                    <a:gd name="T48" fmla="*/ 2147483647 w 10000"/>
                    <a:gd name="T49" fmla="*/ 0 h 10000"/>
                    <a:gd name="T50" fmla="*/ 1983523268 w 10000"/>
                    <a:gd name="T51" fmla="*/ 233040691 h 10000"/>
                    <a:gd name="T52" fmla="*/ 1700062263 w 10000"/>
                    <a:gd name="T53" fmla="*/ 523581775 h 10000"/>
                    <a:gd name="T54" fmla="*/ 1246527822 w 10000"/>
                    <a:gd name="T55" fmla="*/ 873134519 h 10000"/>
                    <a:gd name="T56" fmla="*/ 623607879 w 10000"/>
                    <a:gd name="T57" fmla="*/ 814878538 h 10000"/>
                    <a:gd name="T58" fmla="*/ 566914139 w 10000"/>
                    <a:gd name="T59" fmla="*/ 1746277422 h 10000"/>
                    <a:gd name="T60" fmla="*/ 396840702 w 10000"/>
                    <a:gd name="T61" fmla="*/ 1804533494 h 10000"/>
                    <a:gd name="T62" fmla="*/ 0 w 10000"/>
                    <a:gd name="T63" fmla="*/ 2147483647 h 10000"/>
                    <a:gd name="T64" fmla="*/ 226767265 w 10000"/>
                    <a:gd name="T65" fmla="*/ 2147483647 h 10000"/>
                    <a:gd name="T66" fmla="*/ 566914139 w 10000"/>
                    <a:gd name="T67" fmla="*/ 2147483647 h 10000"/>
                    <a:gd name="T68" fmla="*/ 680301707 w 10000"/>
                    <a:gd name="T69" fmla="*/ 2147483647 h 10000"/>
                    <a:gd name="T70" fmla="*/ 975514221 w 10000"/>
                    <a:gd name="T71" fmla="*/ 2147483647 h 10000"/>
                    <a:gd name="T72" fmla="*/ 1292157988 w 10000"/>
                    <a:gd name="T73" fmla="*/ 2147483647 h 10000"/>
                    <a:gd name="T74" fmla="*/ 1529988738 w 10000"/>
                    <a:gd name="T75" fmla="*/ 2147483647 h 10000"/>
                    <a:gd name="T76" fmla="*/ 2147483647 w 10000"/>
                    <a:gd name="T77" fmla="*/ 2147483647 h 10000"/>
                    <a:gd name="T78" fmla="*/ 2147483647 w 10000"/>
                    <a:gd name="T79" fmla="*/ 2147483647 h 10000"/>
                    <a:gd name="T80" fmla="*/ 2147483647 w 10000"/>
                    <a:gd name="T81" fmla="*/ 2147483647 h 100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000" h="10000">
                      <a:moveTo>
                        <a:pt x="5000" y="7769"/>
                      </a:moveTo>
                      <a:cubicBezTo>
                        <a:pt x="5027" y="7795"/>
                        <a:pt x="5055" y="7820"/>
                        <a:pt x="5082" y="7846"/>
                      </a:cubicBezTo>
                      <a:cubicBezTo>
                        <a:pt x="5027" y="8000"/>
                        <a:pt x="4973" y="8154"/>
                        <a:pt x="4918" y="8308"/>
                      </a:cubicBezTo>
                      <a:lnTo>
                        <a:pt x="4672" y="8462"/>
                      </a:lnTo>
                      <a:lnTo>
                        <a:pt x="4098" y="9000"/>
                      </a:lnTo>
                      <a:lnTo>
                        <a:pt x="4180" y="9000"/>
                      </a:lnTo>
                      <a:lnTo>
                        <a:pt x="4098" y="9000"/>
                      </a:lnTo>
                      <a:lnTo>
                        <a:pt x="4344" y="9077"/>
                      </a:lnTo>
                      <a:lnTo>
                        <a:pt x="4754" y="9308"/>
                      </a:lnTo>
                      <a:lnTo>
                        <a:pt x="5000" y="9538"/>
                      </a:lnTo>
                      <a:lnTo>
                        <a:pt x="5246" y="10000"/>
                      </a:lnTo>
                      <a:cubicBezTo>
                        <a:pt x="5273" y="9923"/>
                        <a:pt x="5301" y="9846"/>
                        <a:pt x="5328" y="9769"/>
                      </a:cubicBezTo>
                      <a:lnTo>
                        <a:pt x="5656" y="9462"/>
                      </a:lnTo>
                      <a:lnTo>
                        <a:pt x="6066" y="9077"/>
                      </a:lnTo>
                      <a:lnTo>
                        <a:pt x="6393" y="8077"/>
                      </a:lnTo>
                      <a:lnTo>
                        <a:pt x="6639" y="7615"/>
                      </a:lnTo>
                      <a:lnTo>
                        <a:pt x="7541" y="7077"/>
                      </a:lnTo>
                      <a:lnTo>
                        <a:pt x="8115" y="7000"/>
                      </a:lnTo>
                      <a:lnTo>
                        <a:pt x="8279" y="6923"/>
                      </a:lnTo>
                      <a:lnTo>
                        <a:pt x="8443" y="6615"/>
                      </a:lnTo>
                      <a:cubicBezTo>
                        <a:pt x="8470" y="6513"/>
                        <a:pt x="8498" y="6410"/>
                        <a:pt x="8525" y="6308"/>
                      </a:cubicBezTo>
                      <a:cubicBezTo>
                        <a:pt x="8607" y="6180"/>
                        <a:pt x="8688" y="6051"/>
                        <a:pt x="8770" y="5923"/>
                      </a:cubicBezTo>
                      <a:cubicBezTo>
                        <a:pt x="8797" y="5872"/>
                        <a:pt x="8825" y="5820"/>
                        <a:pt x="8852" y="5769"/>
                      </a:cubicBezTo>
                      <a:cubicBezTo>
                        <a:pt x="8879" y="5333"/>
                        <a:pt x="8907" y="4898"/>
                        <a:pt x="8934" y="4462"/>
                      </a:cubicBezTo>
                      <a:lnTo>
                        <a:pt x="9180" y="4385"/>
                      </a:lnTo>
                      <a:lnTo>
                        <a:pt x="10000" y="3385"/>
                      </a:lnTo>
                      <a:lnTo>
                        <a:pt x="10000" y="3154"/>
                      </a:lnTo>
                      <a:cubicBezTo>
                        <a:pt x="9945" y="2974"/>
                        <a:pt x="9891" y="2795"/>
                        <a:pt x="9836" y="2615"/>
                      </a:cubicBezTo>
                      <a:lnTo>
                        <a:pt x="9344" y="2462"/>
                      </a:lnTo>
                      <a:lnTo>
                        <a:pt x="8607" y="2077"/>
                      </a:lnTo>
                      <a:lnTo>
                        <a:pt x="7787" y="2000"/>
                      </a:lnTo>
                      <a:lnTo>
                        <a:pt x="7541" y="1923"/>
                      </a:lnTo>
                      <a:lnTo>
                        <a:pt x="7377" y="1692"/>
                      </a:lnTo>
                      <a:lnTo>
                        <a:pt x="6721" y="1462"/>
                      </a:lnTo>
                      <a:lnTo>
                        <a:pt x="6148" y="1154"/>
                      </a:lnTo>
                      <a:cubicBezTo>
                        <a:pt x="6121" y="1051"/>
                        <a:pt x="6093" y="949"/>
                        <a:pt x="6066" y="846"/>
                      </a:cubicBezTo>
                      <a:lnTo>
                        <a:pt x="5820" y="231"/>
                      </a:lnTo>
                      <a:lnTo>
                        <a:pt x="5738" y="231"/>
                      </a:lnTo>
                      <a:lnTo>
                        <a:pt x="5410" y="692"/>
                      </a:lnTo>
                      <a:lnTo>
                        <a:pt x="5082" y="846"/>
                      </a:lnTo>
                      <a:cubicBezTo>
                        <a:pt x="5055" y="820"/>
                        <a:pt x="5027" y="795"/>
                        <a:pt x="5000" y="769"/>
                      </a:cubicBezTo>
                      <a:lnTo>
                        <a:pt x="4590" y="769"/>
                      </a:lnTo>
                      <a:lnTo>
                        <a:pt x="4426" y="846"/>
                      </a:lnTo>
                      <a:lnTo>
                        <a:pt x="4344" y="846"/>
                      </a:lnTo>
                      <a:lnTo>
                        <a:pt x="3934" y="923"/>
                      </a:lnTo>
                      <a:lnTo>
                        <a:pt x="3689" y="1000"/>
                      </a:lnTo>
                      <a:lnTo>
                        <a:pt x="3443" y="769"/>
                      </a:lnTo>
                      <a:cubicBezTo>
                        <a:pt x="3470" y="615"/>
                        <a:pt x="3498" y="462"/>
                        <a:pt x="3525" y="308"/>
                      </a:cubicBezTo>
                      <a:lnTo>
                        <a:pt x="3361" y="77"/>
                      </a:lnTo>
                      <a:lnTo>
                        <a:pt x="3197" y="0"/>
                      </a:lnTo>
                      <a:cubicBezTo>
                        <a:pt x="3224" y="51"/>
                        <a:pt x="3252" y="103"/>
                        <a:pt x="3279" y="154"/>
                      </a:cubicBezTo>
                      <a:lnTo>
                        <a:pt x="2869" y="308"/>
                      </a:lnTo>
                      <a:lnTo>
                        <a:pt x="2213" y="308"/>
                      </a:lnTo>
                      <a:lnTo>
                        <a:pt x="2459" y="692"/>
                      </a:lnTo>
                      <a:cubicBezTo>
                        <a:pt x="2486" y="769"/>
                        <a:pt x="2514" y="846"/>
                        <a:pt x="2541" y="923"/>
                      </a:cubicBezTo>
                      <a:lnTo>
                        <a:pt x="1803" y="1154"/>
                      </a:lnTo>
                      <a:lnTo>
                        <a:pt x="1557" y="923"/>
                      </a:lnTo>
                      <a:lnTo>
                        <a:pt x="902" y="1077"/>
                      </a:lnTo>
                      <a:cubicBezTo>
                        <a:pt x="929" y="1205"/>
                        <a:pt x="957" y="1334"/>
                        <a:pt x="984" y="1462"/>
                      </a:cubicBezTo>
                      <a:cubicBezTo>
                        <a:pt x="929" y="1744"/>
                        <a:pt x="875" y="2026"/>
                        <a:pt x="820" y="2308"/>
                      </a:cubicBezTo>
                      <a:cubicBezTo>
                        <a:pt x="765" y="2257"/>
                        <a:pt x="711" y="2205"/>
                        <a:pt x="656" y="2154"/>
                      </a:cubicBezTo>
                      <a:cubicBezTo>
                        <a:pt x="629" y="2231"/>
                        <a:pt x="601" y="2308"/>
                        <a:pt x="574" y="2385"/>
                      </a:cubicBezTo>
                      <a:lnTo>
                        <a:pt x="328" y="2538"/>
                      </a:lnTo>
                      <a:lnTo>
                        <a:pt x="0" y="3000"/>
                      </a:lnTo>
                      <a:lnTo>
                        <a:pt x="0" y="3462"/>
                      </a:lnTo>
                      <a:lnTo>
                        <a:pt x="328" y="3692"/>
                      </a:lnTo>
                      <a:lnTo>
                        <a:pt x="738" y="3538"/>
                      </a:lnTo>
                      <a:cubicBezTo>
                        <a:pt x="765" y="3692"/>
                        <a:pt x="793" y="3846"/>
                        <a:pt x="820" y="4000"/>
                      </a:cubicBezTo>
                      <a:lnTo>
                        <a:pt x="984" y="4000"/>
                      </a:lnTo>
                      <a:lnTo>
                        <a:pt x="984" y="4077"/>
                      </a:lnTo>
                      <a:cubicBezTo>
                        <a:pt x="1311" y="4000"/>
                        <a:pt x="1240" y="3993"/>
                        <a:pt x="1311" y="4000"/>
                      </a:cubicBezTo>
                      <a:cubicBezTo>
                        <a:pt x="1382" y="4007"/>
                        <a:pt x="1378" y="4124"/>
                        <a:pt x="1411" y="4121"/>
                      </a:cubicBezTo>
                      <a:cubicBezTo>
                        <a:pt x="1487" y="4047"/>
                        <a:pt x="1644" y="3939"/>
                        <a:pt x="1720" y="3900"/>
                      </a:cubicBezTo>
                      <a:cubicBezTo>
                        <a:pt x="1796" y="3861"/>
                        <a:pt x="1787" y="3873"/>
                        <a:pt x="1869" y="3886"/>
                      </a:cubicBezTo>
                      <a:cubicBezTo>
                        <a:pt x="1951" y="3899"/>
                        <a:pt x="2074" y="3776"/>
                        <a:pt x="2131" y="3846"/>
                      </a:cubicBezTo>
                      <a:cubicBezTo>
                        <a:pt x="2188" y="3916"/>
                        <a:pt x="2186" y="4154"/>
                        <a:pt x="2213" y="4308"/>
                      </a:cubicBezTo>
                      <a:lnTo>
                        <a:pt x="2705" y="4538"/>
                      </a:lnTo>
                      <a:lnTo>
                        <a:pt x="3279" y="4769"/>
                      </a:lnTo>
                      <a:lnTo>
                        <a:pt x="3279" y="5077"/>
                      </a:lnTo>
                      <a:lnTo>
                        <a:pt x="3443" y="5308"/>
                      </a:lnTo>
                      <a:cubicBezTo>
                        <a:pt x="3525" y="5308"/>
                        <a:pt x="3934" y="5385"/>
                        <a:pt x="3934" y="5385"/>
                      </a:cubicBezTo>
                      <a:lnTo>
                        <a:pt x="3934" y="5692"/>
                      </a:lnTo>
                      <a:lnTo>
                        <a:pt x="3934" y="6231"/>
                      </a:ln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5" name="Freeform 176">
                  <a:extLst>
                    <a:ext uri="{FF2B5EF4-FFF2-40B4-BE49-F238E27FC236}">
                      <a16:creationId xmlns:a16="http://schemas.microsoft.com/office/drawing/2014/main" id="{51FCB7BA-B005-472E-9A16-CA55B170C8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5202" y="5333282"/>
                  <a:ext cx="539258" cy="1110926"/>
                </a:xfrm>
                <a:custGeom>
                  <a:avLst/>
                  <a:gdLst>
                    <a:gd name="T0" fmla="*/ 2147483647 w 10000"/>
                    <a:gd name="T1" fmla="*/ 2147483647 h 10001"/>
                    <a:gd name="T2" fmla="*/ 2147483647 w 10000"/>
                    <a:gd name="T3" fmla="*/ 2147483647 h 10001"/>
                    <a:gd name="T4" fmla="*/ 2147483647 w 10000"/>
                    <a:gd name="T5" fmla="*/ 2147483647 h 10001"/>
                    <a:gd name="T6" fmla="*/ 2147483647 w 10000"/>
                    <a:gd name="T7" fmla="*/ 2147483647 h 10001"/>
                    <a:gd name="T8" fmla="*/ 2147483647 w 10000"/>
                    <a:gd name="T9" fmla="*/ 2147483647 h 10001"/>
                    <a:gd name="T10" fmla="*/ 2147483647 w 10000"/>
                    <a:gd name="T11" fmla="*/ 2147483647 h 10001"/>
                    <a:gd name="T12" fmla="*/ 2147483647 w 10000"/>
                    <a:gd name="T13" fmla="*/ 2147483647 h 10001"/>
                    <a:gd name="T14" fmla="*/ 2147483647 w 10000"/>
                    <a:gd name="T15" fmla="*/ 2147483647 h 10001"/>
                    <a:gd name="T16" fmla="*/ 2147483647 w 10000"/>
                    <a:gd name="T17" fmla="*/ 2147483647 h 10001"/>
                    <a:gd name="T18" fmla="*/ 2147483647 w 10000"/>
                    <a:gd name="T19" fmla="*/ 2147483647 h 10001"/>
                    <a:gd name="T20" fmla="*/ 2147483647 w 10000"/>
                    <a:gd name="T21" fmla="*/ 2147483647 h 10001"/>
                    <a:gd name="T22" fmla="*/ 2147483647 w 10000"/>
                    <a:gd name="T23" fmla="*/ 2147483647 h 10001"/>
                    <a:gd name="T24" fmla="*/ 2147483647 w 10000"/>
                    <a:gd name="T25" fmla="*/ 2147483647 h 10001"/>
                    <a:gd name="T26" fmla="*/ 2147483647 w 10000"/>
                    <a:gd name="T27" fmla="*/ 2147483647 h 10001"/>
                    <a:gd name="T28" fmla="*/ 2147483647 w 10000"/>
                    <a:gd name="T29" fmla="*/ 0 h 10001"/>
                    <a:gd name="T30" fmla="*/ 2147483647 w 10000"/>
                    <a:gd name="T31" fmla="*/ 2147483647 h 10001"/>
                    <a:gd name="T32" fmla="*/ 2147483647 w 10000"/>
                    <a:gd name="T33" fmla="*/ 2147483647 h 10001"/>
                    <a:gd name="T34" fmla="*/ 2147483647 w 10000"/>
                    <a:gd name="T35" fmla="*/ 2147483647 h 10001"/>
                    <a:gd name="T36" fmla="*/ 2147483647 w 10000"/>
                    <a:gd name="T37" fmla="*/ 2147483647 h 10001"/>
                    <a:gd name="T38" fmla="*/ 2147483647 w 10000"/>
                    <a:gd name="T39" fmla="*/ 2147483647 h 10001"/>
                    <a:gd name="T40" fmla="*/ 2147483647 w 10000"/>
                    <a:gd name="T41" fmla="*/ 2147483647 h 10001"/>
                    <a:gd name="T42" fmla="*/ 2147483647 w 10000"/>
                    <a:gd name="T43" fmla="*/ 2147483647 h 10001"/>
                    <a:gd name="T44" fmla="*/ 2147483647 w 10000"/>
                    <a:gd name="T45" fmla="*/ 2147483647 h 10001"/>
                    <a:gd name="T46" fmla="*/ 2147483647 w 10000"/>
                    <a:gd name="T47" fmla="*/ 2147483647 h 10001"/>
                    <a:gd name="T48" fmla="*/ 2147483647 w 10000"/>
                    <a:gd name="T49" fmla="*/ 2147483647 h 10001"/>
                    <a:gd name="T50" fmla="*/ 2147483647 w 10000"/>
                    <a:gd name="T51" fmla="*/ 2147483647 h 10001"/>
                    <a:gd name="T52" fmla="*/ 2147483647 w 10000"/>
                    <a:gd name="T53" fmla="*/ 2147483647 h 10001"/>
                    <a:gd name="T54" fmla="*/ 2147483647 w 10000"/>
                    <a:gd name="T55" fmla="*/ 2147483647 h 10001"/>
                    <a:gd name="T56" fmla="*/ 2147483647 w 10000"/>
                    <a:gd name="T57" fmla="*/ 2147483647 h 10001"/>
                    <a:gd name="T58" fmla="*/ 2147483647 w 10000"/>
                    <a:gd name="T59" fmla="*/ 2147483647 h 10001"/>
                    <a:gd name="T60" fmla="*/ 2147483647 w 10000"/>
                    <a:gd name="T61" fmla="*/ 2147483647 h 10001"/>
                    <a:gd name="T62" fmla="*/ 2147483647 w 10000"/>
                    <a:gd name="T63" fmla="*/ 2147483647 h 10001"/>
                    <a:gd name="T64" fmla="*/ 2147483647 w 10000"/>
                    <a:gd name="T65" fmla="*/ 2147483647 h 10001"/>
                    <a:gd name="T66" fmla="*/ 0 w 10000"/>
                    <a:gd name="T67" fmla="*/ 2147483647 h 10001"/>
                    <a:gd name="T68" fmla="*/ 806443005 w 10000"/>
                    <a:gd name="T69" fmla="*/ 2147483647 h 10001"/>
                    <a:gd name="T70" fmla="*/ 2147483647 w 10000"/>
                    <a:gd name="T71" fmla="*/ 2147483647 h 10001"/>
                    <a:gd name="T72" fmla="*/ 2147483647 w 10000"/>
                    <a:gd name="T73" fmla="*/ 2147483647 h 10001"/>
                    <a:gd name="T74" fmla="*/ 2147483647 w 10000"/>
                    <a:gd name="T75" fmla="*/ 2147483647 h 10001"/>
                    <a:gd name="T76" fmla="*/ 2147483647 w 10000"/>
                    <a:gd name="T77" fmla="*/ 2147483647 h 10001"/>
                    <a:gd name="T78" fmla="*/ 2147483647 w 10000"/>
                    <a:gd name="T79" fmla="*/ 2147483647 h 10001"/>
                    <a:gd name="T80" fmla="*/ 2147483647 w 10000"/>
                    <a:gd name="T81" fmla="*/ 2147483647 h 10001"/>
                    <a:gd name="T82" fmla="*/ 2147483647 w 10000"/>
                    <a:gd name="T83" fmla="*/ 2147483647 h 10001"/>
                    <a:gd name="T84" fmla="*/ 2147483647 w 10000"/>
                    <a:gd name="T85" fmla="*/ 2147483647 h 10001"/>
                    <a:gd name="T86" fmla="*/ 2147483647 w 10000"/>
                    <a:gd name="T87" fmla="*/ 2147483647 h 10001"/>
                    <a:gd name="T88" fmla="*/ 2147483647 w 10000"/>
                    <a:gd name="T89" fmla="*/ 2147483647 h 10001"/>
                    <a:gd name="T90" fmla="*/ 2147483647 w 10000"/>
                    <a:gd name="T91" fmla="*/ 2147483647 h 10001"/>
                    <a:gd name="T92" fmla="*/ 2147483647 w 10000"/>
                    <a:gd name="T93" fmla="*/ 2147483647 h 10001"/>
                    <a:gd name="T94" fmla="*/ 2147483647 w 10000"/>
                    <a:gd name="T95" fmla="*/ 2147483647 h 10001"/>
                    <a:gd name="T96" fmla="*/ 2147483647 w 10000"/>
                    <a:gd name="T97" fmla="*/ 2147483647 h 10001"/>
                    <a:gd name="T98" fmla="*/ 2147483647 w 10000"/>
                    <a:gd name="T99" fmla="*/ 2147483647 h 10001"/>
                    <a:gd name="T100" fmla="*/ 2147483647 w 10000"/>
                    <a:gd name="T101" fmla="*/ 2147483647 h 10001"/>
                    <a:gd name="T102" fmla="*/ 2147483647 w 10000"/>
                    <a:gd name="T103" fmla="*/ 2147483647 h 10001"/>
                    <a:gd name="T104" fmla="*/ 2147483647 w 10000"/>
                    <a:gd name="T105" fmla="*/ 2147483647 h 10001"/>
                    <a:gd name="T106" fmla="*/ 2147483647 w 10000"/>
                    <a:gd name="T107" fmla="*/ 2147483647 h 10001"/>
                    <a:gd name="T108" fmla="*/ 2147483647 w 10000"/>
                    <a:gd name="T109" fmla="*/ 2147483647 h 10001"/>
                    <a:gd name="T110" fmla="*/ 2147483647 w 10000"/>
                    <a:gd name="T111" fmla="*/ 2147483647 h 10001"/>
                    <a:gd name="T112" fmla="*/ 2147483647 w 10000"/>
                    <a:gd name="T113" fmla="*/ 2147483647 h 10001"/>
                    <a:gd name="T114" fmla="*/ 2147483647 w 10000"/>
                    <a:gd name="T115" fmla="*/ 2147483647 h 10001"/>
                    <a:gd name="T116" fmla="*/ 2147483647 w 10000"/>
                    <a:gd name="T117" fmla="*/ 2147483647 h 10001"/>
                    <a:gd name="T118" fmla="*/ 2147483647 w 10000"/>
                    <a:gd name="T119" fmla="*/ 2147483647 h 10001"/>
                    <a:gd name="T120" fmla="*/ 2147483647 w 10000"/>
                    <a:gd name="T121" fmla="*/ 2147483647 h 10001"/>
                    <a:gd name="T122" fmla="*/ 2147483647 w 10000"/>
                    <a:gd name="T123" fmla="*/ 2147483647 h 10001"/>
                    <a:gd name="T124" fmla="*/ 2147483647 w 10000"/>
                    <a:gd name="T125" fmla="*/ 2147483647 h 1000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0000" h="10001">
                      <a:moveTo>
                        <a:pt x="7581" y="2950"/>
                      </a:moveTo>
                      <a:cubicBezTo>
                        <a:pt x="7635" y="2818"/>
                        <a:pt x="7688" y="2685"/>
                        <a:pt x="7742" y="2552"/>
                      </a:cubicBezTo>
                      <a:lnTo>
                        <a:pt x="8065" y="2312"/>
                      </a:lnTo>
                      <a:lnTo>
                        <a:pt x="9194" y="1754"/>
                      </a:lnTo>
                      <a:lnTo>
                        <a:pt x="9677" y="1595"/>
                      </a:lnTo>
                      <a:lnTo>
                        <a:pt x="10000" y="1116"/>
                      </a:lnTo>
                      <a:lnTo>
                        <a:pt x="9839" y="1037"/>
                      </a:lnTo>
                      <a:lnTo>
                        <a:pt x="9355" y="1197"/>
                      </a:lnTo>
                      <a:lnTo>
                        <a:pt x="8387" y="1435"/>
                      </a:lnTo>
                      <a:lnTo>
                        <a:pt x="7581" y="1356"/>
                      </a:lnTo>
                      <a:cubicBezTo>
                        <a:pt x="7635" y="1170"/>
                        <a:pt x="7688" y="983"/>
                        <a:pt x="7742" y="797"/>
                      </a:cubicBezTo>
                      <a:lnTo>
                        <a:pt x="7258" y="638"/>
                      </a:lnTo>
                      <a:lnTo>
                        <a:pt x="6290" y="479"/>
                      </a:lnTo>
                      <a:lnTo>
                        <a:pt x="5806" y="319"/>
                      </a:lnTo>
                      <a:lnTo>
                        <a:pt x="5323" y="0"/>
                      </a:lnTo>
                      <a:lnTo>
                        <a:pt x="4677" y="81"/>
                      </a:lnTo>
                      <a:lnTo>
                        <a:pt x="4516" y="159"/>
                      </a:lnTo>
                      <a:lnTo>
                        <a:pt x="3710" y="81"/>
                      </a:lnTo>
                      <a:cubicBezTo>
                        <a:pt x="3387" y="81"/>
                        <a:pt x="3476" y="72"/>
                        <a:pt x="3387" y="81"/>
                      </a:cubicBezTo>
                      <a:cubicBezTo>
                        <a:pt x="3298" y="89"/>
                        <a:pt x="3178" y="131"/>
                        <a:pt x="3178" y="131"/>
                      </a:cubicBezTo>
                      <a:cubicBezTo>
                        <a:pt x="3339" y="211"/>
                        <a:pt x="3245" y="168"/>
                        <a:pt x="3226" y="240"/>
                      </a:cubicBezTo>
                      <a:cubicBezTo>
                        <a:pt x="3207" y="310"/>
                        <a:pt x="3065" y="558"/>
                        <a:pt x="3065" y="558"/>
                      </a:cubicBezTo>
                      <a:lnTo>
                        <a:pt x="2581" y="797"/>
                      </a:lnTo>
                      <a:lnTo>
                        <a:pt x="2581" y="1275"/>
                      </a:lnTo>
                      <a:lnTo>
                        <a:pt x="2258" y="1595"/>
                      </a:lnTo>
                      <a:lnTo>
                        <a:pt x="1774" y="2631"/>
                      </a:lnTo>
                      <a:cubicBezTo>
                        <a:pt x="1828" y="2896"/>
                        <a:pt x="1881" y="3163"/>
                        <a:pt x="1935" y="3428"/>
                      </a:cubicBezTo>
                      <a:lnTo>
                        <a:pt x="968" y="4466"/>
                      </a:lnTo>
                      <a:lnTo>
                        <a:pt x="806" y="5582"/>
                      </a:lnTo>
                      <a:lnTo>
                        <a:pt x="806" y="6141"/>
                      </a:lnTo>
                      <a:cubicBezTo>
                        <a:pt x="752" y="6327"/>
                        <a:pt x="699" y="6514"/>
                        <a:pt x="645" y="6699"/>
                      </a:cubicBezTo>
                      <a:lnTo>
                        <a:pt x="968" y="7019"/>
                      </a:lnTo>
                      <a:lnTo>
                        <a:pt x="484" y="8294"/>
                      </a:lnTo>
                      <a:lnTo>
                        <a:pt x="0" y="8852"/>
                      </a:lnTo>
                      <a:cubicBezTo>
                        <a:pt x="54" y="8985"/>
                        <a:pt x="47" y="9085"/>
                        <a:pt x="161" y="9251"/>
                      </a:cubicBezTo>
                      <a:cubicBezTo>
                        <a:pt x="275" y="9417"/>
                        <a:pt x="316" y="9724"/>
                        <a:pt x="685" y="9848"/>
                      </a:cubicBezTo>
                      <a:cubicBezTo>
                        <a:pt x="1054" y="9973"/>
                        <a:pt x="2126" y="10011"/>
                        <a:pt x="2375" y="10000"/>
                      </a:cubicBezTo>
                      <a:cubicBezTo>
                        <a:pt x="2624" y="9989"/>
                        <a:pt x="2202" y="9881"/>
                        <a:pt x="2182" y="9783"/>
                      </a:cubicBezTo>
                      <a:cubicBezTo>
                        <a:pt x="2163" y="9685"/>
                        <a:pt x="2172" y="9527"/>
                        <a:pt x="2258" y="9410"/>
                      </a:cubicBezTo>
                      <a:cubicBezTo>
                        <a:pt x="2345" y="9293"/>
                        <a:pt x="2550" y="9220"/>
                        <a:pt x="2701" y="9082"/>
                      </a:cubicBezTo>
                      <a:cubicBezTo>
                        <a:pt x="2852" y="8944"/>
                        <a:pt x="3004" y="8707"/>
                        <a:pt x="3165" y="8584"/>
                      </a:cubicBezTo>
                      <a:cubicBezTo>
                        <a:pt x="3326" y="8461"/>
                        <a:pt x="3550" y="8459"/>
                        <a:pt x="3668" y="8344"/>
                      </a:cubicBezTo>
                      <a:cubicBezTo>
                        <a:pt x="3786" y="8229"/>
                        <a:pt x="3918" y="7996"/>
                        <a:pt x="3871" y="7895"/>
                      </a:cubicBezTo>
                      <a:cubicBezTo>
                        <a:pt x="3824" y="7794"/>
                        <a:pt x="3548" y="7789"/>
                        <a:pt x="3387" y="7736"/>
                      </a:cubicBezTo>
                      <a:cubicBezTo>
                        <a:pt x="3280" y="7629"/>
                        <a:pt x="3000" y="7495"/>
                        <a:pt x="3065" y="7416"/>
                      </a:cubicBezTo>
                      <a:cubicBezTo>
                        <a:pt x="3130" y="7337"/>
                        <a:pt x="3541" y="7312"/>
                        <a:pt x="3779" y="7260"/>
                      </a:cubicBezTo>
                      <a:cubicBezTo>
                        <a:pt x="3810" y="7153"/>
                        <a:pt x="3875" y="7075"/>
                        <a:pt x="3971" y="6968"/>
                      </a:cubicBezTo>
                      <a:cubicBezTo>
                        <a:pt x="4067" y="6861"/>
                        <a:pt x="4220" y="6700"/>
                        <a:pt x="4355" y="6620"/>
                      </a:cubicBezTo>
                      <a:cubicBezTo>
                        <a:pt x="4490" y="6540"/>
                        <a:pt x="4699" y="6570"/>
                        <a:pt x="4780" y="6490"/>
                      </a:cubicBezTo>
                      <a:cubicBezTo>
                        <a:pt x="4861" y="6410"/>
                        <a:pt x="4853" y="6226"/>
                        <a:pt x="4839" y="6141"/>
                      </a:cubicBezTo>
                      <a:cubicBezTo>
                        <a:pt x="5323" y="5822"/>
                        <a:pt x="5348" y="5984"/>
                        <a:pt x="5437" y="5921"/>
                      </a:cubicBezTo>
                      <a:cubicBezTo>
                        <a:pt x="5526" y="5858"/>
                        <a:pt x="5368" y="5818"/>
                        <a:pt x="5376" y="5762"/>
                      </a:cubicBezTo>
                      <a:cubicBezTo>
                        <a:pt x="5384" y="5706"/>
                        <a:pt x="5412" y="5665"/>
                        <a:pt x="5484" y="5582"/>
                      </a:cubicBezTo>
                      <a:cubicBezTo>
                        <a:pt x="5556" y="5499"/>
                        <a:pt x="5622" y="5319"/>
                        <a:pt x="5806" y="5264"/>
                      </a:cubicBezTo>
                      <a:cubicBezTo>
                        <a:pt x="5990" y="5209"/>
                        <a:pt x="6266" y="5289"/>
                        <a:pt x="6588" y="5253"/>
                      </a:cubicBezTo>
                      <a:cubicBezTo>
                        <a:pt x="6910" y="5217"/>
                        <a:pt x="7468" y="5176"/>
                        <a:pt x="7741" y="5045"/>
                      </a:cubicBezTo>
                      <a:cubicBezTo>
                        <a:pt x="8014" y="4914"/>
                        <a:pt x="8092" y="4629"/>
                        <a:pt x="8226" y="4466"/>
                      </a:cubicBezTo>
                      <a:cubicBezTo>
                        <a:pt x="8361" y="4303"/>
                        <a:pt x="8441" y="4199"/>
                        <a:pt x="8548" y="4066"/>
                      </a:cubicBezTo>
                      <a:lnTo>
                        <a:pt x="8226" y="3748"/>
                      </a:lnTo>
                      <a:cubicBezTo>
                        <a:pt x="8065" y="3668"/>
                        <a:pt x="7825" y="3557"/>
                        <a:pt x="7742" y="3509"/>
                      </a:cubicBezTo>
                      <a:cubicBezTo>
                        <a:pt x="7659" y="3461"/>
                        <a:pt x="7731" y="3475"/>
                        <a:pt x="7726" y="3458"/>
                      </a:cubicBezTo>
                      <a:lnTo>
                        <a:pt x="7581" y="3350"/>
                      </a:lnTo>
                      <a:lnTo>
                        <a:pt x="7581" y="2950"/>
                      </a:lnTo>
                      <a:close/>
                    </a:path>
                  </a:pathLst>
                </a:custGeom>
                <a:solidFill>
                  <a:srgbClr val="193768"/>
                </a:solidFill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6" name="Freeform 177">
                  <a:extLst>
                    <a:ext uri="{FF2B5EF4-FFF2-40B4-BE49-F238E27FC236}">
                      <a16:creationId xmlns:a16="http://schemas.microsoft.com/office/drawing/2014/main" id="{7C6E5E03-5CC9-4878-B099-B4675BBBC5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2818" y="5216049"/>
                  <a:ext cx="276866" cy="1382609"/>
                </a:xfrm>
                <a:custGeom>
                  <a:avLst/>
                  <a:gdLst>
                    <a:gd name="T0" fmla="*/ 2147483647 w 14463"/>
                    <a:gd name="T1" fmla="*/ 2147483647 h 11339"/>
                    <a:gd name="T2" fmla="*/ 2147483647 w 14463"/>
                    <a:gd name="T3" fmla="*/ 0 h 11339"/>
                    <a:gd name="T4" fmla="*/ 2147483647 w 14463"/>
                    <a:gd name="T5" fmla="*/ 2147483647 h 11339"/>
                    <a:gd name="T6" fmla="*/ 2147483647 w 14463"/>
                    <a:gd name="T7" fmla="*/ 2147483647 h 11339"/>
                    <a:gd name="T8" fmla="*/ 2147483647 w 14463"/>
                    <a:gd name="T9" fmla="*/ 2147483647 h 11339"/>
                    <a:gd name="T10" fmla="*/ 2147483647 w 14463"/>
                    <a:gd name="T11" fmla="*/ 2147483647 h 11339"/>
                    <a:gd name="T12" fmla="*/ 2147483647 w 14463"/>
                    <a:gd name="T13" fmla="*/ 2147483647 h 11339"/>
                    <a:gd name="T14" fmla="*/ 2147483647 w 14463"/>
                    <a:gd name="T15" fmla="*/ 2147483647 h 11339"/>
                    <a:gd name="T16" fmla="*/ 2147483647 w 14463"/>
                    <a:gd name="T17" fmla="*/ 2147483647 h 11339"/>
                    <a:gd name="T18" fmla="*/ 2147483647 w 14463"/>
                    <a:gd name="T19" fmla="*/ 2147483647 h 11339"/>
                    <a:gd name="T20" fmla="*/ 2147483647 w 14463"/>
                    <a:gd name="T21" fmla="*/ 2147483647 h 11339"/>
                    <a:gd name="T22" fmla="*/ 2147483647 w 14463"/>
                    <a:gd name="T23" fmla="*/ 2147483647 h 11339"/>
                    <a:gd name="T24" fmla="*/ 2147483647 w 14463"/>
                    <a:gd name="T25" fmla="*/ 2147483647 h 11339"/>
                    <a:gd name="T26" fmla="*/ 2147483647 w 14463"/>
                    <a:gd name="T27" fmla="*/ 2147483647 h 11339"/>
                    <a:gd name="T28" fmla="*/ 2147483647 w 14463"/>
                    <a:gd name="T29" fmla="*/ 2147483647 h 11339"/>
                    <a:gd name="T30" fmla="*/ 2147483647 w 14463"/>
                    <a:gd name="T31" fmla="*/ 2147483647 h 11339"/>
                    <a:gd name="T32" fmla="*/ 2147483647 w 14463"/>
                    <a:gd name="T33" fmla="*/ 2147483647 h 11339"/>
                    <a:gd name="T34" fmla="*/ 2147483647 w 14463"/>
                    <a:gd name="T35" fmla="*/ 2147483647 h 11339"/>
                    <a:gd name="T36" fmla="*/ 2147483647 w 14463"/>
                    <a:gd name="T37" fmla="*/ 2147483647 h 11339"/>
                    <a:gd name="T38" fmla="*/ 2147483647 w 14463"/>
                    <a:gd name="T39" fmla="*/ 2147483647 h 11339"/>
                    <a:gd name="T40" fmla="*/ 2147483647 w 14463"/>
                    <a:gd name="T41" fmla="*/ 2147483647 h 11339"/>
                    <a:gd name="T42" fmla="*/ 2147483647 w 14463"/>
                    <a:gd name="T43" fmla="*/ 2147483647 h 11339"/>
                    <a:gd name="T44" fmla="*/ 2147483647 w 14463"/>
                    <a:gd name="T45" fmla="*/ 2147483647 h 11339"/>
                    <a:gd name="T46" fmla="*/ 2147483647 w 14463"/>
                    <a:gd name="T47" fmla="*/ 2147483647 h 11339"/>
                    <a:gd name="T48" fmla="*/ 2147483647 w 14463"/>
                    <a:gd name="T49" fmla="*/ 2147483647 h 11339"/>
                    <a:gd name="T50" fmla="*/ 2147483647 w 14463"/>
                    <a:gd name="T51" fmla="*/ 2147483647 h 11339"/>
                    <a:gd name="T52" fmla="*/ 2147483647 w 14463"/>
                    <a:gd name="T53" fmla="*/ 2147483647 h 11339"/>
                    <a:gd name="T54" fmla="*/ 2147483647 w 14463"/>
                    <a:gd name="T55" fmla="*/ 2147483647 h 11339"/>
                    <a:gd name="T56" fmla="*/ 2147483647 w 14463"/>
                    <a:gd name="T57" fmla="*/ 2147483647 h 11339"/>
                    <a:gd name="T58" fmla="*/ 2147483647 w 14463"/>
                    <a:gd name="T59" fmla="*/ 2147483647 h 11339"/>
                    <a:gd name="T60" fmla="*/ 2147483647 w 14463"/>
                    <a:gd name="T61" fmla="*/ 2147483647 h 11339"/>
                    <a:gd name="T62" fmla="*/ 2147483647 w 14463"/>
                    <a:gd name="T63" fmla="*/ 2147483647 h 11339"/>
                    <a:gd name="T64" fmla="*/ 0 w 14463"/>
                    <a:gd name="T65" fmla="*/ 2147483647 h 11339"/>
                    <a:gd name="T66" fmla="*/ 2147483647 w 14463"/>
                    <a:gd name="T67" fmla="*/ 2147483647 h 11339"/>
                    <a:gd name="T68" fmla="*/ 2147483647 w 14463"/>
                    <a:gd name="T69" fmla="*/ 2147483647 h 11339"/>
                    <a:gd name="T70" fmla="*/ 2147483647 w 14463"/>
                    <a:gd name="T71" fmla="*/ 2147483647 h 11339"/>
                    <a:gd name="T72" fmla="*/ 2147483647 w 14463"/>
                    <a:gd name="T73" fmla="*/ 2147483647 h 11339"/>
                    <a:gd name="T74" fmla="*/ 2147483647 w 14463"/>
                    <a:gd name="T75" fmla="*/ 2147483647 h 11339"/>
                    <a:gd name="T76" fmla="*/ 2147483647 w 14463"/>
                    <a:gd name="T77" fmla="*/ 2147483647 h 11339"/>
                    <a:gd name="T78" fmla="*/ 2147483647 w 14463"/>
                    <a:gd name="T79" fmla="*/ 2147483647 h 11339"/>
                    <a:gd name="T80" fmla="*/ 2147483647 w 14463"/>
                    <a:gd name="T81" fmla="*/ 2147483647 h 11339"/>
                    <a:gd name="T82" fmla="*/ 2147483647 w 14463"/>
                    <a:gd name="T83" fmla="*/ 2147483647 h 11339"/>
                    <a:gd name="T84" fmla="*/ 2147483647 w 14463"/>
                    <a:gd name="T85" fmla="*/ 2147483647 h 1133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4463" h="11339">
                      <a:moveTo>
                        <a:pt x="8188" y="209"/>
                      </a:moveTo>
                      <a:lnTo>
                        <a:pt x="8780" y="0"/>
                      </a:lnTo>
                      <a:lnTo>
                        <a:pt x="10217" y="207"/>
                      </a:lnTo>
                      <a:cubicBezTo>
                        <a:pt x="10556" y="264"/>
                        <a:pt x="10640" y="126"/>
                        <a:pt x="10761" y="229"/>
                      </a:cubicBezTo>
                      <a:cubicBezTo>
                        <a:pt x="10936" y="271"/>
                        <a:pt x="11461" y="322"/>
                        <a:pt x="11696" y="417"/>
                      </a:cubicBezTo>
                      <a:cubicBezTo>
                        <a:pt x="11902" y="494"/>
                        <a:pt x="11642" y="593"/>
                        <a:pt x="11730" y="676"/>
                      </a:cubicBezTo>
                      <a:cubicBezTo>
                        <a:pt x="11818" y="759"/>
                        <a:pt x="12063" y="841"/>
                        <a:pt x="12227" y="913"/>
                      </a:cubicBezTo>
                      <a:lnTo>
                        <a:pt x="12983" y="1126"/>
                      </a:lnTo>
                      <a:lnTo>
                        <a:pt x="12748" y="1307"/>
                      </a:lnTo>
                      <a:cubicBezTo>
                        <a:pt x="12663" y="1515"/>
                        <a:pt x="11910" y="1697"/>
                        <a:pt x="11825" y="1905"/>
                      </a:cubicBezTo>
                      <a:lnTo>
                        <a:pt x="10725" y="2530"/>
                      </a:lnTo>
                      <a:lnTo>
                        <a:pt x="10429" y="2947"/>
                      </a:lnTo>
                      <a:cubicBezTo>
                        <a:pt x="10471" y="3165"/>
                        <a:pt x="10514" y="3383"/>
                        <a:pt x="10556" y="3601"/>
                      </a:cubicBezTo>
                      <a:lnTo>
                        <a:pt x="10852" y="3839"/>
                      </a:lnTo>
                      <a:lnTo>
                        <a:pt x="10345" y="3839"/>
                      </a:lnTo>
                      <a:lnTo>
                        <a:pt x="11191" y="4197"/>
                      </a:lnTo>
                      <a:cubicBezTo>
                        <a:pt x="11149" y="4405"/>
                        <a:pt x="11106" y="4613"/>
                        <a:pt x="11064" y="4821"/>
                      </a:cubicBezTo>
                      <a:lnTo>
                        <a:pt x="10599" y="5030"/>
                      </a:lnTo>
                      <a:lnTo>
                        <a:pt x="9456" y="5298"/>
                      </a:lnTo>
                      <a:lnTo>
                        <a:pt x="8822" y="6012"/>
                      </a:lnTo>
                      <a:lnTo>
                        <a:pt x="8272" y="6161"/>
                      </a:lnTo>
                      <a:lnTo>
                        <a:pt x="8526" y="6429"/>
                      </a:lnTo>
                      <a:lnTo>
                        <a:pt x="8145" y="7084"/>
                      </a:lnTo>
                      <a:lnTo>
                        <a:pt x="7299" y="7768"/>
                      </a:lnTo>
                      <a:lnTo>
                        <a:pt x="7383" y="8155"/>
                      </a:lnTo>
                      <a:lnTo>
                        <a:pt x="7680" y="8393"/>
                      </a:lnTo>
                      <a:cubicBezTo>
                        <a:pt x="7624" y="8571"/>
                        <a:pt x="7567" y="8750"/>
                        <a:pt x="7511" y="8928"/>
                      </a:cubicBezTo>
                      <a:lnTo>
                        <a:pt x="7003" y="9465"/>
                      </a:lnTo>
                      <a:lnTo>
                        <a:pt x="10190" y="10380"/>
                      </a:lnTo>
                      <a:cubicBezTo>
                        <a:pt x="10685" y="10621"/>
                        <a:pt x="15360" y="10855"/>
                        <a:pt x="14311" y="11050"/>
                      </a:cubicBezTo>
                      <a:cubicBezTo>
                        <a:pt x="11744" y="11422"/>
                        <a:pt x="9928" y="11345"/>
                        <a:pt x="8880" y="11304"/>
                      </a:cubicBezTo>
                      <a:lnTo>
                        <a:pt x="3686" y="10662"/>
                      </a:lnTo>
                      <a:lnTo>
                        <a:pt x="0" y="9499"/>
                      </a:lnTo>
                      <a:lnTo>
                        <a:pt x="1492" y="8492"/>
                      </a:lnTo>
                      <a:lnTo>
                        <a:pt x="2079" y="7943"/>
                      </a:lnTo>
                      <a:lnTo>
                        <a:pt x="4644" y="6748"/>
                      </a:lnTo>
                      <a:cubicBezTo>
                        <a:pt x="4630" y="6430"/>
                        <a:pt x="2665" y="7030"/>
                        <a:pt x="2651" y="6712"/>
                      </a:cubicBezTo>
                      <a:lnTo>
                        <a:pt x="4099" y="5323"/>
                      </a:lnTo>
                      <a:lnTo>
                        <a:pt x="5760" y="4554"/>
                      </a:lnTo>
                      <a:cubicBezTo>
                        <a:pt x="5651" y="3371"/>
                        <a:pt x="6192" y="4301"/>
                        <a:pt x="6082" y="3119"/>
                      </a:cubicBezTo>
                      <a:lnTo>
                        <a:pt x="7891" y="1548"/>
                      </a:lnTo>
                      <a:lnTo>
                        <a:pt x="8314" y="982"/>
                      </a:lnTo>
                      <a:lnTo>
                        <a:pt x="8188" y="209"/>
                      </a:lnTo>
                      <a:close/>
                    </a:path>
                  </a:pathLst>
                </a:custGeom>
                <a:solidFill>
                  <a:srgbClr val="193768"/>
                </a:solidFill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7" name="Freeform 178">
                  <a:extLst>
                    <a:ext uri="{FF2B5EF4-FFF2-40B4-BE49-F238E27FC236}">
                      <a16:creationId xmlns:a16="http://schemas.microsoft.com/office/drawing/2014/main" id="{43BC19F7-A17C-443D-8FF6-140511739A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8356" y="5277456"/>
                  <a:ext cx="228008" cy="219580"/>
                </a:xfrm>
                <a:custGeom>
                  <a:avLst/>
                  <a:gdLst>
                    <a:gd name="T0" fmla="*/ 2147483647 w 168"/>
                    <a:gd name="T1" fmla="*/ 0 h 156"/>
                    <a:gd name="T2" fmla="*/ 0 w 168"/>
                    <a:gd name="T3" fmla="*/ 2147483647 h 156"/>
                    <a:gd name="T4" fmla="*/ 0 w 168"/>
                    <a:gd name="T5" fmla="*/ 2147483647 h 156"/>
                    <a:gd name="T6" fmla="*/ 2147483647 w 168"/>
                    <a:gd name="T7" fmla="*/ 2147483647 h 156"/>
                    <a:gd name="T8" fmla="*/ 2147483647 w 168"/>
                    <a:gd name="T9" fmla="*/ 2147483647 h 156"/>
                    <a:gd name="T10" fmla="*/ 2147483647 w 168"/>
                    <a:gd name="T11" fmla="*/ 2147483647 h 156"/>
                    <a:gd name="T12" fmla="*/ 2147483647 w 168"/>
                    <a:gd name="T13" fmla="*/ 2147483647 h 156"/>
                    <a:gd name="T14" fmla="*/ 2147483647 w 168"/>
                    <a:gd name="T15" fmla="*/ 2147483647 h 156"/>
                    <a:gd name="T16" fmla="*/ 2147483647 w 168"/>
                    <a:gd name="T17" fmla="*/ 2147483647 h 156"/>
                    <a:gd name="T18" fmla="*/ 2147483647 w 168"/>
                    <a:gd name="T19" fmla="*/ 2147483647 h 156"/>
                    <a:gd name="T20" fmla="*/ 2147483647 w 168"/>
                    <a:gd name="T21" fmla="*/ 2147483647 h 156"/>
                    <a:gd name="T22" fmla="*/ 2147483647 w 168"/>
                    <a:gd name="T23" fmla="*/ 2147483647 h 156"/>
                    <a:gd name="T24" fmla="*/ 2147483647 w 168"/>
                    <a:gd name="T25" fmla="*/ 2147483647 h 156"/>
                    <a:gd name="T26" fmla="*/ 2147483647 w 168"/>
                    <a:gd name="T27" fmla="*/ 2147483647 h 156"/>
                    <a:gd name="T28" fmla="*/ 2147483647 w 168"/>
                    <a:gd name="T29" fmla="*/ 2147483647 h 156"/>
                    <a:gd name="T30" fmla="*/ 2147483647 w 168"/>
                    <a:gd name="T31" fmla="*/ 2147483647 h 156"/>
                    <a:gd name="T32" fmla="*/ 2147483647 w 168"/>
                    <a:gd name="T33" fmla="*/ 2147483647 h 156"/>
                    <a:gd name="T34" fmla="*/ 2147483647 w 168"/>
                    <a:gd name="T35" fmla="*/ 2147483647 h 156"/>
                    <a:gd name="T36" fmla="*/ 2147483647 w 168"/>
                    <a:gd name="T37" fmla="*/ 0 h 156"/>
                    <a:gd name="T38" fmla="*/ 2147483647 w 168"/>
                    <a:gd name="T39" fmla="*/ 0 h 15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68" h="156">
                      <a:moveTo>
                        <a:pt x="48" y="0"/>
                      </a:moveTo>
                      <a:lnTo>
                        <a:pt x="0" y="36"/>
                      </a:lnTo>
                      <a:lnTo>
                        <a:pt x="0" y="48"/>
                      </a:lnTo>
                      <a:lnTo>
                        <a:pt x="18" y="72"/>
                      </a:lnTo>
                      <a:lnTo>
                        <a:pt x="36" y="84"/>
                      </a:lnTo>
                      <a:lnTo>
                        <a:pt x="72" y="96"/>
                      </a:lnTo>
                      <a:lnTo>
                        <a:pt x="90" y="108"/>
                      </a:lnTo>
                      <a:lnTo>
                        <a:pt x="84" y="150"/>
                      </a:lnTo>
                      <a:lnTo>
                        <a:pt x="114" y="156"/>
                      </a:lnTo>
                      <a:lnTo>
                        <a:pt x="150" y="138"/>
                      </a:lnTo>
                      <a:lnTo>
                        <a:pt x="168" y="126"/>
                      </a:lnTo>
                      <a:lnTo>
                        <a:pt x="162" y="114"/>
                      </a:lnTo>
                      <a:lnTo>
                        <a:pt x="162" y="90"/>
                      </a:lnTo>
                      <a:lnTo>
                        <a:pt x="144" y="84"/>
                      </a:lnTo>
                      <a:lnTo>
                        <a:pt x="120" y="54"/>
                      </a:lnTo>
                      <a:lnTo>
                        <a:pt x="108" y="42"/>
                      </a:lnTo>
                      <a:lnTo>
                        <a:pt x="90" y="12"/>
                      </a:lnTo>
                      <a:lnTo>
                        <a:pt x="90" y="6"/>
                      </a:lnTo>
                      <a:lnTo>
                        <a:pt x="78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8" name="Freeform 179">
                  <a:extLst>
                    <a:ext uri="{FF2B5EF4-FFF2-40B4-BE49-F238E27FC236}">
                      <a16:creationId xmlns:a16="http://schemas.microsoft.com/office/drawing/2014/main" id="{3A0914EC-8B62-47DF-B648-AB1FB966A5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2825" y="5033686"/>
                  <a:ext cx="304011" cy="336813"/>
                </a:xfrm>
                <a:custGeom>
                  <a:avLst/>
                  <a:gdLst>
                    <a:gd name="T0" fmla="*/ 2147483647 w 10141"/>
                    <a:gd name="T1" fmla="*/ 2147483647 h 10000"/>
                    <a:gd name="T2" fmla="*/ 2147483647 w 10141"/>
                    <a:gd name="T3" fmla="*/ 2147483647 h 10000"/>
                    <a:gd name="T4" fmla="*/ 2147483647 w 10141"/>
                    <a:gd name="T5" fmla="*/ 2147483647 h 10000"/>
                    <a:gd name="T6" fmla="*/ 2147483647 w 10141"/>
                    <a:gd name="T7" fmla="*/ 2147483647 h 10000"/>
                    <a:gd name="T8" fmla="*/ 2147483647 w 10141"/>
                    <a:gd name="T9" fmla="*/ 2147483647 h 10000"/>
                    <a:gd name="T10" fmla="*/ 2147483647 w 10141"/>
                    <a:gd name="T11" fmla="*/ 2147483647 h 10000"/>
                    <a:gd name="T12" fmla="*/ 2147483647 w 10141"/>
                    <a:gd name="T13" fmla="*/ 2147483647 h 10000"/>
                    <a:gd name="T14" fmla="*/ 2147483647 w 10141"/>
                    <a:gd name="T15" fmla="*/ 2147483647 h 10000"/>
                    <a:gd name="T16" fmla="*/ 2147483647 w 10141"/>
                    <a:gd name="T17" fmla="*/ 2147483647 h 10000"/>
                    <a:gd name="T18" fmla="*/ 2147483647 w 10141"/>
                    <a:gd name="T19" fmla="*/ 2147483647 h 10000"/>
                    <a:gd name="T20" fmla="*/ 2147483647 w 10141"/>
                    <a:gd name="T21" fmla="*/ 2147483647 h 10000"/>
                    <a:gd name="T22" fmla="*/ 2147483647 w 10141"/>
                    <a:gd name="T23" fmla="*/ 2147483647 h 10000"/>
                    <a:gd name="T24" fmla="*/ 2147483647 w 10141"/>
                    <a:gd name="T25" fmla="*/ 2147483647 h 10000"/>
                    <a:gd name="T26" fmla="*/ 2147483647 w 10141"/>
                    <a:gd name="T27" fmla="*/ 0 h 10000"/>
                    <a:gd name="T28" fmla="*/ 2147483647 w 10141"/>
                    <a:gd name="T29" fmla="*/ 2147483647 h 10000"/>
                    <a:gd name="T30" fmla="*/ 2147483647 w 10141"/>
                    <a:gd name="T31" fmla="*/ 2147483647 h 10000"/>
                    <a:gd name="T32" fmla="*/ 2147483647 w 10141"/>
                    <a:gd name="T33" fmla="*/ 2147483647 h 10000"/>
                    <a:gd name="T34" fmla="*/ 2147483647 w 10141"/>
                    <a:gd name="T35" fmla="*/ 2147483647 h 10000"/>
                    <a:gd name="T36" fmla="*/ 2147483647 w 10141"/>
                    <a:gd name="T37" fmla="*/ 2147483647 h 10000"/>
                    <a:gd name="T38" fmla="*/ 2147483647 w 10141"/>
                    <a:gd name="T39" fmla="*/ 2147483647 h 10000"/>
                    <a:gd name="T40" fmla="*/ 2147483647 w 10141"/>
                    <a:gd name="T41" fmla="*/ 2147483647 h 10000"/>
                    <a:gd name="T42" fmla="*/ 2147483647 w 10141"/>
                    <a:gd name="T43" fmla="*/ 2147483647 h 10000"/>
                    <a:gd name="T44" fmla="*/ 2147483647 w 10141"/>
                    <a:gd name="T45" fmla="*/ 2147483647 h 10000"/>
                    <a:gd name="T46" fmla="*/ 2147483647 w 10141"/>
                    <a:gd name="T47" fmla="*/ 2147483647 h 10000"/>
                    <a:gd name="T48" fmla="*/ 2147483647 w 10141"/>
                    <a:gd name="T49" fmla="*/ 2147483647 h 10000"/>
                    <a:gd name="T50" fmla="*/ 2147483647 w 10141"/>
                    <a:gd name="T51" fmla="*/ 2147483647 h 10000"/>
                    <a:gd name="T52" fmla="*/ 2147483647 w 10141"/>
                    <a:gd name="T53" fmla="*/ 2147483647 h 10000"/>
                    <a:gd name="T54" fmla="*/ 2147483647 w 10141"/>
                    <a:gd name="T55" fmla="*/ 2147483647 h 10000"/>
                    <a:gd name="T56" fmla="*/ 2147483647 w 10141"/>
                    <a:gd name="T57" fmla="*/ 2147483647 h 10000"/>
                    <a:gd name="T58" fmla="*/ 2147483647 w 10141"/>
                    <a:gd name="T59" fmla="*/ 2147483647 h 10000"/>
                    <a:gd name="T60" fmla="*/ 2147483647 w 10141"/>
                    <a:gd name="T61" fmla="*/ 2147483647 h 100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141" h="10000">
                      <a:moveTo>
                        <a:pt x="6087" y="9512"/>
                      </a:moveTo>
                      <a:lnTo>
                        <a:pt x="6087" y="9024"/>
                      </a:lnTo>
                      <a:lnTo>
                        <a:pt x="8249" y="7561"/>
                      </a:lnTo>
                      <a:lnTo>
                        <a:pt x="9600" y="7561"/>
                      </a:lnTo>
                      <a:lnTo>
                        <a:pt x="10141" y="7805"/>
                      </a:lnTo>
                      <a:lnTo>
                        <a:pt x="10141" y="6098"/>
                      </a:lnTo>
                      <a:lnTo>
                        <a:pt x="10141" y="5122"/>
                      </a:lnTo>
                      <a:cubicBezTo>
                        <a:pt x="10141" y="5122"/>
                        <a:pt x="8790" y="4878"/>
                        <a:pt x="8519" y="4878"/>
                      </a:cubicBezTo>
                      <a:lnTo>
                        <a:pt x="7979" y="4146"/>
                      </a:lnTo>
                      <a:lnTo>
                        <a:pt x="7979" y="3171"/>
                      </a:lnTo>
                      <a:lnTo>
                        <a:pt x="6087" y="2439"/>
                      </a:lnTo>
                      <a:lnTo>
                        <a:pt x="4465" y="1707"/>
                      </a:lnTo>
                      <a:lnTo>
                        <a:pt x="4195" y="244"/>
                      </a:lnTo>
                      <a:lnTo>
                        <a:pt x="2573" y="0"/>
                      </a:lnTo>
                      <a:lnTo>
                        <a:pt x="1492" y="732"/>
                      </a:lnTo>
                      <a:lnTo>
                        <a:pt x="411" y="976"/>
                      </a:lnTo>
                      <a:cubicBezTo>
                        <a:pt x="591" y="1220"/>
                        <a:pt x="924" y="1260"/>
                        <a:pt x="952" y="1707"/>
                      </a:cubicBezTo>
                      <a:cubicBezTo>
                        <a:pt x="980" y="2154"/>
                        <a:pt x="691" y="3085"/>
                        <a:pt x="578" y="3659"/>
                      </a:cubicBezTo>
                      <a:cubicBezTo>
                        <a:pt x="465" y="4234"/>
                        <a:pt x="368" y="4765"/>
                        <a:pt x="272" y="5154"/>
                      </a:cubicBezTo>
                      <a:cubicBezTo>
                        <a:pt x="176" y="5543"/>
                        <a:pt x="-27" y="5787"/>
                        <a:pt x="2" y="5992"/>
                      </a:cubicBezTo>
                      <a:cubicBezTo>
                        <a:pt x="31" y="6197"/>
                        <a:pt x="243" y="6244"/>
                        <a:pt x="446" y="6383"/>
                      </a:cubicBezTo>
                      <a:cubicBezTo>
                        <a:pt x="649" y="6522"/>
                        <a:pt x="1138" y="6592"/>
                        <a:pt x="1222" y="6829"/>
                      </a:cubicBezTo>
                      <a:cubicBezTo>
                        <a:pt x="1306" y="7066"/>
                        <a:pt x="1042" y="7480"/>
                        <a:pt x="952" y="7805"/>
                      </a:cubicBezTo>
                      <a:lnTo>
                        <a:pt x="2033" y="9512"/>
                      </a:lnTo>
                      <a:lnTo>
                        <a:pt x="2303" y="10000"/>
                      </a:lnTo>
                      <a:lnTo>
                        <a:pt x="2844" y="9756"/>
                      </a:lnTo>
                      <a:lnTo>
                        <a:pt x="3384" y="9756"/>
                      </a:lnTo>
                      <a:lnTo>
                        <a:pt x="4736" y="10000"/>
                      </a:lnTo>
                      <a:lnTo>
                        <a:pt x="5006" y="9756"/>
                      </a:lnTo>
                      <a:lnTo>
                        <a:pt x="6087" y="9512"/>
                      </a:ln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9" name="Freeform 180">
                  <a:extLst>
                    <a:ext uri="{FF2B5EF4-FFF2-40B4-BE49-F238E27FC236}">
                      <a16:creationId xmlns:a16="http://schemas.microsoft.com/office/drawing/2014/main" id="{44D10E16-4B14-43AE-9AE1-BE6ABF94C8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6356" y="4523814"/>
                  <a:ext cx="133910" cy="210276"/>
                </a:xfrm>
                <a:custGeom>
                  <a:avLst/>
                  <a:gdLst>
                    <a:gd name="T0" fmla="*/ 2147483647 w 90"/>
                    <a:gd name="T1" fmla="*/ 2147483647 h 138"/>
                    <a:gd name="T2" fmla="*/ 2147483647 w 90"/>
                    <a:gd name="T3" fmla="*/ 2147483647 h 138"/>
                    <a:gd name="T4" fmla="*/ 2147483647 w 90"/>
                    <a:gd name="T5" fmla="*/ 2147483647 h 138"/>
                    <a:gd name="T6" fmla="*/ 2147483647 w 90"/>
                    <a:gd name="T7" fmla="*/ 2147483647 h 138"/>
                    <a:gd name="T8" fmla="*/ 2147483647 w 90"/>
                    <a:gd name="T9" fmla="*/ 2147483647 h 138"/>
                    <a:gd name="T10" fmla="*/ 2147483647 w 90"/>
                    <a:gd name="T11" fmla="*/ 2147483647 h 138"/>
                    <a:gd name="T12" fmla="*/ 2147483647 w 90"/>
                    <a:gd name="T13" fmla="*/ 2147483647 h 138"/>
                    <a:gd name="T14" fmla="*/ 2147483647 w 90"/>
                    <a:gd name="T15" fmla="*/ 0 h 138"/>
                    <a:gd name="T16" fmla="*/ 2147483647 w 90"/>
                    <a:gd name="T17" fmla="*/ 2147483647 h 138"/>
                    <a:gd name="T18" fmla="*/ 0 w 90"/>
                    <a:gd name="T19" fmla="*/ 2147483647 h 138"/>
                    <a:gd name="T20" fmla="*/ 2147483647 w 90"/>
                    <a:gd name="T21" fmla="*/ 2147483647 h 138"/>
                    <a:gd name="T22" fmla="*/ 2147483647 w 90"/>
                    <a:gd name="T23" fmla="*/ 2147483647 h 138"/>
                    <a:gd name="T24" fmla="*/ 2147483647 w 90"/>
                    <a:gd name="T25" fmla="*/ 2147483647 h 138"/>
                    <a:gd name="T26" fmla="*/ 2147483647 w 90"/>
                    <a:gd name="T27" fmla="*/ 2147483647 h 138"/>
                    <a:gd name="T28" fmla="*/ 2147483647 w 90"/>
                    <a:gd name="T29" fmla="*/ 2147483647 h 138"/>
                    <a:gd name="T30" fmla="*/ 2147483647 w 90"/>
                    <a:gd name="T31" fmla="*/ 2147483647 h 138"/>
                    <a:gd name="T32" fmla="*/ 2147483647 w 90"/>
                    <a:gd name="T33" fmla="*/ 2147483647 h 138"/>
                    <a:gd name="T34" fmla="*/ 2147483647 w 90"/>
                    <a:gd name="T35" fmla="*/ 2147483647 h 13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90" h="138">
                      <a:moveTo>
                        <a:pt x="90" y="126"/>
                      </a:moveTo>
                      <a:lnTo>
                        <a:pt x="78" y="102"/>
                      </a:lnTo>
                      <a:lnTo>
                        <a:pt x="66" y="78"/>
                      </a:lnTo>
                      <a:lnTo>
                        <a:pt x="84" y="60"/>
                      </a:lnTo>
                      <a:lnTo>
                        <a:pt x="90" y="42"/>
                      </a:lnTo>
                      <a:lnTo>
                        <a:pt x="66" y="36"/>
                      </a:lnTo>
                      <a:lnTo>
                        <a:pt x="60" y="18"/>
                      </a:lnTo>
                      <a:lnTo>
                        <a:pt x="36" y="0"/>
                      </a:lnTo>
                      <a:lnTo>
                        <a:pt x="12" y="24"/>
                      </a:lnTo>
                      <a:lnTo>
                        <a:pt x="0" y="42"/>
                      </a:lnTo>
                      <a:lnTo>
                        <a:pt x="6" y="60"/>
                      </a:lnTo>
                      <a:lnTo>
                        <a:pt x="18" y="66"/>
                      </a:lnTo>
                      <a:lnTo>
                        <a:pt x="30" y="84"/>
                      </a:lnTo>
                      <a:lnTo>
                        <a:pt x="24" y="120"/>
                      </a:lnTo>
                      <a:lnTo>
                        <a:pt x="42" y="138"/>
                      </a:lnTo>
                      <a:lnTo>
                        <a:pt x="60" y="132"/>
                      </a:lnTo>
                      <a:lnTo>
                        <a:pt x="90" y="126"/>
                      </a:ln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0" name="Freeform 181">
                  <a:extLst>
                    <a:ext uri="{FF2B5EF4-FFF2-40B4-BE49-F238E27FC236}">
                      <a16:creationId xmlns:a16="http://schemas.microsoft.com/office/drawing/2014/main" id="{806F8821-42C8-4022-AF3E-F2E031A87F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460" y="4598248"/>
                  <a:ext cx="86861" cy="109790"/>
                </a:xfrm>
                <a:custGeom>
                  <a:avLst/>
                  <a:gdLst>
                    <a:gd name="T0" fmla="*/ 2147483647 w 60"/>
                    <a:gd name="T1" fmla="*/ 2147483647 h 72"/>
                    <a:gd name="T2" fmla="*/ 2147483647 w 60"/>
                    <a:gd name="T3" fmla="*/ 2147483647 h 72"/>
                    <a:gd name="T4" fmla="*/ 2147483647 w 60"/>
                    <a:gd name="T5" fmla="*/ 2147483647 h 72"/>
                    <a:gd name="T6" fmla="*/ 2147483647 w 60"/>
                    <a:gd name="T7" fmla="*/ 2147483647 h 72"/>
                    <a:gd name="T8" fmla="*/ 2147483647 w 60"/>
                    <a:gd name="T9" fmla="*/ 2147483647 h 72"/>
                    <a:gd name="T10" fmla="*/ 2147483647 w 60"/>
                    <a:gd name="T11" fmla="*/ 0 h 72"/>
                    <a:gd name="T12" fmla="*/ 2147483647 w 60"/>
                    <a:gd name="T13" fmla="*/ 0 h 72"/>
                    <a:gd name="T14" fmla="*/ 0 w 60"/>
                    <a:gd name="T15" fmla="*/ 2147483647 h 72"/>
                    <a:gd name="T16" fmla="*/ 2147483647 w 60"/>
                    <a:gd name="T17" fmla="*/ 2147483647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" h="72">
                      <a:moveTo>
                        <a:pt x="6" y="42"/>
                      </a:moveTo>
                      <a:lnTo>
                        <a:pt x="6" y="66"/>
                      </a:lnTo>
                      <a:lnTo>
                        <a:pt x="12" y="72"/>
                      </a:lnTo>
                      <a:lnTo>
                        <a:pt x="36" y="60"/>
                      </a:lnTo>
                      <a:lnTo>
                        <a:pt x="60" y="24"/>
                      </a:lnTo>
                      <a:lnTo>
                        <a:pt x="18" y="0"/>
                      </a:lnTo>
                      <a:lnTo>
                        <a:pt x="6" y="0"/>
                      </a:lnTo>
                      <a:lnTo>
                        <a:pt x="0" y="18"/>
                      </a:lnTo>
                      <a:lnTo>
                        <a:pt x="6" y="4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1" name="Freeform 182">
                  <a:extLst>
                    <a:ext uri="{FF2B5EF4-FFF2-40B4-BE49-F238E27FC236}">
                      <a16:creationId xmlns:a16="http://schemas.microsoft.com/office/drawing/2014/main" id="{E67C00FE-6FA5-456F-B55D-C5362306D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7694" y="4594526"/>
                  <a:ext cx="110386" cy="128398"/>
                </a:xfrm>
                <a:custGeom>
                  <a:avLst/>
                  <a:gdLst>
                    <a:gd name="T0" fmla="*/ 2147483647 w 72"/>
                    <a:gd name="T1" fmla="*/ 2147483647 h 84"/>
                    <a:gd name="T2" fmla="*/ 2147483647 w 72"/>
                    <a:gd name="T3" fmla="*/ 2147483647 h 84"/>
                    <a:gd name="T4" fmla="*/ 2147483647 w 72"/>
                    <a:gd name="T5" fmla="*/ 2147483647 h 84"/>
                    <a:gd name="T6" fmla="*/ 2147483647 w 72"/>
                    <a:gd name="T7" fmla="*/ 2147483647 h 84"/>
                    <a:gd name="T8" fmla="*/ 2147483647 w 72"/>
                    <a:gd name="T9" fmla="*/ 2147483647 h 84"/>
                    <a:gd name="T10" fmla="*/ 2147483647 w 72"/>
                    <a:gd name="T11" fmla="*/ 0 h 84"/>
                    <a:gd name="T12" fmla="*/ 2147483647 w 72"/>
                    <a:gd name="T13" fmla="*/ 2147483647 h 84"/>
                    <a:gd name="T14" fmla="*/ 0 w 72"/>
                    <a:gd name="T15" fmla="*/ 2147483647 h 84"/>
                    <a:gd name="T16" fmla="*/ 2147483647 w 72"/>
                    <a:gd name="T17" fmla="*/ 2147483647 h 84"/>
                    <a:gd name="T18" fmla="*/ 2147483647 w 72"/>
                    <a:gd name="T19" fmla="*/ 2147483647 h 84"/>
                    <a:gd name="T20" fmla="*/ 2147483647 w 72"/>
                    <a:gd name="T21" fmla="*/ 2147483647 h 84"/>
                    <a:gd name="T22" fmla="*/ 2147483647 w 72"/>
                    <a:gd name="T23" fmla="*/ 2147483647 h 84"/>
                    <a:gd name="T24" fmla="*/ 2147483647 w 72"/>
                    <a:gd name="T25" fmla="*/ 2147483647 h 84"/>
                    <a:gd name="T26" fmla="*/ 2147483647 w 72"/>
                    <a:gd name="T27" fmla="*/ 2147483647 h 8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72" h="84">
                      <a:moveTo>
                        <a:pt x="72" y="78"/>
                      </a:moveTo>
                      <a:lnTo>
                        <a:pt x="72" y="54"/>
                      </a:lnTo>
                      <a:lnTo>
                        <a:pt x="66" y="30"/>
                      </a:lnTo>
                      <a:lnTo>
                        <a:pt x="72" y="12"/>
                      </a:lnTo>
                      <a:lnTo>
                        <a:pt x="24" y="6"/>
                      </a:lnTo>
                      <a:lnTo>
                        <a:pt x="24" y="0"/>
                      </a:lnTo>
                      <a:lnTo>
                        <a:pt x="18" y="18"/>
                      </a:lnTo>
                      <a:lnTo>
                        <a:pt x="0" y="36"/>
                      </a:lnTo>
                      <a:lnTo>
                        <a:pt x="12" y="60"/>
                      </a:lnTo>
                      <a:lnTo>
                        <a:pt x="24" y="84"/>
                      </a:lnTo>
                      <a:lnTo>
                        <a:pt x="30" y="84"/>
                      </a:lnTo>
                      <a:lnTo>
                        <a:pt x="42" y="78"/>
                      </a:lnTo>
                      <a:lnTo>
                        <a:pt x="72" y="78"/>
                      </a:ln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2" name="Freeform 183">
                  <a:extLst>
                    <a:ext uri="{FF2B5EF4-FFF2-40B4-BE49-F238E27FC236}">
                      <a16:creationId xmlns:a16="http://schemas.microsoft.com/office/drawing/2014/main" id="{C0866F02-0D07-4092-B7B1-1F1F3D7D5D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3299" y="4425188"/>
                  <a:ext cx="380014" cy="329371"/>
                </a:xfrm>
                <a:custGeom>
                  <a:avLst/>
                  <a:gdLst>
                    <a:gd name="T0" fmla="*/ 2147483647 w 43"/>
                    <a:gd name="T1" fmla="*/ 2147483647 h 36"/>
                    <a:gd name="T2" fmla="*/ 2147483647 w 43"/>
                    <a:gd name="T3" fmla="*/ 2147483647 h 36"/>
                    <a:gd name="T4" fmla="*/ 2147483647 w 43"/>
                    <a:gd name="T5" fmla="*/ 2147483647 h 36"/>
                    <a:gd name="T6" fmla="*/ 2147483647 w 43"/>
                    <a:gd name="T7" fmla="*/ 2147483647 h 36"/>
                    <a:gd name="T8" fmla="*/ 2147483647 w 43"/>
                    <a:gd name="T9" fmla="*/ 2147483647 h 36"/>
                    <a:gd name="T10" fmla="*/ 2147483647 w 43"/>
                    <a:gd name="T11" fmla="*/ 2147483647 h 36"/>
                    <a:gd name="T12" fmla="*/ 2147483647 w 43"/>
                    <a:gd name="T13" fmla="*/ 2147483647 h 36"/>
                    <a:gd name="T14" fmla="*/ 2147483647 w 43"/>
                    <a:gd name="T15" fmla="*/ 2147483647 h 36"/>
                    <a:gd name="T16" fmla="*/ 2147483647 w 43"/>
                    <a:gd name="T17" fmla="*/ 2147483647 h 36"/>
                    <a:gd name="T18" fmla="*/ 2147483647 w 43"/>
                    <a:gd name="T19" fmla="*/ 2147483647 h 36"/>
                    <a:gd name="T20" fmla="*/ 2147483647 w 43"/>
                    <a:gd name="T21" fmla="*/ 2147483647 h 36"/>
                    <a:gd name="T22" fmla="*/ 2147483647 w 43"/>
                    <a:gd name="T23" fmla="*/ 2147483647 h 36"/>
                    <a:gd name="T24" fmla="*/ 2147483647 w 43"/>
                    <a:gd name="T25" fmla="*/ 2147483647 h 36"/>
                    <a:gd name="T26" fmla="*/ 2147483647 w 43"/>
                    <a:gd name="T27" fmla="*/ 0 h 36"/>
                    <a:gd name="T28" fmla="*/ 2147483647 w 43"/>
                    <a:gd name="T29" fmla="*/ 2147483647 h 36"/>
                    <a:gd name="T30" fmla="*/ 0 w 43"/>
                    <a:gd name="T31" fmla="*/ 2147483647 h 36"/>
                    <a:gd name="T32" fmla="*/ 2147483647 w 43"/>
                    <a:gd name="T33" fmla="*/ 2147483647 h 36"/>
                    <a:gd name="T34" fmla="*/ 2147483647 w 43"/>
                    <a:gd name="T35" fmla="*/ 2147483647 h 36"/>
                    <a:gd name="T36" fmla="*/ 2147483647 w 43"/>
                    <a:gd name="T37" fmla="*/ 2147483647 h 36"/>
                    <a:gd name="T38" fmla="*/ 2147483647 w 43"/>
                    <a:gd name="T39" fmla="*/ 2147483647 h 36"/>
                    <a:gd name="T40" fmla="*/ 2147483647 w 43"/>
                    <a:gd name="T41" fmla="*/ 2147483647 h 36"/>
                    <a:gd name="T42" fmla="*/ 2147483647 w 43"/>
                    <a:gd name="T43" fmla="*/ 2147483647 h 36"/>
                    <a:gd name="T44" fmla="*/ 2147483647 w 43"/>
                    <a:gd name="T45" fmla="*/ 2147483647 h 36"/>
                    <a:gd name="T46" fmla="*/ 2147483647 w 43"/>
                    <a:gd name="T47" fmla="*/ 2147483647 h 36"/>
                    <a:gd name="T48" fmla="*/ 2147483647 w 43"/>
                    <a:gd name="T49" fmla="*/ 2147483647 h 36"/>
                    <a:gd name="T50" fmla="*/ 2147483647 w 43"/>
                    <a:gd name="T51" fmla="*/ 2147483647 h 36"/>
                    <a:gd name="T52" fmla="*/ 2147483647 w 43"/>
                    <a:gd name="T53" fmla="*/ 2147483647 h 36"/>
                    <a:gd name="T54" fmla="*/ 2147483647 w 43"/>
                    <a:gd name="T55" fmla="*/ 2147483647 h 36"/>
                    <a:gd name="T56" fmla="*/ 2147483647 w 43"/>
                    <a:gd name="T57" fmla="*/ 2147483647 h 36"/>
                    <a:gd name="T58" fmla="*/ 2147483647 w 43"/>
                    <a:gd name="T59" fmla="*/ 2147483647 h 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3" h="36">
                      <a:moveTo>
                        <a:pt x="38" y="21"/>
                      </a:moveTo>
                      <a:cubicBezTo>
                        <a:pt x="37" y="18"/>
                        <a:pt x="37" y="18"/>
                        <a:pt x="37" y="18"/>
                      </a:cubicBezTo>
                      <a:cubicBezTo>
                        <a:pt x="39" y="15"/>
                        <a:pt x="39" y="15"/>
                        <a:pt x="39" y="15"/>
                      </a:cubicBezTo>
                      <a:cubicBezTo>
                        <a:pt x="43" y="11"/>
                        <a:pt x="43" y="11"/>
                        <a:pt x="43" y="11"/>
                      </a:cubicBezTo>
                      <a:cubicBezTo>
                        <a:pt x="42" y="11"/>
                        <a:pt x="42" y="11"/>
                        <a:pt x="42" y="11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32" y="5"/>
                        <a:pt x="32" y="5"/>
                        <a:pt x="32" y="5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7" y="3"/>
                        <a:pt x="6" y="3"/>
                      </a:cubicBezTo>
                      <a:cubicBezTo>
                        <a:pt x="5" y="3"/>
                        <a:pt x="5" y="1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21" y="36"/>
                        <a:pt x="21" y="36"/>
                        <a:pt x="21" y="36"/>
                      </a:cubicBezTo>
                      <a:cubicBezTo>
                        <a:pt x="30" y="33"/>
                        <a:pt x="30" y="33"/>
                        <a:pt x="30" y="33"/>
                      </a:cubicBezTo>
                      <a:cubicBezTo>
                        <a:pt x="29" y="30"/>
                        <a:pt x="29" y="30"/>
                        <a:pt x="29" y="30"/>
                      </a:cubicBezTo>
                      <a:cubicBezTo>
                        <a:pt x="26" y="25"/>
                        <a:pt x="26" y="25"/>
                        <a:pt x="26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38" y="21"/>
                        <a:pt x="38" y="21"/>
                        <a:pt x="38" y="21"/>
                      </a:cubicBez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3" name="Freeform 184">
                  <a:extLst>
                    <a:ext uri="{FF2B5EF4-FFF2-40B4-BE49-F238E27FC236}">
                      <a16:creationId xmlns:a16="http://schemas.microsoft.com/office/drawing/2014/main" id="{41D2E47C-F1AA-4879-AD6C-4B1C7E51A0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7957" y="4717342"/>
                  <a:ext cx="153816" cy="174920"/>
                </a:xfrm>
                <a:custGeom>
                  <a:avLst/>
                  <a:gdLst>
                    <a:gd name="T0" fmla="*/ 2147483647 w 102"/>
                    <a:gd name="T1" fmla="*/ 2147483647 h 114"/>
                    <a:gd name="T2" fmla="*/ 2147483647 w 102"/>
                    <a:gd name="T3" fmla="*/ 2147483647 h 114"/>
                    <a:gd name="T4" fmla="*/ 2147483647 w 102"/>
                    <a:gd name="T5" fmla="*/ 2147483647 h 114"/>
                    <a:gd name="T6" fmla="*/ 2147483647 w 102"/>
                    <a:gd name="T7" fmla="*/ 2147483647 h 114"/>
                    <a:gd name="T8" fmla="*/ 2147483647 w 102"/>
                    <a:gd name="T9" fmla="*/ 2147483647 h 114"/>
                    <a:gd name="T10" fmla="*/ 2147483647 w 102"/>
                    <a:gd name="T11" fmla="*/ 2147483647 h 114"/>
                    <a:gd name="T12" fmla="*/ 2147483647 w 102"/>
                    <a:gd name="T13" fmla="*/ 0 h 114"/>
                    <a:gd name="T14" fmla="*/ 2147483647 w 102"/>
                    <a:gd name="T15" fmla="*/ 2147483647 h 114"/>
                    <a:gd name="T16" fmla="*/ 0 w 102"/>
                    <a:gd name="T17" fmla="*/ 2147483647 h 114"/>
                    <a:gd name="T18" fmla="*/ 2147483647 w 102"/>
                    <a:gd name="T19" fmla="*/ 2147483647 h 114"/>
                    <a:gd name="T20" fmla="*/ 0 w 102"/>
                    <a:gd name="T21" fmla="*/ 2147483647 h 114"/>
                    <a:gd name="T22" fmla="*/ 2147483647 w 102"/>
                    <a:gd name="T23" fmla="*/ 2147483647 h 114"/>
                    <a:gd name="T24" fmla="*/ 2147483647 w 102"/>
                    <a:gd name="T25" fmla="*/ 2147483647 h 1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2" h="114">
                      <a:moveTo>
                        <a:pt x="24" y="114"/>
                      </a:moveTo>
                      <a:lnTo>
                        <a:pt x="48" y="90"/>
                      </a:lnTo>
                      <a:lnTo>
                        <a:pt x="66" y="84"/>
                      </a:lnTo>
                      <a:lnTo>
                        <a:pt x="90" y="60"/>
                      </a:lnTo>
                      <a:lnTo>
                        <a:pt x="102" y="36"/>
                      </a:lnTo>
                      <a:lnTo>
                        <a:pt x="78" y="18"/>
                      </a:lnTo>
                      <a:lnTo>
                        <a:pt x="30" y="0"/>
                      </a:lnTo>
                      <a:lnTo>
                        <a:pt x="24" y="12"/>
                      </a:lnTo>
                      <a:lnTo>
                        <a:pt x="0" y="66"/>
                      </a:lnTo>
                      <a:lnTo>
                        <a:pt x="12" y="90"/>
                      </a:lnTo>
                      <a:lnTo>
                        <a:pt x="0" y="96"/>
                      </a:lnTo>
                      <a:lnTo>
                        <a:pt x="6" y="108"/>
                      </a:lnTo>
                      <a:lnTo>
                        <a:pt x="24" y="11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2" name="Северная Амепика"/>
              <p:cNvGrpSpPr/>
              <p:nvPr/>
            </p:nvGrpSpPr>
            <p:grpSpPr>
              <a:xfrm>
                <a:off x="1875134" y="1241280"/>
                <a:ext cx="2497233" cy="3314168"/>
                <a:chOff x="1875134" y="1241280"/>
                <a:chExt cx="2497233" cy="3314168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341" name="Freeform 38">
                  <a:extLst>
                    <a:ext uri="{FF2B5EF4-FFF2-40B4-BE49-F238E27FC236}">
                      <a16:creationId xmlns:a16="http://schemas.microsoft.com/office/drawing/2014/main" id="{6FA96899-7751-424A-AB10-7B27CAF830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1408" y="3018388"/>
                  <a:ext cx="180959" cy="210277"/>
                </a:xfrm>
                <a:custGeom>
                  <a:avLst/>
                  <a:gdLst>
                    <a:gd name="T0" fmla="*/ 0 w 120"/>
                    <a:gd name="T1" fmla="*/ 2147483647 h 138"/>
                    <a:gd name="T2" fmla="*/ 0 w 120"/>
                    <a:gd name="T3" fmla="*/ 2147483647 h 138"/>
                    <a:gd name="T4" fmla="*/ 2147483647 w 120"/>
                    <a:gd name="T5" fmla="*/ 2147483647 h 138"/>
                    <a:gd name="T6" fmla="*/ 2147483647 w 120"/>
                    <a:gd name="T7" fmla="*/ 2147483647 h 138"/>
                    <a:gd name="T8" fmla="*/ 2147483647 w 120"/>
                    <a:gd name="T9" fmla="*/ 0 h 138"/>
                    <a:gd name="T10" fmla="*/ 2147483647 w 120"/>
                    <a:gd name="T11" fmla="*/ 2147483647 h 138"/>
                    <a:gd name="T12" fmla="*/ 2147483647 w 120"/>
                    <a:gd name="T13" fmla="*/ 2147483647 h 138"/>
                    <a:gd name="T14" fmla="*/ 2147483647 w 120"/>
                    <a:gd name="T15" fmla="*/ 2147483647 h 138"/>
                    <a:gd name="T16" fmla="*/ 2147483647 w 120"/>
                    <a:gd name="T17" fmla="*/ 2147483647 h 138"/>
                    <a:gd name="T18" fmla="*/ 2147483647 w 120"/>
                    <a:gd name="T19" fmla="*/ 2147483647 h 138"/>
                    <a:gd name="T20" fmla="*/ 2147483647 w 120"/>
                    <a:gd name="T21" fmla="*/ 2147483647 h 138"/>
                    <a:gd name="T22" fmla="*/ 2147483647 w 120"/>
                    <a:gd name="T23" fmla="*/ 2147483647 h 138"/>
                    <a:gd name="T24" fmla="*/ 2147483647 w 120"/>
                    <a:gd name="T25" fmla="*/ 2147483647 h 138"/>
                    <a:gd name="T26" fmla="*/ 2147483647 w 120"/>
                    <a:gd name="T27" fmla="*/ 2147483647 h 138"/>
                    <a:gd name="T28" fmla="*/ 2147483647 w 120"/>
                    <a:gd name="T29" fmla="*/ 2147483647 h 138"/>
                    <a:gd name="T30" fmla="*/ 2147483647 w 120"/>
                    <a:gd name="T31" fmla="*/ 2147483647 h 138"/>
                    <a:gd name="T32" fmla="*/ 0 w 120"/>
                    <a:gd name="T33" fmla="*/ 2147483647 h 1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20" h="138">
                      <a:moveTo>
                        <a:pt x="0" y="114"/>
                      </a:moveTo>
                      <a:lnTo>
                        <a:pt x="0" y="90"/>
                      </a:lnTo>
                      <a:lnTo>
                        <a:pt x="6" y="72"/>
                      </a:lnTo>
                      <a:lnTo>
                        <a:pt x="36" y="24"/>
                      </a:lnTo>
                      <a:lnTo>
                        <a:pt x="66" y="0"/>
                      </a:lnTo>
                      <a:lnTo>
                        <a:pt x="66" y="18"/>
                      </a:lnTo>
                      <a:lnTo>
                        <a:pt x="54" y="42"/>
                      </a:lnTo>
                      <a:lnTo>
                        <a:pt x="60" y="54"/>
                      </a:lnTo>
                      <a:lnTo>
                        <a:pt x="108" y="78"/>
                      </a:lnTo>
                      <a:lnTo>
                        <a:pt x="120" y="108"/>
                      </a:lnTo>
                      <a:lnTo>
                        <a:pt x="120" y="132"/>
                      </a:lnTo>
                      <a:lnTo>
                        <a:pt x="96" y="138"/>
                      </a:lnTo>
                      <a:lnTo>
                        <a:pt x="84" y="120"/>
                      </a:lnTo>
                      <a:lnTo>
                        <a:pt x="66" y="126"/>
                      </a:lnTo>
                      <a:lnTo>
                        <a:pt x="48" y="114"/>
                      </a:lnTo>
                      <a:lnTo>
                        <a:pt x="18" y="108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2" name="Freeform 39">
                  <a:extLst>
                    <a:ext uri="{FF2B5EF4-FFF2-40B4-BE49-F238E27FC236}">
                      <a16:creationId xmlns:a16="http://schemas.microsoft.com/office/drawing/2014/main" id="{491E9831-2A80-4517-AEE7-3BFAB544E8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7666" y="4080932"/>
                  <a:ext cx="314869" cy="91181"/>
                </a:xfrm>
                <a:custGeom>
                  <a:avLst/>
                  <a:gdLst>
                    <a:gd name="T0" fmla="*/ 2147483647 w 35"/>
                    <a:gd name="T1" fmla="*/ 2147483647 h 10"/>
                    <a:gd name="T2" fmla="*/ 2147483647 w 35"/>
                    <a:gd name="T3" fmla="*/ 0 h 10"/>
                    <a:gd name="T4" fmla="*/ 2147483647 w 35"/>
                    <a:gd name="T5" fmla="*/ 0 h 10"/>
                    <a:gd name="T6" fmla="*/ 2147483647 w 35"/>
                    <a:gd name="T7" fmla="*/ 2147483647 h 10"/>
                    <a:gd name="T8" fmla="*/ 2147483647 w 35"/>
                    <a:gd name="T9" fmla="*/ 2147483647 h 10"/>
                    <a:gd name="T10" fmla="*/ 2147483647 w 35"/>
                    <a:gd name="T11" fmla="*/ 2147483647 h 10"/>
                    <a:gd name="T12" fmla="*/ 2147483647 w 35"/>
                    <a:gd name="T13" fmla="*/ 2147483647 h 10"/>
                    <a:gd name="T14" fmla="*/ 2147483647 w 35"/>
                    <a:gd name="T15" fmla="*/ 2147483647 h 10"/>
                    <a:gd name="T16" fmla="*/ 2147483647 w 35"/>
                    <a:gd name="T17" fmla="*/ 2147483647 h 10"/>
                    <a:gd name="T18" fmla="*/ 2147483647 w 35"/>
                    <a:gd name="T19" fmla="*/ 2147483647 h 10"/>
                    <a:gd name="T20" fmla="*/ 2147483647 w 35"/>
                    <a:gd name="T21" fmla="*/ 2147483647 h 10"/>
                    <a:gd name="T22" fmla="*/ 2147483647 w 35"/>
                    <a:gd name="T23" fmla="*/ 2147483647 h 10"/>
                    <a:gd name="T24" fmla="*/ 2147483647 w 35"/>
                    <a:gd name="T25" fmla="*/ 2147483647 h 10"/>
                    <a:gd name="T26" fmla="*/ 2147483647 w 35"/>
                    <a:gd name="T27" fmla="*/ 2147483647 h 10"/>
                    <a:gd name="T28" fmla="*/ 0 w 35"/>
                    <a:gd name="T29" fmla="*/ 2147483647 h 10"/>
                    <a:gd name="T30" fmla="*/ 2147483647 w 35"/>
                    <a:gd name="T31" fmla="*/ 2147483647 h 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5" h="10">
                      <a:moveTo>
                        <a:pt x="2" y="1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6" y="3"/>
                        <a:pt x="27" y="5"/>
                        <a:pt x="28" y="6"/>
                      </a:cubicBezTo>
                      <a:cubicBezTo>
                        <a:pt x="30" y="7"/>
                        <a:pt x="33" y="7"/>
                        <a:pt x="33" y="7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5" y="9"/>
                        <a:pt x="35" y="10"/>
                        <a:pt x="33" y="10"/>
                      </a:cubicBezTo>
                      <a:cubicBezTo>
                        <a:pt x="31" y="10"/>
                        <a:pt x="25" y="10"/>
                        <a:pt x="25" y="10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3" name="Freeform 40">
                  <a:extLst>
                    <a:ext uri="{FF2B5EF4-FFF2-40B4-BE49-F238E27FC236}">
                      <a16:creationId xmlns:a16="http://schemas.microsoft.com/office/drawing/2014/main" id="{D0AD7588-318B-445F-BEFE-9A1BD1B547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535" y="4181418"/>
                  <a:ext cx="195435" cy="55826"/>
                </a:xfrm>
                <a:custGeom>
                  <a:avLst/>
                  <a:gdLst>
                    <a:gd name="T0" fmla="*/ 2147483647 w 132"/>
                    <a:gd name="T1" fmla="*/ 0 h 36"/>
                    <a:gd name="T2" fmla="*/ 2147483647 w 132"/>
                    <a:gd name="T3" fmla="*/ 2147483647 h 36"/>
                    <a:gd name="T4" fmla="*/ 0 w 132"/>
                    <a:gd name="T5" fmla="*/ 2147483647 h 36"/>
                    <a:gd name="T6" fmla="*/ 2147483647 w 132"/>
                    <a:gd name="T7" fmla="*/ 2147483647 h 36"/>
                    <a:gd name="T8" fmla="*/ 2147483647 w 132"/>
                    <a:gd name="T9" fmla="*/ 2147483647 h 36"/>
                    <a:gd name="T10" fmla="*/ 2147483647 w 132"/>
                    <a:gd name="T11" fmla="*/ 2147483647 h 36"/>
                    <a:gd name="T12" fmla="*/ 2147483647 w 132"/>
                    <a:gd name="T13" fmla="*/ 2147483647 h 36"/>
                    <a:gd name="T14" fmla="*/ 2147483647 w 132"/>
                    <a:gd name="T15" fmla="*/ 2147483647 h 36"/>
                    <a:gd name="T16" fmla="*/ 2147483647 w 132"/>
                    <a:gd name="T17" fmla="*/ 2147483647 h 36"/>
                    <a:gd name="T18" fmla="*/ 2147483647 w 132"/>
                    <a:gd name="T19" fmla="*/ 0 h 36"/>
                    <a:gd name="T20" fmla="*/ 2147483647 w 132"/>
                    <a:gd name="T21" fmla="*/ 0 h 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32" h="36">
                      <a:moveTo>
                        <a:pt x="24" y="0"/>
                      </a:moveTo>
                      <a:lnTo>
                        <a:pt x="24" y="12"/>
                      </a:lnTo>
                      <a:lnTo>
                        <a:pt x="0" y="18"/>
                      </a:lnTo>
                      <a:lnTo>
                        <a:pt x="30" y="30"/>
                      </a:lnTo>
                      <a:lnTo>
                        <a:pt x="42" y="36"/>
                      </a:lnTo>
                      <a:lnTo>
                        <a:pt x="66" y="36"/>
                      </a:lnTo>
                      <a:lnTo>
                        <a:pt x="84" y="24"/>
                      </a:lnTo>
                      <a:lnTo>
                        <a:pt x="132" y="30"/>
                      </a:lnTo>
                      <a:lnTo>
                        <a:pt x="108" y="18"/>
                      </a:lnTo>
                      <a:lnTo>
                        <a:pt x="72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4" name="Freeform 126">
                  <a:extLst>
                    <a:ext uri="{FF2B5EF4-FFF2-40B4-BE49-F238E27FC236}">
                      <a16:creationId xmlns:a16="http://schemas.microsoft.com/office/drawing/2014/main" id="{B873F360-6BE2-4520-8060-1A0930CB32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5134" y="1719516"/>
                  <a:ext cx="2415801" cy="1702676"/>
                </a:xfrm>
                <a:custGeom>
                  <a:avLst/>
                  <a:gdLst>
                    <a:gd name="T0" fmla="*/ 2147483647 w 1622"/>
                    <a:gd name="T1" fmla="*/ 2147483647 h 1117"/>
                    <a:gd name="T2" fmla="*/ 2147483647 w 1622"/>
                    <a:gd name="T3" fmla="*/ 2147483647 h 1117"/>
                    <a:gd name="T4" fmla="*/ 2147483647 w 1622"/>
                    <a:gd name="T5" fmla="*/ 2147483647 h 1117"/>
                    <a:gd name="T6" fmla="*/ 2147483647 w 1622"/>
                    <a:gd name="T7" fmla="*/ 2147483647 h 1117"/>
                    <a:gd name="T8" fmla="*/ 2147483647 w 1622"/>
                    <a:gd name="T9" fmla="*/ 2147483647 h 1117"/>
                    <a:gd name="T10" fmla="*/ 2147483647 w 1622"/>
                    <a:gd name="T11" fmla="*/ 2147483647 h 1117"/>
                    <a:gd name="T12" fmla="*/ 2147483647 w 1622"/>
                    <a:gd name="T13" fmla="*/ 2147483647 h 1117"/>
                    <a:gd name="T14" fmla="*/ 2147483647 w 1622"/>
                    <a:gd name="T15" fmla="*/ 2147483647 h 1117"/>
                    <a:gd name="T16" fmla="*/ 2147483647 w 1622"/>
                    <a:gd name="T17" fmla="*/ 2147483647 h 1117"/>
                    <a:gd name="T18" fmla="*/ 2147483647 w 1622"/>
                    <a:gd name="T19" fmla="*/ 2147483647 h 1117"/>
                    <a:gd name="T20" fmla="*/ 2147483647 w 1622"/>
                    <a:gd name="T21" fmla="*/ 2147483647 h 1117"/>
                    <a:gd name="T22" fmla="*/ 2147483647 w 1622"/>
                    <a:gd name="T23" fmla="*/ 2147483647 h 1117"/>
                    <a:gd name="T24" fmla="*/ 2147483647 w 1622"/>
                    <a:gd name="T25" fmla="*/ 2147483647 h 1117"/>
                    <a:gd name="T26" fmla="*/ 2147483647 w 1622"/>
                    <a:gd name="T27" fmla="*/ 2147483647 h 1117"/>
                    <a:gd name="T28" fmla="*/ 2147483647 w 1622"/>
                    <a:gd name="T29" fmla="*/ 2147483647 h 1117"/>
                    <a:gd name="T30" fmla="*/ 2147483647 w 1622"/>
                    <a:gd name="T31" fmla="*/ 2147483647 h 1117"/>
                    <a:gd name="T32" fmla="*/ 2147483647 w 1622"/>
                    <a:gd name="T33" fmla="*/ 2147483647 h 1117"/>
                    <a:gd name="T34" fmla="*/ 2147483647 w 1622"/>
                    <a:gd name="T35" fmla="*/ 2147483647 h 1117"/>
                    <a:gd name="T36" fmla="*/ 2147483647 w 1622"/>
                    <a:gd name="T37" fmla="*/ 2147483647 h 1117"/>
                    <a:gd name="T38" fmla="*/ 2147483647 w 1622"/>
                    <a:gd name="T39" fmla="*/ 2147483647 h 1117"/>
                    <a:gd name="T40" fmla="*/ 2147483647 w 1622"/>
                    <a:gd name="T41" fmla="*/ 2147483647 h 1117"/>
                    <a:gd name="T42" fmla="*/ 2147483647 w 1622"/>
                    <a:gd name="T43" fmla="*/ 2147483647 h 1117"/>
                    <a:gd name="T44" fmla="*/ 2147483647 w 1622"/>
                    <a:gd name="T45" fmla="*/ 2147483647 h 1117"/>
                    <a:gd name="T46" fmla="*/ 2147483647 w 1622"/>
                    <a:gd name="T47" fmla="*/ 2147483647 h 1117"/>
                    <a:gd name="T48" fmla="*/ 2147483647 w 1622"/>
                    <a:gd name="T49" fmla="*/ 2147483647 h 1117"/>
                    <a:gd name="T50" fmla="*/ 2147483647 w 1622"/>
                    <a:gd name="T51" fmla="*/ 2147483647 h 1117"/>
                    <a:gd name="T52" fmla="*/ 2147483647 w 1622"/>
                    <a:gd name="T53" fmla="*/ 2147483647 h 1117"/>
                    <a:gd name="T54" fmla="*/ 2147483647 w 1622"/>
                    <a:gd name="T55" fmla="*/ 2147483647 h 1117"/>
                    <a:gd name="T56" fmla="*/ 2147483647 w 1622"/>
                    <a:gd name="T57" fmla="*/ 2147483647 h 1117"/>
                    <a:gd name="T58" fmla="*/ 2147483647 w 1622"/>
                    <a:gd name="T59" fmla="*/ 2147483647 h 1117"/>
                    <a:gd name="T60" fmla="*/ 2147483647 w 1622"/>
                    <a:gd name="T61" fmla="*/ 2147483647 h 1117"/>
                    <a:gd name="T62" fmla="*/ 2147483647 w 1622"/>
                    <a:gd name="T63" fmla="*/ 2147483647 h 1117"/>
                    <a:gd name="T64" fmla="*/ 2147483647 w 1622"/>
                    <a:gd name="T65" fmla="*/ 2147483647 h 1117"/>
                    <a:gd name="T66" fmla="*/ 2147483647 w 1622"/>
                    <a:gd name="T67" fmla="*/ 2147483647 h 1117"/>
                    <a:gd name="T68" fmla="*/ 2147483647 w 1622"/>
                    <a:gd name="T69" fmla="*/ 2147483647 h 1117"/>
                    <a:gd name="T70" fmla="*/ 2147483647 w 1622"/>
                    <a:gd name="T71" fmla="*/ 2147483647 h 1117"/>
                    <a:gd name="T72" fmla="*/ 2147483647 w 1622"/>
                    <a:gd name="T73" fmla="*/ 2147483647 h 1117"/>
                    <a:gd name="T74" fmla="*/ 2147483647 w 1622"/>
                    <a:gd name="T75" fmla="*/ 2147483647 h 1117"/>
                    <a:gd name="T76" fmla="*/ 2147483647 w 1622"/>
                    <a:gd name="T77" fmla="*/ 2147483647 h 1117"/>
                    <a:gd name="T78" fmla="*/ 2147483647 w 1622"/>
                    <a:gd name="T79" fmla="*/ 2147483647 h 1117"/>
                    <a:gd name="T80" fmla="*/ 2147483647 w 1622"/>
                    <a:gd name="T81" fmla="*/ 0 h 1117"/>
                    <a:gd name="T82" fmla="*/ 2147483647 w 1622"/>
                    <a:gd name="T83" fmla="*/ 2147483647 h 1117"/>
                    <a:gd name="T84" fmla="*/ 2147483647 w 1622"/>
                    <a:gd name="T85" fmla="*/ 2147483647 h 1117"/>
                    <a:gd name="T86" fmla="*/ 2147483647 w 1622"/>
                    <a:gd name="T87" fmla="*/ 2147483647 h 1117"/>
                    <a:gd name="T88" fmla="*/ 2147483647 w 1622"/>
                    <a:gd name="T89" fmla="*/ 2147483647 h 1117"/>
                    <a:gd name="T90" fmla="*/ 2147483647 w 1622"/>
                    <a:gd name="T91" fmla="*/ 2147483647 h 1117"/>
                    <a:gd name="T92" fmla="*/ 2147483647 w 1622"/>
                    <a:gd name="T93" fmla="*/ 2147483647 h 1117"/>
                    <a:gd name="T94" fmla="*/ 2147483647 w 1622"/>
                    <a:gd name="T95" fmla="*/ 2147483647 h 1117"/>
                    <a:gd name="T96" fmla="*/ 2147483647 w 1622"/>
                    <a:gd name="T97" fmla="*/ 2147483647 h 1117"/>
                    <a:gd name="T98" fmla="*/ 2147483647 w 1622"/>
                    <a:gd name="T99" fmla="*/ 2147483647 h 1117"/>
                    <a:gd name="T100" fmla="*/ 2147483647 w 1622"/>
                    <a:gd name="T101" fmla="*/ 2147483647 h 1117"/>
                    <a:gd name="T102" fmla="*/ 2147483647 w 1622"/>
                    <a:gd name="T103" fmla="*/ 2147483647 h 1117"/>
                    <a:gd name="T104" fmla="*/ 2147483647 w 1622"/>
                    <a:gd name="T105" fmla="*/ 2147483647 h 1117"/>
                    <a:gd name="T106" fmla="*/ 2147483647 w 1622"/>
                    <a:gd name="T107" fmla="*/ 2147483647 h 1117"/>
                    <a:gd name="T108" fmla="*/ 2147483647 w 1622"/>
                    <a:gd name="T109" fmla="*/ 2147483647 h 1117"/>
                    <a:gd name="T110" fmla="*/ 0 w 1622"/>
                    <a:gd name="T111" fmla="*/ 2147483647 h 1117"/>
                    <a:gd name="T112" fmla="*/ 2147483647 w 1622"/>
                    <a:gd name="T113" fmla="*/ 2147483647 h 1117"/>
                    <a:gd name="T114" fmla="*/ 2147483647 w 1622"/>
                    <a:gd name="T115" fmla="*/ 2147483647 h 1117"/>
                    <a:gd name="T116" fmla="*/ 2147483647 w 1622"/>
                    <a:gd name="T117" fmla="*/ 2147483647 h 1117"/>
                    <a:gd name="T118" fmla="*/ 2147483647 w 1622"/>
                    <a:gd name="T119" fmla="*/ 2147483647 h 1117"/>
                    <a:gd name="T120" fmla="*/ 2147483647 w 1622"/>
                    <a:gd name="T121" fmla="*/ 2147483647 h 1117"/>
                    <a:gd name="T122" fmla="*/ 2147483647 w 1622"/>
                    <a:gd name="T123" fmla="*/ 2147483647 h 111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622" h="1117">
                      <a:moveTo>
                        <a:pt x="931" y="943"/>
                      </a:moveTo>
                      <a:lnTo>
                        <a:pt x="973" y="955"/>
                      </a:lnTo>
                      <a:lnTo>
                        <a:pt x="1075" y="1003"/>
                      </a:lnTo>
                      <a:lnTo>
                        <a:pt x="1111" y="1081"/>
                      </a:lnTo>
                      <a:lnTo>
                        <a:pt x="1111" y="1117"/>
                      </a:lnTo>
                      <a:lnTo>
                        <a:pt x="1190" y="1093"/>
                      </a:lnTo>
                      <a:lnTo>
                        <a:pt x="1232" y="1057"/>
                      </a:lnTo>
                      <a:lnTo>
                        <a:pt x="1262" y="1051"/>
                      </a:lnTo>
                      <a:lnTo>
                        <a:pt x="1322" y="1039"/>
                      </a:lnTo>
                      <a:lnTo>
                        <a:pt x="1370" y="979"/>
                      </a:lnTo>
                      <a:lnTo>
                        <a:pt x="1394" y="985"/>
                      </a:lnTo>
                      <a:lnTo>
                        <a:pt x="1406" y="1045"/>
                      </a:lnTo>
                      <a:lnTo>
                        <a:pt x="1430" y="1027"/>
                      </a:lnTo>
                      <a:lnTo>
                        <a:pt x="1448" y="1033"/>
                      </a:lnTo>
                      <a:lnTo>
                        <a:pt x="1436" y="1051"/>
                      </a:lnTo>
                      <a:lnTo>
                        <a:pt x="1448" y="1075"/>
                      </a:lnTo>
                      <a:lnTo>
                        <a:pt x="1502" y="1033"/>
                      </a:lnTo>
                      <a:lnTo>
                        <a:pt x="1520" y="1009"/>
                      </a:lnTo>
                      <a:lnTo>
                        <a:pt x="1466" y="1003"/>
                      </a:lnTo>
                      <a:lnTo>
                        <a:pt x="1442" y="967"/>
                      </a:lnTo>
                      <a:lnTo>
                        <a:pt x="1460" y="949"/>
                      </a:lnTo>
                      <a:lnTo>
                        <a:pt x="1466" y="925"/>
                      </a:lnTo>
                      <a:lnTo>
                        <a:pt x="1382" y="943"/>
                      </a:lnTo>
                      <a:lnTo>
                        <a:pt x="1340" y="979"/>
                      </a:lnTo>
                      <a:lnTo>
                        <a:pt x="1358" y="937"/>
                      </a:lnTo>
                      <a:lnTo>
                        <a:pt x="1400" y="913"/>
                      </a:lnTo>
                      <a:lnTo>
                        <a:pt x="1424" y="889"/>
                      </a:lnTo>
                      <a:lnTo>
                        <a:pt x="1496" y="895"/>
                      </a:lnTo>
                      <a:lnTo>
                        <a:pt x="1550" y="889"/>
                      </a:lnTo>
                      <a:lnTo>
                        <a:pt x="1592" y="859"/>
                      </a:lnTo>
                      <a:lnTo>
                        <a:pt x="1622" y="835"/>
                      </a:lnTo>
                      <a:lnTo>
                        <a:pt x="1598" y="775"/>
                      </a:lnTo>
                      <a:lnTo>
                        <a:pt x="1592" y="745"/>
                      </a:lnTo>
                      <a:lnTo>
                        <a:pt x="1514" y="703"/>
                      </a:lnTo>
                      <a:lnTo>
                        <a:pt x="1514" y="679"/>
                      </a:lnTo>
                      <a:lnTo>
                        <a:pt x="1448" y="553"/>
                      </a:lnTo>
                      <a:lnTo>
                        <a:pt x="1430" y="607"/>
                      </a:lnTo>
                      <a:lnTo>
                        <a:pt x="1388" y="619"/>
                      </a:lnTo>
                      <a:lnTo>
                        <a:pt x="1376" y="607"/>
                      </a:lnTo>
                      <a:lnTo>
                        <a:pt x="1358" y="607"/>
                      </a:lnTo>
                      <a:lnTo>
                        <a:pt x="1358" y="522"/>
                      </a:lnTo>
                      <a:lnTo>
                        <a:pt x="1322" y="516"/>
                      </a:lnTo>
                      <a:lnTo>
                        <a:pt x="1292" y="474"/>
                      </a:lnTo>
                      <a:lnTo>
                        <a:pt x="1262" y="480"/>
                      </a:lnTo>
                      <a:lnTo>
                        <a:pt x="1226" y="468"/>
                      </a:lnTo>
                      <a:lnTo>
                        <a:pt x="1202" y="474"/>
                      </a:lnTo>
                      <a:lnTo>
                        <a:pt x="1202" y="504"/>
                      </a:lnTo>
                      <a:lnTo>
                        <a:pt x="1202" y="535"/>
                      </a:lnTo>
                      <a:lnTo>
                        <a:pt x="1196" y="601"/>
                      </a:lnTo>
                      <a:lnTo>
                        <a:pt x="1190" y="625"/>
                      </a:lnTo>
                      <a:lnTo>
                        <a:pt x="1226" y="697"/>
                      </a:lnTo>
                      <a:lnTo>
                        <a:pt x="1166" y="751"/>
                      </a:lnTo>
                      <a:lnTo>
                        <a:pt x="1178" y="841"/>
                      </a:lnTo>
                      <a:lnTo>
                        <a:pt x="1154" y="859"/>
                      </a:lnTo>
                      <a:lnTo>
                        <a:pt x="1130" y="847"/>
                      </a:lnTo>
                      <a:lnTo>
                        <a:pt x="1117" y="739"/>
                      </a:lnTo>
                      <a:lnTo>
                        <a:pt x="1057" y="733"/>
                      </a:lnTo>
                      <a:lnTo>
                        <a:pt x="943" y="667"/>
                      </a:lnTo>
                      <a:lnTo>
                        <a:pt x="919" y="667"/>
                      </a:lnTo>
                      <a:lnTo>
                        <a:pt x="901" y="613"/>
                      </a:lnTo>
                      <a:lnTo>
                        <a:pt x="883" y="595"/>
                      </a:lnTo>
                      <a:lnTo>
                        <a:pt x="931" y="450"/>
                      </a:lnTo>
                      <a:lnTo>
                        <a:pt x="961" y="420"/>
                      </a:lnTo>
                      <a:lnTo>
                        <a:pt x="991" y="402"/>
                      </a:lnTo>
                      <a:lnTo>
                        <a:pt x="1009" y="402"/>
                      </a:lnTo>
                      <a:lnTo>
                        <a:pt x="1027" y="342"/>
                      </a:lnTo>
                      <a:lnTo>
                        <a:pt x="1039" y="294"/>
                      </a:lnTo>
                      <a:lnTo>
                        <a:pt x="1099" y="282"/>
                      </a:lnTo>
                      <a:lnTo>
                        <a:pt x="1130" y="258"/>
                      </a:lnTo>
                      <a:lnTo>
                        <a:pt x="1111" y="204"/>
                      </a:lnTo>
                      <a:lnTo>
                        <a:pt x="1124" y="168"/>
                      </a:lnTo>
                      <a:lnTo>
                        <a:pt x="1099" y="138"/>
                      </a:lnTo>
                      <a:lnTo>
                        <a:pt x="1063" y="132"/>
                      </a:lnTo>
                      <a:lnTo>
                        <a:pt x="1051" y="192"/>
                      </a:lnTo>
                      <a:lnTo>
                        <a:pt x="1015" y="246"/>
                      </a:lnTo>
                      <a:lnTo>
                        <a:pt x="1003" y="180"/>
                      </a:lnTo>
                      <a:lnTo>
                        <a:pt x="985" y="156"/>
                      </a:lnTo>
                      <a:lnTo>
                        <a:pt x="961" y="186"/>
                      </a:lnTo>
                      <a:lnTo>
                        <a:pt x="949" y="156"/>
                      </a:lnTo>
                      <a:lnTo>
                        <a:pt x="925" y="114"/>
                      </a:lnTo>
                      <a:lnTo>
                        <a:pt x="913" y="60"/>
                      </a:lnTo>
                      <a:lnTo>
                        <a:pt x="877" y="0"/>
                      </a:lnTo>
                      <a:lnTo>
                        <a:pt x="847" y="84"/>
                      </a:lnTo>
                      <a:lnTo>
                        <a:pt x="847" y="114"/>
                      </a:lnTo>
                      <a:lnTo>
                        <a:pt x="889" y="150"/>
                      </a:lnTo>
                      <a:lnTo>
                        <a:pt x="895" y="186"/>
                      </a:lnTo>
                      <a:lnTo>
                        <a:pt x="865" y="216"/>
                      </a:lnTo>
                      <a:lnTo>
                        <a:pt x="847" y="204"/>
                      </a:lnTo>
                      <a:lnTo>
                        <a:pt x="823" y="204"/>
                      </a:lnTo>
                      <a:lnTo>
                        <a:pt x="811" y="234"/>
                      </a:lnTo>
                      <a:lnTo>
                        <a:pt x="769" y="222"/>
                      </a:lnTo>
                      <a:lnTo>
                        <a:pt x="709" y="222"/>
                      </a:lnTo>
                      <a:lnTo>
                        <a:pt x="673" y="198"/>
                      </a:lnTo>
                      <a:lnTo>
                        <a:pt x="619" y="210"/>
                      </a:lnTo>
                      <a:lnTo>
                        <a:pt x="625" y="228"/>
                      </a:lnTo>
                      <a:lnTo>
                        <a:pt x="631" y="264"/>
                      </a:lnTo>
                      <a:lnTo>
                        <a:pt x="613" y="258"/>
                      </a:lnTo>
                      <a:lnTo>
                        <a:pt x="583" y="222"/>
                      </a:lnTo>
                      <a:lnTo>
                        <a:pt x="517" y="234"/>
                      </a:lnTo>
                      <a:lnTo>
                        <a:pt x="487" y="210"/>
                      </a:lnTo>
                      <a:lnTo>
                        <a:pt x="499" y="186"/>
                      </a:lnTo>
                      <a:lnTo>
                        <a:pt x="457" y="174"/>
                      </a:lnTo>
                      <a:lnTo>
                        <a:pt x="409" y="150"/>
                      </a:lnTo>
                      <a:lnTo>
                        <a:pt x="343" y="132"/>
                      </a:lnTo>
                      <a:lnTo>
                        <a:pt x="301" y="144"/>
                      </a:lnTo>
                      <a:lnTo>
                        <a:pt x="259" y="96"/>
                      </a:lnTo>
                      <a:lnTo>
                        <a:pt x="145" y="150"/>
                      </a:lnTo>
                      <a:lnTo>
                        <a:pt x="115" y="180"/>
                      </a:lnTo>
                      <a:lnTo>
                        <a:pt x="67" y="168"/>
                      </a:lnTo>
                      <a:lnTo>
                        <a:pt x="37" y="138"/>
                      </a:lnTo>
                      <a:lnTo>
                        <a:pt x="0" y="126"/>
                      </a:lnTo>
                      <a:lnTo>
                        <a:pt x="0" y="553"/>
                      </a:lnTo>
                      <a:lnTo>
                        <a:pt x="61" y="583"/>
                      </a:lnTo>
                      <a:lnTo>
                        <a:pt x="109" y="559"/>
                      </a:lnTo>
                      <a:lnTo>
                        <a:pt x="175" y="679"/>
                      </a:lnTo>
                      <a:lnTo>
                        <a:pt x="217" y="709"/>
                      </a:lnTo>
                      <a:lnTo>
                        <a:pt x="211" y="757"/>
                      </a:lnTo>
                      <a:lnTo>
                        <a:pt x="229" y="793"/>
                      </a:lnTo>
                      <a:lnTo>
                        <a:pt x="277" y="859"/>
                      </a:lnTo>
                      <a:lnTo>
                        <a:pt x="343" y="901"/>
                      </a:lnTo>
                      <a:lnTo>
                        <a:pt x="349" y="931"/>
                      </a:lnTo>
                      <a:lnTo>
                        <a:pt x="871" y="931"/>
                      </a:lnTo>
                      <a:lnTo>
                        <a:pt x="931" y="94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5" name="Freeform 127">
                  <a:extLst>
                    <a:ext uri="{FF2B5EF4-FFF2-40B4-BE49-F238E27FC236}">
                      <a16:creationId xmlns:a16="http://schemas.microsoft.com/office/drawing/2014/main" id="{A8E5C9C4-6EBE-4557-9D86-5389D28710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1151" y="3137483"/>
                  <a:ext cx="1635868" cy="869017"/>
                </a:xfrm>
                <a:custGeom>
                  <a:avLst/>
                  <a:gdLst>
                    <a:gd name="T0" fmla="*/ 2147483647 w 1099"/>
                    <a:gd name="T1" fmla="*/ 2147483647 h 571"/>
                    <a:gd name="T2" fmla="*/ 2147483647 w 1099"/>
                    <a:gd name="T3" fmla="*/ 2147483647 h 571"/>
                    <a:gd name="T4" fmla="*/ 2147483647 w 1099"/>
                    <a:gd name="T5" fmla="*/ 2147483647 h 571"/>
                    <a:gd name="T6" fmla="*/ 2147483647 w 1099"/>
                    <a:gd name="T7" fmla="*/ 2147483647 h 571"/>
                    <a:gd name="T8" fmla="*/ 2147483647 w 1099"/>
                    <a:gd name="T9" fmla="*/ 2147483647 h 571"/>
                    <a:gd name="T10" fmla="*/ 2147483647 w 1099"/>
                    <a:gd name="T11" fmla="*/ 2147483647 h 571"/>
                    <a:gd name="T12" fmla="*/ 2147483647 w 1099"/>
                    <a:gd name="T13" fmla="*/ 2147483647 h 571"/>
                    <a:gd name="T14" fmla="*/ 2147483647 w 1099"/>
                    <a:gd name="T15" fmla="*/ 2147483647 h 571"/>
                    <a:gd name="T16" fmla="*/ 2147483647 w 1099"/>
                    <a:gd name="T17" fmla="*/ 2147483647 h 571"/>
                    <a:gd name="T18" fmla="*/ 2147483647 w 1099"/>
                    <a:gd name="T19" fmla="*/ 2147483647 h 571"/>
                    <a:gd name="T20" fmla="*/ 2147483647 w 1099"/>
                    <a:gd name="T21" fmla="*/ 2147483647 h 571"/>
                    <a:gd name="T22" fmla="*/ 2147483647 w 1099"/>
                    <a:gd name="T23" fmla="*/ 2147483647 h 571"/>
                    <a:gd name="T24" fmla="*/ 2147483647 w 1099"/>
                    <a:gd name="T25" fmla="*/ 2147483647 h 571"/>
                    <a:gd name="T26" fmla="*/ 2147483647 w 1099"/>
                    <a:gd name="T27" fmla="*/ 2147483647 h 571"/>
                    <a:gd name="T28" fmla="*/ 2147483647 w 1099"/>
                    <a:gd name="T29" fmla="*/ 2147483647 h 571"/>
                    <a:gd name="T30" fmla="*/ 2147483647 w 1099"/>
                    <a:gd name="T31" fmla="*/ 2147483647 h 571"/>
                    <a:gd name="T32" fmla="*/ 2147483647 w 1099"/>
                    <a:gd name="T33" fmla="*/ 2147483647 h 571"/>
                    <a:gd name="T34" fmla="*/ 2147483647 w 1099"/>
                    <a:gd name="T35" fmla="*/ 2147483647 h 571"/>
                    <a:gd name="T36" fmla="*/ 2147483647 w 1099"/>
                    <a:gd name="T37" fmla="*/ 2147483647 h 571"/>
                    <a:gd name="T38" fmla="*/ 2147483647 w 1099"/>
                    <a:gd name="T39" fmla="*/ 2147483647 h 571"/>
                    <a:gd name="T40" fmla="*/ 2147483647 w 1099"/>
                    <a:gd name="T41" fmla="*/ 2147483647 h 571"/>
                    <a:gd name="T42" fmla="*/ 2147483647 w 1099"/>
                    <a:gd name="T43" fmla="*/ 2147483647 h 571"/>
                    <a:gd name="T44" fmla="*/ 2147483647 w 1099"/>
                    <a:gd name="T45" fmla="*/ 2147483647 h 571"/>
                    <a:gd name="T46" fmla="*/ 2147483647 w 1099"/>
                    <a:gd name="T47" fmla="*/ 2147483647 h 571"/>
                    <a:gd name="T48" fmla="*/ 2147483647 w 1099"/>
                    <a:gd name="T49" fmla="*/ 2147483647 h 571"/>
                    <a:gd name="T50" fmla="*/ 2147483647 w 1099"/>
                    <a:gd name="T51" fmla="*/ 0 h 571"/>
                    <a:gd name="T52" fmla="*/ 2147483647 w 1099"/>
                    <a:gd name="T53" fmla="*/ 2147483647 h 571"/>
                    <a:gd name="T54" fmla="*/ 2147483647 w 1099"/>
                    <a:gd name="T55" fmla="*/ 2147483647 h 571"/>
                    <a:gd name="T56" fmla="*/ 2147483647 w 1099"/>
                    <a:gd name="T57" fmla="*/ 2147483647 h 571"/>
                    <a:gd name="T58" fmla="*/ 0 w 1099"/>
                    <a:gd name="T59" fmla="*/ 2147483647 h 571"/>
                    <a:gd name="T60" fmla="*/ 2147483647 w 1099"/>
                    <a:gd name="T61" fmla="*/ 2147483647 h 571"/>
                    <a:gd name="T62" fmla="*/ 2147483647 w 1099"/>
                    <a:gd name="T63" fmla="*/ 2147483647 h 571"/>
                    <a:gd name="T64" fmla="*/ 2147483647 w 1099"/>
                    <a:gd name="T65" fmla="*/ 2147483647 h 571"/>
                    <a:gd name="T66" fmla="*/ 2147483647 w 1099"/>
                    <a:gd name="T67" fmla="*/ 2147483647 h 5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99" h="571">
                      <a:moveTo>
                        <a:pt x="252" y="439"/>
                      </a:moveTo>
                      <a:lnTo>
                        <a:pt x="300" y="439"/>
                      </a:lnTo>
                      <a:lnTo>
                        <a:pt x="318" y="427"/>
                      </a:lnTo>
                      <a:lnTo>
                        <a:pt x="348" y="433"/>
                      </a:lnTo>
                      <a:lnTo>
                        <a:pt x="396" y="487"/>
                      </a:lnTo>
                      <a:lnTo>
                        <a:pt x="432" y="475"/>
                      </a:lnTo>
                      <a:lnTo>
                        <a:pt x="456" y="493"/>
                      </a:lnTo>
                      <a:lnTo>
                        <a:pt x="474" y="523"/>
                      </a:lnTo>
                      <a:lnTo>
                        <a:pt x="498" y="547"/>
                      </a:lnTo>
                      <a:lnTo>
                        <a:pt x="528" y="553"/>
                      </a:lnTo>
                      <a:lnTo>
                        <a:pt x="528" y="511"/>
                      </a:lnTo>
                      <a:lnTo>
                        <a:pt x="552" y="487"/>
                      </a:lnTo>
                      <a:lnTo>
                        <a:pt x="570" y="469"/>
                      </a:lnTo>
                      <a:lnTo>
                        <a:pt x="630" y="475"/>
                      </a:lnTo>
                      <a:lnTo>
                        <a:pt x="666" y="475"/>
                      </a:lnTo>
                      <a:lnTo>
                        <a:pt x="714" y="463"/>
                      </a:lnTo>
                      <a:lnTo>
                        <a:pt x="744" y="463"/>
                      </a:lnTo>
                      <a:lnTo>
                        <a:pt x="774" y="457"/>
                      </a:lnTo>
                      <a:lnTo>
                        <a:pt x="780" y="487"/>
                      </a:lnTo>
                      <a:lnTo>
                        <a:pt x="792" y="529"/>
                      </a:lnTo>
                      <a:lnTo>
                        <a:pt x="829" y="565"/>
                      </a:lnTo>
                      <a:lnTo>
                        <a:pt x="847" y="571"/>
                      </a:lnTo>
                      <a:lnTo>
                        <a:pt x="841" y="511"/>
                      </a:lnTo>
                      <a:lnTo>
                        <a:pt x="817" y="445"/>
                      </a:lnTo>
                      <a:lnTo>
                        <a:pt x="847" y="409"/>
                      </a:lnTo>
                      <a:lnTo>
                        <a:pt x="877" y="397"/>
                      </a:lnTo>
                      <a:lnTo>
                        <a:pt x="931" y="343"/>
                      </a:lnTo>
                      <a:lnTo>
                        <a:pt x="925" y="307"/>
                      </a:lnTo>
                      <a:lnTo>
                        <a:pt x="919" y="271"/>
                      </a:lnTo>
                      <a:lnTo>
                        <a:pt x="937" y="283"/>
                      </a:lnTo>
                      <a:lnTo>
                        <a:pt x="943" y="277"/>
                      </a:lnTo>
                      <a:lnTo>
                        <a:pt x="937" y="253"/>
                      </a:lnTo>
                      <a:lnTo>
                        <a:pt x="949" y="253"/>
                      </a:lnTo>
                      <a:lnTo>
                        <a:pt x="967" y="247"/>
                      </a:lnTo>
                      <a:lnTo>
                        <a:pt x="979" y="217"/>
                      </a:lnTo>
                      <a:lnTo>
                        <a:pt x="1003" y="211"/>
                      </a:lnTo>
                      <a:lnTo>
                        <a:pt x="1039" y="193"/>
                      </a:lnTo>
                      <a:lnTo>
                        <a:pt x="1039" y="144"/>
                      </a:lnTo>
                      <a:lnTo>
                        <a:pt x="1099" y="114"/>
                      </a:lnTo>
                      <a:lnTo>
                        <a:pt x="1087" y="54"/>
                      </a:lnTo>
                      <a:lnTo>
                        <a:pt x="1063" y="48"/>
                      </a:lnTo>
                      <a:lnTo>
                        <a:pt x="1015" y="108"/>
                      </a:lnTo>
                      <a:lnTo>
                        <a:pt x="955" y="120"/>
                      </a:lnTo>
                      <a:lnTo>
                        <a:pt x="925" y="126"/>
                      </a:lnTo>
                      <a:lnTo>
                        <a:pt x="883" y="162"/>
                      </a:lnTo>
                      <a:lnTo>
                        <a:pt x="804" y="186"/>
                      </a:lnTo>
                      <a:lnTo>
                        <a:pt x="804" y="150"/>
                      </a:lnTo>
                      <a:lnTo>
                        <a:pt x="768" y="72"/>
                      </a:lnTo>
                      <a:lnTo>
                        <a:pt x="666" y="24"/>
                      </a:lnTo>
                      <a:lnTo>
                        <a:pt x="624" y="12"/>
                      </a:lnTo>
                      <a:lnTo>
                        <a:pt x="564" y="0"/>
                      </a:lnTo>
                      <a:lnTo>
                        <a:pt x="42" y="0"/>
                      </a:lnTo>
                      <a:lnTo>
                        <a:pt x="48" y="36"/>
                      </a:lnTo>
                      <a:lnTo>
                        <a:pt x="30" y="48"/>
                      </a:lnTo>
                      <a:lnTo>
                        <a:pt x="36" y="24"/>
                      </a:lnTo>
                      <a:lnTo>
                        <a:pt x="0" y="12"/>
                      </a:lnTo>
                      <a:lnTo>
                        <a:pt x="18" y="78"/>
                      </a:lnTo>
                      <a:lnTo>
                        <a:pt x="12" y="126"/>
                      </a:lnTo>
                      <a:lnTo>
                        <a:pt x="0" y="174"/>
                      </a:lnTo>
                      <a:lnTo>
                        <a:pt x="12" y="211"/>
                      </a:lnTo>
                      <a:lnTo>
                        <a:pt x="12" y="235"/>
                      </a:lnTo>
                      <a:lnTo>
                        <a:pt x="42" y="295"/>
                      </a:lnTo>
                      <a:lnTo>
                        <a:pt x="66" y="337"/>
                      </a:lnTo>
                      <a:lnTo>
                        <a:pt x="84" y="367"/>
                      </a:lnTo>
                      <a:lnTo>
                        <a:pt x="138" y="403"/>
                      </a:lnTo>
                      <a:lnTo>
                        <a:pt x="144" y="415"/>
                      </a:lnTo>
                      <a:lnTo>
                        <a:pt x="192" y="409"/>
                      </a:lnTo>
                      <a:lnTo>
                        <a:pt x="252" y="439"/>
                      </a:lnTo>
                      <a:close/>
                    </a:path>
                  </a:pathLst>
                </a:custGeom>
                <a:solidFill>
                  <a:srgbClr val="D0CECE"/>
                </a:solidFill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6" name="Freeform 128">
                  <a:extLst>
                    <a:ext uri="{FF2B5EF4-FFF2-40B4-BE49-F238E27FC236}">
                      <a16:creationId xmlns:a16="http://schemas.microsoft.com/office/drawing/2014/main" id="{7CA95450-39B4-44BF-8BF2-D4B171CCE7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5283" y="4317259"/>
                  <a:ext cx="126672" cy="132121"/>
                </a:xfrm>
                <a:custGeom>
                  <a:avLst/>
                  <a:gdLst>
                    <a:gd name="T0" fmla="*/ 2147483647 w 14"/>
                    <a:gd name="T1" fmla="*/ 2147483647 h 14"/>
                    <a:gd name="T2" fmla="*/ 2147483647 w 14"/>
                    <a:gd name="T3" fmla="*/ 2147483647 h 14"/>
                    <a:gd name="T4" fmla="*/ 2147483647 w 14"/>
                    <a:gd name="T5" fmla="*/ 0 h 14"/>
                    <a:gd name="T6" fmla="*/ 2147483647 w 14"/>
                    <a:gd name="T7" fmla="*/ 2147483647 h 14"/>
                    <a:gd name="T8" fmla="*/ 0 w 14"/>
                    <a:gd name="T9" fmla="*/ 2147483647 h 14"/>
                    <a:gd name="T10" fmla="*/ 2147483647 w 14"/>
                    <a:gd name="T11" fmla="*/ 2147483647 h 14"/>
                    <a:gd name="T12" fmla="*/ 2147483647 w 14"/>
                    <a:gd name="T13" fmla="*/ 2147483647 h 14"/>
                    <a:gd name="T14" fmla="*/ 2147483647 w 14"/>
                    <a:gd name="T15" fmla="*/ 2147483647 h 1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cubicBezTo>
                        <a:pt x="14" y="12"/>
                        <a:pt x="13" y="11"/>
                        <a:pt x="13" y="11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9" y="13"/>
                        <a:pt x="9" y="13"/>
                        <a:pt x="9" y="13"/>
                      </a:cubicBezTo>
                      <a:lnTo>
                        <a:pt x="14" y="1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7" name="Freeform 129">
                  <a:extLst>
                    <a:ext uri="{FF2B5EF4-FFF2-40B4-BE49-F238E27FC236}">
                      <a16:creationId xmlns:a16="http://schemas.microsoft.com/office/drawing/2014/main" id="{379DB8B1-2E61-45B9-B576-8CC6B1EB80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0523" y="4438215"/>
                  <a:ext cx="108575" cy="81877"/>
                </a:xfrm>
                <a:custGeom>
                  <a:avLst/>
                  <a:gdLst>
                    <a:gd name="T0" fmla="*/ 2147483647 w 12"/>
                    <a:gd name="T1" fmla="*/ 2147483647 h 9"/>
                    <a:gd name="T2" fmla="*/ 2147483647 w 12"/>
                    <a:gd name="T3" fmla="*/ 0 h 9"/>
                    <a:gd name="T4" fmla="*/ 0 w 12"/>
                    <a:gd name="T5" fmla="*/ 2147483647 h 9"/>
                    <a:gd name="T6" fmla="*/ 2147483647 w 12"/>
                    <a:gd name="T7" fmla="*/ 2147483647 h 9"/>
                    <a:gd name="T8" fmla="*/ 2147483647 w 12"/>
                    <a:gd name="T9" fmla="*/ 2147483647 h 9"/>
                    <a:gd name="T10" fmla="*/ 2147483647 w 12"/>
                    <a:gd name="T11" fmla="*/ 2147483647 h 9"/>
                    <a:gd name="T12" fmla="*/ 2147483647 w 12"/>
                    <a:gd name="T13" fmla="*/ 2147483647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2" h="9">
                      <a:moveTo>
                        <a:pt x="9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1" y="4"/>
                        <a:pt x="10" y="2"/>
                        <a:pt x="9" y="1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8" name="Freeform 130">
                  <a:extLst>
                    <a:ext uri="{FF2B5EF4-FFF2-40B4-BE49-F238E27FC236}">
                      <a16:creationId xmlns:a16="http://schemas.microsoft.com/office/drawing/2014/main" id="{CEB97C6E-720C-4CF3-AC8C-EF54F59652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0050" y="4484736"/>
                  <a:ext cx="161054" cy="70712"/>
                </a:xfrm>
                <a:custGeom>
                  <a:avLst/>
                  <a:gdLst>
                    <a:gd name="T0" fmla="*/ 2147483647 w 18"/>
                    <a:gd name="T1" fmla="*/ 2147483647 h 8"/>
                    <a:gd name="T2" fmla="*/ 2147483647 w 18"/>
                    <a:gd name="T3" fmla="*/ 2147483647 h 8"/>
                    <a:gd name="T4" fmla="*/ 2147483647 w 18"/>
                    <a:gd name="T5" fmla="*/ 2147483647 h 8"/>
                    <a:gd name="T6" fmla="*/ 2147483647 w 18"/>
                    <a:gd name="T7" fmla="*/ 0 h 8"/>
                    <a:gd name="T8" fmla="*/ 0 w 18"/>
                    <a:gd name="T9" fmla="*/ 2147483647 h 8"/>
                    <a:gd name="T10" fmla="*/ 2147483647 w 18"/>
                    <a:gd name="T11" fmla="*/ 2147483647 h 8"/>
                    <a:gd name="T12" fmla="*/ 2147483647 w 18"/>
                    <a:gd name="T13" fmla="*/ 2147483647 h 8"/>
                    <a:gd name="T14" fmla="*/ 2147483647 w 18"/>
                    <a:gd name="T15" fmla="*/ 2147483647 h 8"/>
                    <a:gd name="T16" fmla="*/ 2147483647 w 18"/>
                    <a:gd name="T17" fmla="*/ 2147483647 h 8"/>
                    <a:gd name="T18" fmla="*/ 2147483647 w 18"/>
                    <a:gd name="T19" fmla="*/ 2147483647 h 8"/>
                    <a:gd name="T20" fmla="*/ 2147483647 w 18"/>
                    <a:gd name="T21" fmla="*/ 2147483647 h 8"/>
                    <a:gd name="T22" fmla="*/ 2147483647 w 18"/>
                    <a:gd name="T23" fmla="*/ 2147483647 h 8"/>
                    <a:gd name="T24" fmla="*/ 2147483647 w 18"/>
                    <a:gd name="T25" fmla="*/ 2147483647 h 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" h="8">
                      <a:moveTo>
                        <a:pt x="14" y="1"/>
                      </a:move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3" y="2"/>
                        <a:pt x="2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3" y="7"/>
                        <a:pt x="4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8" y="4"/>
                        <a:pt x="18" y="4"/>
                        <a:pt x="18" y="4"/>
                      </a:cubicBezTo>
                      <a:lnTo>
                        <a:pt x="14" y="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9" name="Freeform 132">
                  <a:extLst>
                    <a:ext uri="{FF2B5EF4-FFF2-40B4-BE49-F238E27FC236}">
                      <a16:creationId xmlns:a16="http://schemas.microsoft.com/office/drawing/2014/main" id="{9DAC621B-1B14-4A04-BBD4-C23EFE48BB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0043" y="4291208"/>
                  <a:ext cx="171910" cy="81877"/>
                </a:xfrm>
                <a:custGeom>
                  <a:avLst/>
                  <a:gdLst>
                    <a:gd name="T0" fmla="*/ 2147483647 w 19"/>
                    <a:gd name="T1" fmla="*/ 2147483647 h 9"/>
                    <a:gd name="T2" fmla="*/ 2147483647 w 19"/>
                    <a:gd name="T3" fmla="*/ 2147483647 h 9"/>
                    <a:gd name="T4" fmla="*/ 2147483647 w 19"/>
                    <a:gd name="T5" fmla="*/ 0 h 9"/>
                    <a:gd name="T6" fmla="*/ 2147483647 w 19"/>
                    <a:gd name="T7" fmla="*/ 2147483647 h 9"/>
                    <a:gd name="T8" fmla="*/ 0 w 19"/>
                    <a:gd name="T9" fmla="*/ 2147483647 h 9"/>
                    <a:gd name="T10" fmla="*/ 0 w 19"/>
                    <a:gd name="T11" fmla="*/ 2147483647 h 9"/>
                    <a:gd name="T12" fmla="*/ 2147483647 w 19"/>
                    <a:gd name="T13" fmla="*/ 2147483647 h 9"/>
                    <a:gd name="T14" fmla="*/ 2147483647 w 19"/>
                    <a:gd name="T15" fmla="*/ 2147483647 h 9"/>
                    <a:gd name="T16" fmla="*/ 2147483647 w 19"/>
                    <a:gd name="T17" fmla="*/ 2147483647 h 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" h="9">
                      <a:moveTo>
                        <a:pt x="19" y="3"/>
                      </a:moveTo>
                      <a:cubicBezTo>
                        <a:pt x="19" y="3"/>
                        <a:pt x="10" y="1"/>
                        <a:pt x="8" y="1"/>
                      </a:cubicBezTo>
                      <a:cubicBezTo>
                        <a:pt x="7" y="1"/>
                        <a:pt x="6" y="0"/>
                        <a:pt x="5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12" y="6"/>
                        <a:pt x="12" y="6"/>
                        <a:pt x="12" y="6"/>
                      </a:cubicBezTo>
                      <a:lnTo>
                        <a:pt x="19" y="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0" name="Freeform 133">
                  <a:extLst>
                    <a:ext uri="{FF2B5EF4-FFF2-40B4-BE49-F238E27FC236}">
                      <a16:creationId xmlns:a16="http://schemas.microsoft.com/office/drawing/2014/main" id="{67A597DD-56EF-4B5B-9D3B-5AEBC34DF9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9564" y="4242825"/>
                  <a:ext cx="135719" cy="115372"/>
                </a:xfrm>
                <a:custGeom>
                  <a:avLst/>
                  <a:gdLst>
                    <a:gd name="T0" fmla="*/ 2147483647 w 15"/>
                    <a:gd name="T1" fmla="*/ 2147483647 h 12"/>
                    <a:gd name="T2" fmla="*/ 2147483647 w 15"/>
                    <a:gd name="T3" fmla="*/ 2147483647 h 12"/>
                    <a:gd name="T4" fmla="*/ 2147483647 w 15"/>
                    <a:gd name="T5" fmla="*/ 0 h 12"/>
                    <a:gd name="T6" fmla="*/ 2147483647 w 15"/>
                    <a:gd name="T7" fmla="*/ 0 h 12"/>
                    <a:gd name="T8" fmla="*/ 2147483647 w 15"/>
                    <a:gd name="T9" fmla="*/ 2147483647 h 12"/>
                    <a:gd name="T10" fmla="*/ 2147483647 w 15"/>
                    <a:gd name="T11" fmla="*/ 2147483647 h 12"/>
                    <a:gd name="T12" fmla="*/ 2147483647 w 15"/>
                    <a:gd name="T13" fmla="*/ 2147483647 h 12"/>
                    <a:gd name="T14" fmla="*/ 2147483647 w 15"/>
                    <a:gd name="T15" fmla="*/ 2147483647 h 12"/>
                    <a:gd name="T16" fmla="*/ 0 w 15"/>
                    <a:gd name="T17" fmla="*/ 2147483647 h 12"/>
                    <a:gd name="T18" fmla="*/ 2147483647 w 15"/>
                    <a:gd name="T19" fmla="*/ 2147483647 h 12"/>
                    <a:gd name="T20" fmla="*/ 2147483647 w 15"/>
                    <a:gd name="T21" fmla="*/ 2147483647 h 12"/>
                    <a:gd name="T22" fmla="*/ 2147483647 w 15"/>
                    <a:gd name="T23" fmla="*/ 2147483647 h 12"/>
                    <a:gd name="T24" fmla="*/ 2147483647 w 15"/>
                    <a:gd name="T25" fmla="*/ 2147483647 h 12"/>
                    <a:gd name="T26" fmla="*/ 2147483647 w 15"/>
                    <a:gd name="T27" fmla="*/ 2147483647 h 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5" h="12">
                      <a:moveTo>
                        <a:pt x="15" y="5"/>
                      </a:moveTo>
                      <a:cubicBezTo>
                        <a:pt x="13" y="5"/>
                        <a:pt x="11" y="4"/>
                        <a:pt x="11" y="4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1" y="8"/>
                        <a:pt x="11" y="8"/>
                        <a:pt x="11" y="8"/>
                      </a:cubicBez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1" name="Freeform 134">
                  <a:extLst>
                    <a:ext uri="{FF2B5EF4-FFF2-40B4-BE49-F238E27FC236}">
                      <a16:creationId xmlns:a16="http://schemas.microsoft.com/office/drawing/2014/main" id="{BBBCC32C-E86B-401D-BA0E-EDDD51EBD8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4682" y="3759005"/>
                  <a:ext cx="859554" cy="578724"/>
                </a:xfrm>
                <a:custGeom>
                  <a:avLst/>
                  <a:gdLst>
                    <a:gd name="T0" fmla="*/ 2147483647 w 576"/>
                    <a:gd name="T1" fmla="*/ 2147483647 h 379"/>
                    <a:gd name="T2" fmla="*/ 2147483647 w 576"/>
                    <a:gd name="T3" fmla="*/ 2147483647 h 379"/>
                    <a:gd name="T4" fmla="*/ 2147483647 w 576"/>
                    <a:gd name="T5" fmla="*/ 2147483647 h 379"/>
                    <a:gd name="T6" fmla="*/ 2147483647 w 576"/>
                    <a:gd name="T7" fmla="*/ 2147483647 h 379"/>
                    <a:gd name="T8" fmla="*/ 2147483647 w 576"/>
                    <a:gd name="T9" fmla="*/ 2147483647 h 379"/>
                    <a:gd name="T10" fmla="*/ 2147483647 w 576"/>
                    <a:gd name="T11" fmla="*/ 2147483647 h 379"/>
                    <a:gd name="T12" fmla="*/ 2147483647 w 576"/>
                    <a:gd name="T13" fmla="*/ 2147483647 h 379"/>
                    <a:gd name="T14" fmla="*/ 2147483647 w 576"/>
                    <a:gd name="T15" fmla="*/ 2147483647 h 379"/>
                    <a:gd name="T16" fmla="*/ 2147483647 w 576"/>
                    <a:gd name="T17" fmla="*/ 2147483647 h 379"/>
                    <a:gd name="T18" fmla="*/ 2147483647 w 576"/>
                    <a:gd name="T19" fmla="*/ 2147483647 h 379"/>
                    <a:gd name="T20" fmla="*/ 2147483647 w 576"/>
                    <a:gd name="T21" fmla="*/ 2147483647 h 379"/>
                    <a:gd name="T22" fmla="*/ 2147483647 w 576"/>
                    <a:gd name="T23" fmla="*/ 2147483647 h 379"/>
                    <a:gd name="T24" fmla="*/ 2147483647 w 576"/>
                    <a:gd name="T25" fmla="*/ 2147483647 h 379"/>
                    <a:gd name="T26" fmla="*/ 2147483647 w 576"/>
                    <a:gd name="T27" fmla="*/ 2147483647 h 379"/>
                    <a:gd name="T28" fmla="*/ 2147483647 w 576"/>
                    <a:gd name="T29" fmla="*/ 2147483647 h 379"/>
                    <a:gd name="T30" fmla="*/ 2147483647 w 576"/>
                    <a:gd name="T31" fmla="*/ 2147483647 h 379"/>
                    <a:gd name="T32" fmla="*/ 2147483647 w 576"/>
                    <a:gd name="T33" fmla="*/ 2147483647 h 379"/>
                    <a:gd name="T34" fmla="*/ 2147483647 w 576"/>
                    <a:gd name="T35" fmla="*/ 2147483647 h 379"/>
                    <a:gd name="T36" fmla="*/ 2147483647 w 576"/>
                    <a:gd name="T37" fmla="*/ 2147483647 h 379"/>
                    <a:gd name="T38" fmla="*/ 2147483647 w 576"/>
                    <a:gd name="T39" fmla="*/ 2147483647 h 379"/>
                    <a:gd name="T40" fmla="*/ 2147483647 w 576"/>
                    <a:gd name="T41" fmla="*/ 2147483647 h 379"/>
                    <a:gd name="T42" fmla="*/ 2147483647 w 576"/>
                    <a:gd name="T43" fmla="*/ 2147483647 h 379"/>
                    <a:gd name="T44" fmla="*/ 2147483647 w 576"/>
                    <a:gd name="T45" fmla="*/ 2147483647 h 379"/>
                    <a:gd name="T46" fmla="*/ 2147483647 w 576"/>
                    <a:gd name="T47" fmla="*/ 2147483647 h 379"/>
                    <a:gd name="T48" fmla="*/ 2147483647 w 576"/>
                    <a:gd name="T49" fmla="*/ 0 h 379"/>
                    <a:gd name="T50" fmla="*/ 0 w 576"/>
                    <a:gd name="T51" fmla="*/ 2147483647 h 379"/>
                    <a:gd name="T52" fmla="*/ 2147483647 w 576"/>
                    <a:gd name="T53" fmla="*/ 2147483647 h 379"/>
                    <a:gd name="T54" fmla="*/ 2147483647 w 576"/>
                    <a:gd name="T55" fmla="*/ 2147483647 h 379"/>
                    <a:gd name="T56" fmla="*/ 2147483647 w 576"/>
                    <a:gd name="T57" fmla="*/ 2147483647 h 379"/>
                    <a:gd name="T58" fmla="*/ 2147483647 w 576"/>
                    <a:gd name="T59" fmla="*/ 2147483647 h 379"/>
                    <a:gd name="T60" fmla="*/ 2147483647 w 576"/>
                    <a:gd name="T61" fmla="*/ 2147483647 h 379"/>
                    <a:gd name="T62" fmla="*/ 2147483647 w 576"/>
                    <a:gd name="T63" fmla="*/ 2147483647 h 379"/>
                    <a:gd name="T64" fmla="*/ 2147483647 w 576"/>
                    <a:gd name="T65" fmla="*/ 2147483647 h 379"/>
                    <a:gd name="T66" fmla="*/ 2147483647 w 576"/>
                    <a:gd name="T67" fmla="*/ 2147483647 h 379"/>
                    <a:gd name="T68" fmla="*/ 2147483647 w 576"/>
                    <a:gd name="T69" fmla="*/ 2147483647 h 379"/>
                    <a:gd name="T70" fmla="*/ 2147483647 w 576"/>
                    <a:gd name="T71" fmla="*/ 2147483647 h 379"/>
                    <a:gd name="T72" fmla="*/ 2147483647 w 576"/>
                    <a:gd name="T73" fmla="*/ 2147483647 h 379"/>
                    <a:gd name="T74" fmla="*/ 2147483647 w 576"/>
                    <a:gd name="T75" fmla="*/ 2147483647 h 379"/>
                    <a:gd name="T76" fmla="*/ 2147483647 w 576"/>
                    <a:gd name="T77" fmla="*/ 2147483647 h 379"/>
                    <a:gd name="T78" fmla="*/ 2147483647 w 576"/>
                    <a:gd name="T79" fmla="*/ 2147483647 h 379"/>
                    <a:gd name="T80" fmla="*/ 2147483647 w 576"/>
                    <a:gd name="T81" fmla="*/ 2147483647 h 379"/>
                    <a:gd name="T82" fmla="*/ 2147483647 w 576"/>
                    <a:gd name="T83" fmla="*/ 2147483647 h 379"/>
                    <a:gd name="T84" fmla="*/ 2147483647 w 576"/>
                    <a:gd name="T85" fmla="*/ 2147483647 h 379"/>
                    <a:gd name="T86" fmla="*/ 2147483647 w 576"/>
                    <a:gd name="T87" fmla="*/ 2147483647 h 379"/>
                    <a:gd name="T88" fmla="*/ 2147483647 w 576"/>
                    <a:gd name="T89" fmla="*/ 2147483647 h 379"/>
                    <a:gd name="T90" fmla="*/ 2147483647 w 576"/>
                    <a:gd name="T91" fmla="*/ 2147483647 h 379"/>
                    <a:gd name="T92" fmla="*/ 2147483647 w 576"/>
                    <a:gd name="T93" fmla="*/ 2147483647 h 379"/>
                    <a:gd name="T94" fmla="*/ 2147483647 w 576"/>
                    <a:gd name="T95" fmla="*/ 2147483647 h 379"/>
                    <a:gd name="T96" fmla="*/ 2147483647 w 576"/>
                    <a:gd name="T97" fmla="*/ 2147483647 h 379"/>
                    <a:gd name="T98" fmla="*/ 2147483647 w 576"/>
                    <a:gd name="T99" fmla="*/ 2147483647 h 379"/>
                    <a:gd name="T100" fmla="*/ 2147483647 w 576"/>
                    <a:gd name="T101" fmla="*/ 2147483647 h 379"/>
                    <a:gd name="T102" fmla="*/ 2147483647 w 576"/>
                    <a:gd name="T103" fmla="*/ 2147483647 h 379"/>
                    <a:gd name="T104" fmla="*/ 2147483647 w 576"/>
                    <a:gd name="T105" fmla="*/ 2147483647 h 379"/>
                    <a:gd name="T106" fmla="*/ 2147483647 w 576"/>
                    <a:gd name="T107" fmla="*/ 2147483647 h 379"/>
                    <a:gd name="T108" fmla="*/ 2147483647 w 576"/>
                    <a:gd name="T109" fmla="*/ 2147483647 h 379"/>
                    <a:gd name="T110" fmla="*/ 2147483647 w 576"/>
                    <a:gd name="T111" fmla="*/ 2147483647 h 37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576" h="379">
                      <a:moveTo>
                        <a:pt x="486" y="348"/>
                      </a:moveTo>
                      <a:lnTo>
                        <a:pt x="504" y="348"/>
                      </a:lnTo>
                      <a:lnTo>
                        <a:pt x="492" y="324"/>
                      </a:lnTo>
                      <a:lnTo>
                        <a:pt x="504" y="318"/>
                      </a:lnTo>
                      <a:lnTo>
                        <a:pt x="534" y="318"/>
                      </a:lnTo>
                      <a:lnTo>
                        <a:pt x="528" y="312"/>
                      </a:lnTo>
                      <a:lnTo>
                        <a:pt x="546" y="300"/>
                      </a:lnTo>
                      <a:lnTo>
                        <a:pt x="564" y="288"/>
                      </a:lnTo>
                      <a:lnTo>
                        <a:pt x="576" y="240"/>
                      </a:lnTo>
                      <a:lnTo>
                        <a:pt x="504" y="252"/>
                      </a:lnTo>
                      <a:lnTo>
                        <a:pt x="474" y="294"/>
                      </a:lnTo>
                      <a:lnTo>
                        <a:pt x="426" y="300"/>
                      </a:lnTo>
                      <a:lnTo>
                        <a:pt x="378" y="240"/>
                      </a:lnTo>
                      <a:lnTo>
                        <a:pt x="372" y="162"/>
                      </a:lnTo>
                      <a:lnTo>
                        <a:pt x="384" y="144"/>
                      </a:lnTo>
                      <a:lnTo>
                        <a:pt x="354" y="138"/>
                      </a:lnTo>
                      <a:lnTo>
                        <a:pt x="330" y="114"/>
                      </a:lnTo>
                      <a:lnTo>
                        <a:pt x="312" y="84"/>
                      </a:lnTo>
                      <a:lnTo>
                        <a:pt x="288" y="66"/>
                      </a:lnTo>
                      <a:lnTo>
                        <a:pt x="252" y="78"/>
                      </a:lnTo>
                      <a:lnTo>
                        <a:pt x="204" y="24"/>
                      </a:lnTo>
                      <a:lnTo>
                        <a:pt x="174" y="18"/>
                      </a:lnTo>
                      <a:lnTo>
                        <a:pt x="156" y="30"/>
                      </a:lnTo>
                      <a:lnTo>
                        <a:pt x="108" y="30"/>
                      </a:lnTo>
                      <a:lnTo>
                        <a:pt x="48" y="0"/>
                      </a:lnTo>
                      <a:lnTo>
                        <a:pt x="0" y="6"/>
                      </a:lnTo>
                      <a:lnTo>
                        <a:pt x="36" y="72"/>
                      </a:lnTo>
                      <a:lnTo>
                        <a:pt x="60" y="108"/>
                      </a:lnTo>
                      <a:lnTo>
                        <a:pt x="54" y="120"/>
                      </a:lnTo>
                      <a:lnTo>
                        <a:pt x="96" y="150"/>
                      </a:lnTo>
                      <a:lnTo>
                        <a:pt x="102" y="180"/>
                      </a:lnTo>
                      <a:lnTo>
                        <a:pt x="120" y="192"/>
                      </a:lnTo>
                      <a:lnTo>
                        <a:pt x="144" y="216"/>
                      </a:lnTo>
                      <a:lnTo>
                        <a:pt x="150" y="198"/>
                      </a:lnTo>
                      <a:lnTo>
                        <a:pt x="126" y="180"/>
                      </a:lnTo>
                      <a:lnTo>
                        <a:pt x="102" y="126"/>
                      </a:lnTo>
                      <a:lnTo>
                        <a:pt x="60" y="66"/>
                      </a:lnTo>
                      <a:lnTo>
                        <a:pt x="48" y="30"/>
                      </a:lnTo>
                      <a:lnTo>
                        <a:pt x="78" y="42"/>
                      </a:lnTo>
                      <a:lnTo>
                        <a:pt x="108" y="102"/>
                      </a:lnTo>
                      <a:lnTo>
                        <a:pt x="120" y="120"/>
                      </a:lnTo>
                      <a:lnTo>
                        <a:pt x="150" y="138"/>
                      </a:lnTo>
                      <a:lnTo>
                        <a:pt x="150" y="156"/>
                      </a:lnTo>
                      <a:lnTo>
                        <a:pt x="174" y="168"/>
                      </a:lnTo>
                      <a:lnTo>
                        <a:pt x="186" y="186"/>
                      </a:lnTo>
                      <a:lnTo>
                        <a:pt x="216" y="216"/>
                      </a:lnTo>
                      <a:lnTo>
                        <a:pt x="222" y="258"/>
                      </a:lnTo>
                      <a:lnTo>
                        <a:pt x="222" y="276"/>
                      </a:lnTo>
                      <a:lnTo>
                        <a:pt x="300" y="324"/>
                      </a:lnTo>
                      <a:lnTo>
                        <a:pt x="336" y="342"/>
                      </a:lnTo>
                      <a:lnTo>
                        <a:pt x="402" y="360"/>
                      </a:lnTo>
                      <a:lnTo>
                        <a:pt x="420" y="354"/>
                      </a:lnTo>
                      <a:lnTo>
                        <a:pt x="438" y="354"/>
                      </a:lnTo>
                      <a:lnTo>
                        <a:pt x="468" y="379"/>
                      </a:lnTo>
                      <a:lnTo>
                        <a:pt x="474" y="366"/>
                      </a:lnTo>
                      <a:lnTo>
                        <a:pt x="486" y="348"/>
                      </a:lnTo>
                      <a:close/>
                    </a:path>
                  </a:pathLst>
                </a:custGeom>
                <a:solidFill>
                  <a:srgbClr val="193768"/>
                </a:solidFill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2" name="Freeform 136">
                  <a:extLst>
                    <a:ext uri="{FF2B5EF4-FFF2-40B4-BE49-F238E27FC236}">
                      <a16:creationId xmlns:a16="http://schemas.microsoft.com/office/drawing/2014/main" id="{6C803A03-527D-4694-A1D0-4E9EF647AA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8693" y="1723239"/>
                  <a:ext cx="47049" cy="42800"/>
                </a:xfrm>
                <a:custGeom>
                  <a:avLst/>
                  <a:gdLst>
                    <a:gd name="T0" fmla="*/ 2147483647 w 40"/>
                    <a:gd name="T1" fmla="*/ 2147483647 h 36"/>
                    <a:gd name="T2" fmla="*/ 2147483647 w 40"/>
                    <a:gd name="T3" fmla="*/ 2147483647 h 36"/>
                    <a:gd name="T4" fmla="*/ 2147483647 w 40"/>
                    <a:gd name="T5" fmla="*/ 2147483647 h 36"/>
                    <a:gd name="T6" fmla="*/ 2147483647 w 40"/>
                    <a:gd name="T7" fmla="*/ 2147483647 h 36"/>
                    <a:gd name="T8" fmla="*/ 2147483647 w 40"/>
                    <a:gd name="T9" fmla="*/ 2147483647 h 36"/>
                    <a:gd name="T10" fmla="*/ 2147483647 w 40"/>
                    <a:gd name="T11" fmla="*/ 2147483647 h 36"/>
                    <a:gd name="T12" fmla="*/ 2147483647 w 40"/>
                    <a:gd name="T13" fmla="*/ 2147483647 h 36"/>
                    <a:gd name="T14" fmla="*/ 2147483647 w 40"/>
                    <a:gd name="T15" fmla="*/ 2147483647 h 36"/>
                    <a:gd name="T16" fmla="*/ 2147483647 w 40"/>
                    <a:gd name="T17" fmla="*/ 2147483647 h 36"/>
                    <a:gd name="T18" fmla="*/ 2147483647 w 40"/>
                    <a:gd name="T19" fmla="*/ 2147483647 h 36"/>
                    <a:gd name="T20" fmla="*/ 2147483647 w 40"/>
                    <a:gd name="T21" fmla="*/ 2147483647 h 36"/>
                    <a:gd name="T22" fmla="*/ 2147483647 w 40"/>
                    <a:gd name="T23" fmla="*/ 2147483647 h 36"/>
                    <a:gd name="T24" fmla="*/ 2147483647 w 40"/>
                    <a:gd name="T25" fmla="*/ 2147483647 h 36"/>
                    <a:gd name="T26" fmla="*/ 2147483647 w 40"/>
                    <a:gd name="T27" fmla="*/ 2147483647 h 36"/>
                    <a:gd name="T28" fmla="*/ 0 w 40"/>
                    <a:gd name="T29" fmla="*/ 2147483647 h 36"/>
                    <a:gd name="T30" fmla="*/ 2147483647 w 40"/>
                    <a:gd name="T31" fmla="*/ 2147483647 h 36"/>
                    <a:gd name="T32" fmla="*/ 2147483647 w 40"/>
                    <a:gd name="T33" fmla="*/ 2147483647 h 36"/>
                    <a:gd name="T34" fmla="*/ 2147483647 w 40"/>
                    <a:gd name="T35" fmla="*/ 2147483647 h 36"/>
                    <a:gd name="T36" fmla="*/ 2147483647 w 40"/>
                    <a:gd name="T37" fmla="*/ 2147483647 h 36"/>
                    <a:gd name="T38" fmla="*/ 2147483647 w 40"/>
                    <a:gd name="T39" fmla="*/ 0 h 36"/>
                    <a:gd name="T40" fmla="*/ 2147483647 w 40"/>
                    <a:gd name="T41" fmla="*/ 2147483647 h 36"/>
                    <a:gd name="T42" fmla="*/ 2147483647 w 40"/>
                    <a:gd name="T43" fmla="*/ 2147483647 h 36"/>
                    <a:gd name="T44" fmla="*/ 2147483647 w 40"/>
                    <a:gd name="T45" fmla="*/ 2147483647 h 36"/>
                    <a:gd name="T46" fmla="*/ 2147483647 w 40"/>
                    <a:gd name="T47" fmla="*/ 2147483647 h 36"/>
                    <a:gd name="T48" fmla="*/ 2147483647 w 40"/>
                    <a:gd name="T49" fmla="*/ 2147483647 h 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" h="36">
                      <a:moveTo>
                        <a:pt x="39" y="19"/>
                      </a:moveTo>
                      <a:lnTo>
                        <a:pt x="38" y="21"/>
                      </a:lnTo>
                      <a:lnTo>
                        <a:pt x="35" y="25"/>
                      </a:lnTo>
                      <a:lnTo>
                        <a:pt x="31" y="29"/>
                      </a:lnTo>
                      <a:lnTo>
                        <a:pt x="27" y="33"/>
                      </a:lnTo>
                      <a:lnTo>
                        <a:pt x="23" y="35"/>
                      </a:lnTo>
                      <a:lnTo>
                        <a:pt x="18" y="36"/>
                      </a:lnTo>
                      <a:lnTo>
                        <a:pt x="13" y="36"/>
                      </a:lnTo>
                      <a:lnTo>
                        <a:pt x="12" y="36"/>
                      </a:lnTo>
                      <a:lnTo>
                        <a:pt x="11" y="35"/>
                      </a:lnTo>
                      <a:lnTo>
                        <a:pt x="10" y="33"/>
                      </a:lnTo>
                      <a:lnTo>
                        <a:pt x="8" y="31"/>
                      </a:lnTo>
                      <a:lnTo>
                        <a:pt x="4" y="27"/>
                      </a:lnTo>
                      <a:lnTo>
                        <a:pt x="1" y="24"/>
                      </a:lnTo>
                      <a:lnTo>
                        <a:pt x="0" y="19"/>
                      </a:lnTo>
                      <a:lnTo>
                        <a:pt x="1" y="16"/>
                      </a:lnTo>
                      <a:lnTo>
                        <a:pt x="7" y="11"/>
                      </a:lnTo>
                      <a:lnTo>
                        <a:pt x="12" y="6"/>
                      </a:lnTo>
                      <a:lnTo>
                        <a:pt x="16" y="2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1" y="3"/>
                      </a:lnTo>
                      <a:lnTo>
                        <a:pt x="37" y="6"/>
                      </a:lnTo>
                      <a:lnTo>
                        <a:pt x="40" y="11"/>
                      </a:lnTo>
                      <a:lnTo>
                        <a:pt x="39" y="1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3" name="Freeform 137">
                  <a:extLst>
                    <a:ext uri="{FF2B5EF4-FFF2-40B4-BE49-F238E27FC236}">
                      <a16:creationId xmlns:a16="http://schemas.microsoft.com/office/drawing/2014/main" id="{153CD53A-357B-4663-A957-40DABBB0E8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0422" y="2069356"/>
                  <a:ext cx="0" cy="5583"/>
                </a:xfrm>
                <a:custGeom>
                  <a:avLst/>
                  <a:gdLst>
                    <a:gd name="T0" fmla="*/ 1 w 1"/>
                    <a:gd name="T1" fmla="*/ 2147483647 h 4"/>
                    <a:gd name="T2" fmla="*/ 1 w 1"/>
                    <a:gd name="T3" fmla="*/ 2147483647 h 4"/>
                    <a:gd name="T4" fmla="*/ 1 w 1"/>
                    <a:gd name="T5" fmla="*/ 2147483647 h 4"/>
                    <a:gd name="T6" fmla="*/ 0 w 1"/>
                    <a:gd name="T7" fmla="*/ 0 h 4"/>
                    <a:gd name="T8" fmla="*/ 0 w 1"/>
                    <a:gd name="T9" fmla="*/ 0 h 4"/>
                    <a:gd name="T10" fmla="*/ 1 w 1"/>
                    <a:gd name="T11" fmla="*/ 2147483647 h 4"/>
                    <a:gd name="T12" fmla="*/ 1 w 1"/>
                    <a:gd name="T13" fmla="*/ 2147483647 h 4"/>
                    <a:gd name="T14" fmla="*/ 1 w 1"/>
                    <a:gd name="T15" fmla="*/ 2147483647 h 4"/>
                    <a:gd name="T16" fmla="*/ 1 w 1"/>
                    <a:gd name="T17" fmla="*/ 2147483647 h 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" h="4">
                      <a:moveTo>
                        <a:pt x="1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4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4" name="Freeform 138">
                  <a:extLst>
                    <a:ext uri="{FF2B5EF4-FFF2-40B4-BE49-F238E27FC236}">
                      <a16:creationId xmlns:a16="http://schemas.microsoft.com/office/drawing/2014/main" id="{12BF4E2C-2574-4D46-A272-00402625ED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7579" y="2108434"/>
                  <a:ext cx="3619" cy="7443"/>
                </a:xfrm>
                <a:custGeom>
                  <a:avLst/>
                  <a:gdLst>
                    <a:gd name="T0" fmla="*/ 2147483647 w 5"/>
                    <a:gd name="T1" fmla="*/ 2147483647 h 8"/>
                    <a:gd name="T2" fmla="*/ 2147483647 w 5"/>
                    <a:gd name="T3" fmla="*/ 2147483647 h 8"/>
                    <a:gd name="T4" fmla="*/ 2147483647 w 5"/>
                    <a:gd name="T5" fmla="*/ 2147483647 h 8"/>
                    <a:gd name="T6" fmla="*/ 2147483647 w 5"/>
                    <a:gd name="T7" fmla="*/ 2147483647 h 8"/>
                    <a:gd name="T8" fmla="*/ 2147483647 w 5"/>
                    <a:gd name="T9" fmla="*/ 0 h 8"/>
                    <a:gd name="T10" fmla="*/ 0 w 5"/>
                    <a:gd name="T11" fmla="*/ 0 h 8"/>
                    <a:gd name="T12" fmla="*/ 0 w 5"/>
                    <a:gd name="T13" fmla="*/ 2147483647 h 8"/>
                    <a:gd name="T14" fmla="*/ 2147483647 w 5"/>
                    <a:gd name="T15" fmla="*/ 2147483647 h 8"/>
                    <a:gd name="T16" fmla="*/ 2147483647 w 5"/>
                    <a:gd name="T17" fmla="*/ 2147483647 h 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" h="8"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5" y="2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" y="5"/>
                      </a:lnTo>
                      <a:lnTo>
                        <a:pt x="5" y="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5" name="Freeform 139">
                  <a:extLst>
                    <a:ext uri="{FF2B5EF4-FFF2-40B4-BE49-F238E27FC236}">
                      <a16:creationId xmlns:a16="http://schemas.microsoft.com/office/drawing/2014/main" id="{271F052D-0ED2-4492-B5FF-9C30561FC1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660" y="1619031"/>
                  <a:ext cx="16286" cy="16749"/>
                </a:xfrm>
                <a:custGeom>
                  <a:avLst/>
                  <a:gdLst>
                    <a:gd name="T0" fmla="*/ 2147483647 w 14"/>
                    <a:gd name="T1" fmla="*/ 2147483647 h 15"/>
                    <a:gd name="T2" fmla="*/ 2147483647 w 14"/>
                    <a:gd name="T3" fmla="*/ 2147483647 h 15"/>
                    <a:gd name="T4" fmla="*/ 2147483647 w 14"/>
                    <a:gd name="T5" fmla="*/ 2147483647 h 15"/>
                    <a:gd name="T6" fmla="*/ 2147483647 w 14"/>
                    <a:gd name="T7" fmla="*/ 2147483647 h 15"/>
                    <a:gd name="T8" fmla="*/ 2147483647 w 14"/>
                    <a:gd name="T9" fmla="*/ 2147483647 h 15"/>
                    <a:gd name="T10" fmla="*/ 2147483647 w 14"/>
                    <a:gd name="T11" fmla="*/ 2147483647 h 15"/>
                    <a:gd name="T12" fmla="*/ 2147483647 w 14"/>
                    <a:gd name="T13" fmla="*/ 2147483647 h 15"/>
                    <a:gd name="T14" fmla="*/ 2147483647 w 14"/>
                    <a:gd name="T15" fmla="*/ 2147483647 h 15"/>
                    <a:gd name="T16" fmla="*/ 2147483647 w 14"/>
                    <a:gd name="T17" fmla="*/ 0 h 15"/>
                    <a:gd name="T18" fmla="*/ 2147483647 w 14"/>
                    <a:gd name="T19" fmla="*/ 2147483647 h 15"/>
                    <a:gd name="T20" fmla="*/ 2147483647 w 14"/>
                    <a:gd name="T21" fmla="*/ 2147483647 h 15"/>
                    <a:gd name="T22" fmla="*/ 2147483647 w 14"/>
                    <a:gd name="T23" fmla="*/ 2147483647 h 15"/>
                    <a:gd name="T24" fmla="*/ 0 w 14"/>
                    <a:gd name="T25" fmla="*/ 2147483647 h 15"/>
                    <a:gd name="T26" fmla="*/ 2147483647 w 14"/>
                    <a:gd name="T27" fmla="*/ 2147483647 h 15"/>
                    <a:gd name="T28" fmla="*/ 2147483647 w 14"/>
                    <a:gd name="T29" fmla="*/ 2147483647 h 15"/>
                    <a:gd name="T30" fmla="*/ 2147483647 w 14"/>
                    <a:gd name="T31" fmla="*/ 2147483647 h 15"/>
                    <a:gd name="T32" fmla="*/ 2147483647 w 14"/>
                    <a:gd name="T33" fmla="*/ 2147483647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4" h="15">
                      <a:moveTo>
                        <a:pt x="2" y="7"/>
                      </a:moveTo>
                      <a:lnTo>
                        <a:pt x="9" y="13"/>
                      </a:lnTo>
                      <a:lnTo>
                        <a:pt x="14" y="15"/>
                      </a:lnTo>
                      <a:lnTo>
                        <a:pt x="14" y="14"/>
                      </a:lnTo>
                      <a:lnTo>
                        <a:pt x="10" y="7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6" name="Freeform 140">
                  <a:extLst>
                    <a:ext uri="{FF2B5EF4-FFF2-40B4-BE49-F238E27FC236}">
                      <a16:creationId xmlns:a16="http://schemas.microsoft.com/office/drawing/2014/main" id="{1498AC07-C7E7-456E-83AB-A40E28324D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1192" y="2167982"/>
                  <a:ext cx="164672" cy="141425"/>
                </a:xfrm>
                <a:custGeom>
                  <a:avLst/>
                  <a:gdLst>
                    <a:gd name="T0" fmla="*/ 2147483647 w 135"/>
                    <a:gd name="T1" fmla="*/ 2147483647 h 119"/>
                    <a:gd name="T2" fmla="*/ 2147483647 w 135"/>
                    <a:gd name="T3" fmla="*/ 2147483647 h 119"/>
                    <a:gd name="T4" fmla="*/ 2147483647 w 135"/>
                    <a:gd name="T5" fmla="*/ 2147483647 h 119"/>
                    <a:gd name="T6" fmla="*/ 2147483647 w 135"/>
                    <a:gd name="T7" fmla="*/ 2147483647 h 119"/>
                    <a:gd name="T8" fmla="*/ 2147483647 w 135"/>
                    <a:gd name="T9" fmla="*/ 2147483647 h 119"/>
                    <a:gd name="T10" fmla="*/ 2147483647 w 135"/>
                    <a:gd name="T11" fmla="*/ 2147483647 h 119"/>
                    <a:gd name="T12" fmla="*/ 2147483647 w 135"/>
                    <a:gd name="T13" fmla="*/ 2147483647 h 119"/>
                    <a:gd name="T14" fmla="*/ 2147483647 w 135"/>
                    <a:gd name="T15" fmla="*/ 2147483647 h 119"/>
                    <a:gd name="T16" fmla="*/ 2147483647 w 135"/>
                    <a:gd name="T17" fmla="*/ 2147483647 h 119"/>
                    <a:gd name="T18" fmla="*/ 2147483647 w 135"/>
                    <a:gd name="T19" fmla="*/ 2147483647 h 119"/>
                    <a:gd name="T20" fmla="*/ 2147483647 w 135"/>
                    <a:gd name="T21" fmla="*/ 2147483647 h 119"/>
                    <a:gd name="T22" fmla="*/ 2147483647 w 135"/>
                    <a:gd name="T23" fmla="*/ 2147483647 h 119"/>
                    <a:gd name="T24" fmla="*/ 2147483647 w 135"/>
                    <a:gd name="T25" fmla="*/ 2147483647 h 119"/>
                    <a:gd name="T26" fmla="*/ 2147483647 w 135"/>
                    <a:gd name="T27" fmla="*/ 2147483647 h 119"/>
                    <a:gd name="T28" fmla="*/ 2147483647 w 135"/>
                    <a:gd name="T29" fmla="*/ 2147483647 h 119"/>
                    <a:gd name="T30" fmla="*/ 2147483647 w 135"/>
                    <a:gd name="T31" fmla="*/ 2147483647 h 119"/>
                    <a:gd name="T32" fmla="*/ 2147483647 w 135"/>
                    <a:gd name="T33" fmla="*/ 2147483647 h 119"/>
                    <a:gd name="T34" fmla="*/ 2147483647 w 135"/>
                    <a:gd name="T35" fmla="*/ 2147483647 h 119"/>
                    <a:gd name="T36" fmla="*/ 2147483647 w 135"/>
                    <a:gd name="T37" fmla="*/ 2147483647 h 119"/>
                    <a:gd name="T38" fmla="*/ 2147483647 w 135"/>
                    <a:gd name="T39" fmla="*/ 2147483647 h 119"/>
                    <a:gd name="T40" fmla="*/ 2147483647 w 135"/>
                    <a:gd name="T41" fmla="*/ 2147483647 h 119"/>
                    <a:gd name="T42" fmla="*/ 2147483647 w 135"/>
                    <a:gd name="T43" fmla="*/ 2147483647 h 119"/>
                    <a:gd name="T44" fmla="*/ 2147483647 w 135"/>
                    <a:gd name="T45" fmla="*/ 2147483647 h 119"/>
                    <a:gd name="T46" fmla="*/ 2147483647 w 135"/>
                    <a:gd name="T47" fmla="*/ 2147483647 h 119"/>
                    <a:gd name="T48" fmla="*/ 2147483647 w 135"/>
                    <a:gd name="T49" fmla="*/ 2147483647 h 119"/>
                    <a:gd name="T50" fmla="*/ 2147483647 w 135"/>
                    <a:gd name="T51" fmla="*/ 2147483647 h 119"/>
                    <a:gd name="T52" fmla="*/ 2147483647 w 135"/>
                    <a:gd name="T53" fmla="*/ 2147483647 h 119"/>
                    <a:gd name="T54" fmla="*/ 2147483647 w 135"/>
                    <a:gd name="T55" fmla="*/ 2147483647 h 119"/>
                    <a:gd name="T56" fmla="*/ 2147483647 w 135"/>
                    <a:gd name="T57" fmla="*/ 2147483647 h 119"/>
                    <a:gd name="T58" fmla="*/ 2147483647 w 135"/>
                    <a:gd name="T59" fmla="*/ 2147483647 h 119"/>
                    <a:gd name="T60" fmla="*/ 2147483647 w 135"/>
                    <a:gd name="T61" fmla="*/ 2147483647 h 119"/>
                    <a:gd name="T62" fmla="*/ 2147483647 w 135"/>
                    <a:gd name="T63" fmla="*/ 2147483647 h 119"/>
                    <a:gd name="T64" fmla="*/ 2147483647 w 135"/>
                    <a:gd name="T65" fmla="*/ 2147483647 h 119"/>
                    <a:gd name="T66" fmla="*/ 2147483647 w 135"/>
                    <a:gd name="T67" fmla="*/ 2147483647 h 119"/>
                    <a:gd name="T68" fmla="*/ 2147483647 w 135"/>
                    <a:gd name="T69" fmla="*/ 2147483647 h 119"/>
                    <a:gd name="T70" fmla="*/ 2147483647 w 135"/>
                    <a:gd name="T71" fmla="*/ 2147483647 h 119"/>
                    <a:gd name="T72" fmla="*/ 2147483647 w 135"/>
                    <a:gd name="T73" fmla="*/ 2147483647 h 119"/>
                    <a:gd name="T74" fmla="*/ 2147483647 w 135"/>
                    <a:gd name="T75" fmla="*/ 2147483647 h 119"/>
                    <a:gd name="T76" fmla="*/ 2147483647 w 135"/>
                    <a:gd name="T77" fmla="*/ 2147483647 h 119"/>
                    <a:gd name="T78" fmla="*/ 2147483647 w 135"/>
                    <a:gd name="T79" fmla="*/ 2147483647 h 119"/>
                    <a:gd name="T80" fmla="*/ 2147483647 w 135"/>
                    <a:gd name="T81" fmla="*/ 2147483647 h 11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35" h="119">
                      <a:moveTo>
                        <a:pt x="122" y="59"/>
                      </a:moveTo>
                      <a:lnTo>
                        <a:pt x="124" y="60"/>
                      </a:lnTo>
                      <a:lnTo>
                        <a:pt x="130" y="62"/>
                      </a:lnTo>
                      <a:lnTo>
                        <a:pt x="135" y="67"/>
                      </a:lnTo>
                      <a:lnTo>
                        <a:pt x="133" y="71"/>
                      </a:lnTo>
                      <a:lnTo>
                        <a:pt x="129" y="76"/>
                      </a:lnTo>
                      <a:lnTo>
                        <a:pt x="126" y="78"/>
                      </a:lnTo>
                      <a:lnTo>
                        <a:pt x="124" y="81"/>
                      </a:lnTo>
                      <a:lnTo>
                        <a:pt x="121" y="83"/>
                      </a:lnTo>
                      <a:lnTo>
                        <a:pt x="118" y="83"/>
                      </a:lnTo>
                      <a:lnTo>
                        <a:pt x="116" y="83"/>
                      </a:lnTo>
                      <a:lnTo>
                        <a:pt x="114" y="82"/>
                      </a:lnTo>
                      <a:lnTo>
                        <a:pt x="108" y="79"/>
                      </a:lnTo>
                      <a:lnTo>
                        <a:pt x="101" y="77"/>
                      </a:lnTo>
                      <a:lnTo>
                        <a:pt x="95" y="75"/>
                      </a:lnTo>
                      <a:lnTo>
                        <a:pt x="91" y="74"/>
                      </a:lnTo>
                      <a:lnTo>
                        <a:pt x="86" y="71"/>
                      </a:lnTo>
                      <a:lnTo>
                        <a:pt x="82" y="68"/>
                      </a:lnTo>
                      <a:lnTo>
                        <a:pt x="77" y="66"/>
                      </a:lnTo>
                      <a:lnTo>
                        <a:pt x="72" y="66"/>
                      </a:lnTo>
                      <a:lnTo>
                        <a:pt x="70" y="70"/>
                      </a:lnTo>
                      <a:lnTo>
                        <a:pt x="71" y="78"/>
                      </a:lnTo>
                      <a:lnTo>
                        <a:pt x="72" y="85"/>
                      </a:lnTo>
                      <a:lnTo>
                        <a:pt x="72" y="92"/>
                      </a:lnTo>
                      <a:lnTo>
                        <a:pt x="68" y="96"/>
                      </a:lnTo>
                      <a:lnTo>
                        <a:pt x="61" y="99"/>
                      </a:lnTo>
                      <a:lnTo>
                        <a:pt x="58" y="102"/>
                      </a:lnTo>
                      <a:lnTo>
                        <a:pt x="57" y="107"/>
                      </a:lnTo>
                      <a:lnTo>
                        <a:pt x="56" y="111"/>
                      </a:lnTo>
                      <a:lnTo>
                        <a:pt x="53" y="114"/>
                      </a:lnTo>
                      <a:lnTo>
                        <a:pt x="48" y="117"/>
                      </a:lnTo>
                      <a:lnTo>
                        <a:pt x="44" y="119"/>
                      </a:lnTo>
                      <a:lnTo>
                        <a:pt x="40" y="116"/>
                      </a:lnTo>
                      <a:lnTo>
                        <a:pt x="39" y="111"/>
                      </a:lnTo>
                      <a:lnTo>
                        <a:pt x="38" y="105"/>
                      </a:lnTo>
                      <a:lnTo>
                        <a:pt x="34" y="100"/>
                      </a:lnTo>
                      <a:lnTo>
                        <a:pt x="29" y="99"/>
                      </a:lnTo>
                      <a:lnTo>
                        <a:pt x="23" y="99"/>
                      </a:lnTo>
                      <a:lnTo>
                        <a:pt x="20" y="100"/>
                      </a:lnTo>
                      <a:lnTo>
                        <a:pt x="17" y="101"/>
                      </a:lnTo>
                      <a:lnTo>
                        <a:pt x="10" y="104"/>
                      </a:lnTo>
                      <a:lnTo>
                        <a:pt x="3" y="105"/>
                      </a:lnTo>
                      <a:lnTo>
                        <a:pt x="0" y="101"/>
                      </a:lnTo>
                      <a:lnTo>
                        <a:pt x="1" y="97"/>
                      </a:lnTo>
                      <a:lnTo>
                        <a:pt x="4" y="90"/>
                      </a:lnTo>
                      <a:lnTo>
                        <a:pt x="9" y="84"/>
                      </a:lnTo>
                      <a:lnTo>
                        <a:pt x="12" y="82"/>
                      </a:lnTo>
                      <a:lnTo>
                        <a:pt x="16" y="79"/>
                      </a:lnTo>
                      <a:lnTo>
                        <a:pt x="16" y="75"/>
                      </a:lnTo>
                      <a:lnTo>
                        <a:pt x="14" y="68"/>
                      </a:lnTo>
                      <a:lnTo>
                        <a:pt x="12" y="61"/>
                      </a:lnTo>
                      <a:lnTo>
                        <a:pt x="11" y="55"/>
                      </a:lnTo>
                      <a:lnTo>
                        <a:pt x="12" y="48"/>
                      </a:lnTo>
                      <a:lnTo>
                        <a:pt x="12" y="44"/>
                      </a:lnTo>
                      <a:lnTo>
                        <a:pt x="10" y="39"/>
                      </a:lnTo>
                      <a:lnTo>
                        <a:pt x="8" y="35"/>
                      </a:lnTo>
                      <a:lnTo>
                        <a:pt x="8" y="26"/>
                      </a:ln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9" y="2"/>
                      </a:lnTo>
                      <a:lnTo>
                        <a:pt x="12" y="0"/>
                      </a:lnTo>
                      <a:lnTo>
                        <a:pt x="18" y="1"/>
                      </a:lnTo>
                      <a:lnTo>
                        <a:pt x="24" y="3"/>
                      </a:lnTo>
                      <a:lnTo>
                        <a:pt x="27" y="9"/>
                      </a:lnTo>
                      <a:lnTo>
                        <a:pt x="30" y="18"/>
                      </a:lnTo>
                      <a:lnTo>
                        <a:pt x="32" y="26"/>
                      </a:lnTo>
                      <a:lnTo>
                        <a:pt x="33" y="30"/>
                      </a:lnTo>
                      <a:lnTo>
                        <a:pt x="37" y="30"/>
                      </a:lnTo>
                      <a:lnTo>
                        <a:pt x="40" y="28"/>
                      </a:lnTo>
                      <a:lnTo>
                        <a:pt x="44" y="25"/>
                      </a:lnTo>
                      <a:lnTo>
                        <a:pt x="48" y="23"/>
                      </a:lnTo>
                      <a:lnTo>
                        <a:pt x="54" y="23"/>
                      </a:lnTo>
                      <a:lnTo>
                        <a:pt x="61" y="24"/>
                      </a:lnTo>
                      <a:lnTo>
                        <a:pt x="70" y="26"/>
                      </a:lnTo>
                      <a:lnTo>
                        <a:pt x="78" y="30"/>
                      </a:lnTo>
                      <a:lnTo>
                        <a:pt x="85" y="33"/>
                      </a:lnTo>
                      <a:lnTo>
                        <a:pt x="90" y="40"/>
                      </a:lnTo>
                      <a:lnTo>
                        <a:pt x="93" y="48"/>
                      </a:lnTo>
                      <a:lnTo>
                        <a:pt x="98" y="54"/>
                      </a:lnTo>
                      <a:lnTo>
                        <a:pt x="100" y="58"/>
                      </a:lnTo>
                      <a:lnTo>
                        <a:pt x="101" y="59"/>
                      </a:lnTo>
                      <a:lnTo>
                        <a:pt x="122" y="5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7" name="Freeform 141">
                  <a:extLst>
                    <a:ext uri="{FF2B5EF4-FFF2-40B4-BE49-F238E27FC236}">
                      <a16:creationId xmlns:a16="http://schemas.microsoft.com/office/drawing/2014/main" id="{C745E0C6-2A1B-4E84-92FB-AFAAE75C14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9090" y="1743708"/>
                  <a:ext cx="682215" cy="468934"/>
                </a:xfrm>
                <a:custGeom>
                  <a:avLst/>
                  <a:gdLst>
                    <a:gd name="T0" fmla="*/ 2147483647 w 556"/>
                    <a:gd name="T1" fmla="*/ 2147483647 h 395"/>
                    <a:gd name="T2" fmla="*/ 2147483647 w 556"/>
                    <a:gd name="T3" fmla="*/ 2147483647 h 395"/>
                    <a:gd name="T4" fmla="*/ 2147483647 w 556"/>
                    <a:gd name="T5" fmla="*/ 2147483647 h 395"/>
                    <a:gd name="T6" fmla="*/ 2147483647 w 556"/>
                    <a:gd name="T7" fmla="*/ 2147483647 h 395"/>
                    <a:gd name="T8" fmla="*/ 2147483647 w 556"/>
                    <a:gd name="T9" fmla="*/ 2147483647 h 395"/>
                    <a:gd name="T10" fmla="*/ 2147483647 w 556"/>
                    <a:gd name="T11" fmla="*/ 2147483647 h 395"/>
                    <a:gd name="T12" fmla="*/ 2147483647 w 556"/>
                    <a:gd name="T13" fmla="*/ 2147483647 h 395"/>
                    <a:gd name="T14" fmla="*/ 2147483647 w 556"/>
                    <a:gd name="T15" fmla="*/ 2147483647 h 395"/>
                    <a:gd name="T16" fmla="*/ 2147483647 w 556"/>
                    <a:gd name="T17" fmla="*/ 2147483647 h 395"/>
                    <a:gd name="T18" fmla="*/ 2147483647 w 556"/>
                    <a:gd name="T19" fmla="*/ 2147483647 h 395"/>
                    <a:gd name="T20" fmla="*/ 2147483647 w 556"/>
                    <a:gd name="T21" fmla="*/ 2147483647 h 395"/>
                    <a:gd name="T22" fmla="*/ 2147483647 w 556"/>
                    <a:gd name="T23" fmla="*/ 2147483647 h 395"/>
                    <a:gd name="T24" fmla="*/ 2147483647 w 556"/>
                    <a:gd name="T25" fmla="*/ 2147483647 h 395"/>
                    <a:gd name="T26" fmla="*/ 2147483647 w 556"/>
                    <a:gd name="T27" fmla="*/ 2147483647 h 395"/>
                    <a:gd name="T28" fmla="*/ 2147483647 w 556"/>
                    <a:gd name="T29" fmla="*/ 2147483647 h 395"/>
                    <a:gd name="T30" fmla="*/ 2147483647 w 556"/>
                    <a:gd name="T31" fmla="*/ 2147483647 h 395"/>
                    <a:gd name="T32" fmla="*/ 2147483647 w 556"/>
                    <a:gd name="T33" fmla="*/ 2147483647 h 395"/>
                    <a:gd name="T34" fmla="*/ 2147483647 w 556"/>
                    <a:gd name="T35" fmla="*/ 2147483647 h 395"/>
                    <a:gd name="T36" fmla="*/ 2147483647 w 556"/>
                    <a:gd name="T37" fmla="*/ 2147483647 h 395"/>
                    <a:gd name="T38" fmla="*/ 2147483647 w 556"/>
                    <a:gd name="T39" fmla="*/ 2147483647 h 395"/>
                    <a:gd name="T40" fmla="*/ 2147483647 w 556"/>
                    <a:gd name="T41" fmla="*/ 2147483647 h 395"/>
                    <a:gd name="T42" fmla="*/ 2147483647 w 556"/>
                    <a:gd name="T43" fmla="*/ 2147483647 h 395"/>
                    <a:gd name="T44" fmla="*/ 2147483647 w 556"/>
                    <a:gd name="T45" fmla="*/ 2147483647 h 395"/>
                    <a:gd name="T46" fmla="*/ 2147483647 w 556"/>
                    <a:gd name="T47" fmla="*/ 2147483647 h 395"/>
                    <a:gd name="T48" fmla="*/ 2147483647 w 556"/>
                    <a:gd name="T49" fmla="*/ 2147483647 h 395"/>
                    <a:gd name="T50" fmla="*/ 0 w 556"/>
                    <a:gd name="T51" fmla="*/ 2147483647 h 395"/>
                    <a:gd name="T52" fmla="*/ 2147483647 w 556"/>
                    <a:gd name="T53" fmla="*/ 2147483647 h 395"/>
                    <a:gd name="T54" fmla="*/ 2147483647 w 556"/>
                    <a:gd name="T55" fmla="*/ 2147483647 h 395"/>
                    <a:gd name="T56" fmla="*/ 2147483647 w 556"/>
                    <a:gd name="T57" fmla="*/ 2147483647 h 395"/>
                    <a:gd name="T58" fmla="*/ 2147483647 w 556"/>
                    <a:gd name="T59" fmla="*/ 2147483647 h 395"/>
                    <a:gd name="T60" fmla="*/ 2147483647 w 556"/>
                    <a:gd name="T61" fmla="*/ 2147483647 h 395"/>
                    <a:gd name="T62" fmla="*/ 2147483647 w 556"/>
                    <a:gd name="T63" fmla="*/ 2147483647 h 395"/>
                    <a:gd name="T64" fmla="*/ 2147483647 w 556"/>
                    <a:gd name="T65" fmla="*/ 2147483647 h 395"/>
                    <a:gd name="T66" fmla="*/ 2147483647 w 556"/>
                    <a:gd name="T67" fmla="*/ 2147483647 h 395"/>
                    <a:gd name="T68" fmla="*/ 2147483647 w 556"/>
                    <a:gd name="T69" fmla="*/ 2147483647 h 395"/>
                    <a:gd name="T70" fmla="*/ 2147483647 w 556"/>
                    <a:gd name="T71" fmla="*/ 2147483647 h 395"/>
                    <a:gd name="T72" fmla="*/ 2147483647 w 556"/>
                    <a:gd name="T73" fmla="*/ 2147483647 h 395"/>
                    <a:gd name="T74" fmla="*/ 2147483647 w 556"/>
                    <a:gd name="T75" fmla="*/ 2147483647 h 395"/>
                    <a:gd name="T76" fmla="*/ 2147483647 w 556"/>
                    <a:gd name="T77" fmla="*/ 2147483647 h 395"/>
                    <a:gd name="T78" fmla="*/ 2147483647 w 556"/>
                    <a:gd name="T79" fmla="*/ 2147483647 h 395"/>
                    <a:gd name="T80" fmla="*/ 2147483647 w 556"/>
                    <a:gd name="T81" fmla="*/ 2147483647 h 395"/>
                    <a:gd name="T82" fmla="*/ 2147483647 w 556"/>
                    <a:gd name="T83" fmla="*/ 2147483647 h 395"/>
                    <a:gd name="T84" fmla="*/ 2147483647 w 556"/>
                    <a:gd name="T85" fmla="*/ 2147483647 h 395"/>
                    <a:gd name="T86" fmla="*/ 2147483647 w 556"/>
                    <a:gd name="T87" fmla="*/ 2147483647 h 395"/>
                    <a:gd name="T88" fmla="*/ 2147483647 w 556"/>
                    <a:gd name="T89" fmla="*/ 2147483647 h 395"/>
                    <a:gd name="T90" fmla="*/ 2147483647 w 556"/>
                    <a:gd name="T91" fmla="*/ 2147483647 h 395"/>
                    <a:gd name="T92" fmla="*/ 2147483647 w 556"/>
                    <a:gd name="T93" fmla="*/ 2147483647 h 395"/>
                    <a:gd name="T94" fmla="*/ 2147483647 w 556"/>
                    <a:gd name="T95" fmla="*/ 2147483647 h 395"/>
                    <a:gd name="T96" fmla="*/ 2147483647 w 556"/>
                    <a:gd name="T97" fmla="*/ 2147483647 h 395"/>
                    <a:gd name="T98" fmla="*/ 2147483647 w 556"/>
                    <a:gd name="T99" fmla="*/ 2147483647 h 395"/>
                    <a:gd name="T100" fmla="*/ 2147483647 w 556"/>
                    <a:gd name="T101" fmla="*/ 2147483647 h 395"/>
                    <a:gd name="T102" fmla="*/ 2147483647 w 556"/>
                    <a:gd name="T103" fmla="*/ 2147483647 h 395"/>
                    <a:gd name="T104" fmla="*/ 2147483647 w 556"/>
                    <a:gd name="T105" fmla="*/ 2147483647 h 395"/>
                    <a:gd name="T106" fmla="*/ 2147483647 w 556"/>
                    <a:gd name="T107" fmla="*/ 2147483647 h 395"/>
                    <a:gd name="T108" fmla="*/ 2147483647 w 556"/>
                    <a:gd name="T109" fmla="*/ 2147483647 h 395"/>
                    <a:gd name="T110" fmla="*/ 2147483647 w 556"/>
                    <a:gd name="T111" fmla="*/ 2147483647 h 395"/>
                    <a:gd name="T112" fmla="*/ 2147483647 w 556"/>
                    <a:gd name="T113" fmla="*/ 2147483647 h 395"/>
                    <a:gd name="T114" fmla="*/ 2147483647 w 556"/>
                    <a:gd name="T115" fmla="*/ 2147483647 h 395"/>
                    <a:gd name="T116" fmla="*/ 2147483647 w 556"/>
                    <a:gd name="T117" fmla="*/ 2147483647 h 395"/>
                    <a:gd name="T118" fmla="*/ 2147483647 w 556"/>
                    <a:gd name="T119" fmla="*/ 2147483647 h 395"/>
                    <a:gd name="T120" fmla="*/ 2147483647 w 556"/>
                    <a:gd name="T121" fmla="*/ 2147483647 h 395"/>
                    <a:gd name="T122" fmla="*/ 2147483647 w 556"/>
                    <a:gd name="T123" fmla="*/ 2147483647 h 395"/>
                    <a:gd name="T124" fmla="*/ 2147483647 w 556"/>
                    <a:gd name="T125" fmla="*/ 2147483647 h 39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556" h="395">
                      <a:moveTo>
                        <a:pt x="539" y="379"/>
                      </a:moveTo>
                      <a:lnTo>
                        <a:pt x="540" y="380"/>
                      </a:lnTo>
                      <a:lnTo>
                        <a:pt x="542" y="383"/>
                      </a:lnTo>
                      <a:lnTo>
                        <a:pt x="541" y="387"/>
                      </a:lnTo>
                      <a:lnTo>
                        <a:pt x="533" y="388"/>
                      </a:lnTo>
                      <a:lnTo>
                        <a:pt x="527" y="388"/>
                      </a:lnTo>
                      <a:lnTo>
                        <a:pt x="523" y="387"/>
                      </a:lnTo>
                      <a:lnTo>
                        <a:pt x="518" y="387"/>
                      </a:lnTo>
                      <a:lnTo>
                        <a:pt x="514" y="388"/>
                      </a:lnTo>
                      <a:lnTo>
                        <a:pt x="510" y="388"/>
                      </a:lnTo>
                      <a:lnTo>
                        <a:pt x="506" y="389"/>
                      </a:lnTo>
                      <a:lnTo>
                        <a:pt x="501" y="390"/>
                      </a:lnTo>
                      <a:lnTo>
                        <a:pt x="495" y="392"/>
                      </a:lnTo>
                      <a:lnTo>
                        <a:pt x="488" y="393"/>
                      </a:lnTo>
                      <a:lnTo>
                        <a:pt x="482" y="394"/>
                      </a:lnTo>
                      <a:lnTo>
                        <a:pt x="478" y="395"/>
                      </a:lnTo>
                      <a:lnTo>
                        <a:pt x="473" y="395"/>
                      </a:lnTo>
                      <a:lnTo>
                        <a:pt x="468" y="395"/>
                      </a:lnTo>
                      <a:lnTo>
                        <a:pt x="464" y="394"/>
                      </a:lnTo>
                      <a:lnTo>
                        <a:pt x="459" y="394"/>
                      </a:lnTo>
                      <a:lnTo>
                        <a:pt x="453" y="393"/>
                      </a:lnTo>
                      <a:lnTo>
                        <a:pt x="449" y="393"/>
                      </a:lnTo>
                      <a:lnTo>
                        <a:pt x="444" y="393"/>
                      </a:lnTo>
                      <a:lnTo>
                        <a:pt x="440" y="394"/>
                      </a:lnTo>
                      <a:lnTo>
                        <a:pt x="435" y="395"/>
                      </a:lnTo>
                      <a:lnTo>
                        <a:pt x="430" y="395"/>
                      </a:lnTo>
                      <a:lnTo>
                        <a:pt x="427" y="395"/>
                      </a:lnTo>
                      <a:lnTo>
                        <a:pt x="422" y="394"/>
                      </a:lnTo>
                      <a:lnTo>
                        <a:pt x="419" y="392"/>
                      </a:lnTo>
                      <a:lnTo>
                        <a:pt x="414" y="386"/>
                      </a:lnTo>
                      <a:lnTo>
                        <a:pt x="413" y="380"/>
                      </a:lnTo>
                      <a:lnTo>
                        <a:pt x="409" y="375"/>
                      </a:lnTo>
                      <a:lnTo>
                        <a:pt x="397" y="372"/>
                      </a:lnTo>
                      <a:lnTo>
                        <a:pt x="389" y="371"/>
                      </a:lnTo>
                      <a:lnTo>
                        <a:pt x="382" y="368"/>
                      </a:lnTo>
                      <a:lnTo>
                        <a:pt x="376" y="366"/>
                      </a:lnTo>
                      <a:lnTo>
                        <a:pt x="372" y="364"/>
                      </a:lnTo>
                      <a:lnTo>
                        <a:pt x="368" y="362"/>
                      </a:lnTo>
                      <a:lnTo>
                        <a:pt x="365" y="359"/>
                      </a:lnTo>
                      <a:lnTo>
                        <a:pt x="362" y="358"/>
                      </a:lnTo>
                      <a:lnTo>
                        <a:pt x="359" y="356"/>
                      </a:lnTo>
                      <a:lnTo>
                        <a:pt x="354" y="352"/>
                      </a:lnTo>
                      <a:lnTo>
                        <a:pt x="350" y="351"/>
                      </a:lnTo>
                      <a:lnTo>
                        <a:pt x="344" y="352"/>
                      </a:lnTo>
                      <a:lnTo>
                        <a:pt x="335" y="357"/>
                      </a:lnTo>
                      <a:lnTo>
                        <a:pt x="324" y="362"/>
                      </a:lnTo>
                      <a:lnTo>
                        <a:pt x="316" y="363"/>
                      </a:lnTo>
                      <a:lnTo>
                        <a:pt x="309" y="365"/>
                      </a:lnTo>
                      <a:lnTo>
                        <a:pt x="304" y="370"/>
                      </a:lnTo>
                      <a:lnTo>
                        <a:pt x="297" y="377"/>
                      </a:lnTo>
                      <a:lnTo>
                        <a:pt x="290" y="381"/>
                      </a:lnTo>
                      <a:lnTo>
                        <a:pt x="283" y="381"/>
                      </a:lnTo>
                      <a:lnTo>
                        <a:pt x="276" y="377"/>
                      </a:lnTo>
                      <a:lnTo>
                        <a:pt x="271" y="373"/>
                      </a:lnTo>
                      <a:lnTo>
                        <a:pt x="267" y="370"/>
                      </a:lnTo>
                      <a:lnTo>
                        <a:pt x="262" y="366"/>
                      </a:lnTo>
                      <a:lnTo>
                        <a:pt x="259" y="363"/>
                      </a:lnTo>
                      <a:lnTo>
                        <a:pt x="256" y="358"/>
                      </a:lnTo>
                      <a:lnTo>
                        <a:pt x="256" y="355"/>
                      </a:lnTo>
                      <a:lnTo>
                        <a:pt x="260" y="350"/>
                      </a:lnTo>
                      <a:lnTo>
                        <a:pt x="268" y="344"/>
                      </a:lnTo>
                      <a:lnTo>
                        <a:pt x="277" y="340"/>
                      </a:lnTo>
                      <a:lnTo>
                        <a:pt x="283" y="337"/>
                      </a:lnTo>
                      <a:lnTo>
                        <a:pt x="288" y="337"/>
                      </a:lnTo>
                      <a:lnTo>
                        <a:pt x="291" y="337"/>
                      </a:lnTo>
                      <a:lnTo>
                        <a:pt x="293" y="337"/>
                      </a:lnTo>
                      <a:lnTo>
                        <a:pt x="296" y="336"/>
                      </a:lnTo>
                      <a:lnTo>
                        <a:pt x="300" y="334"/>
                      </a:lnTo>
                      <a:lnTo>
                        <a:pt x="305" y="329"/>
                      </a:lnTo>
                      <a:lnTo>
                        <a:pt x="316" y="320"/>
                      </a:lnTo>
                      <a:lnTo>
                        <a:pt x="326" y="313"/>
                      </a:lnTo>
                      <a:lnTo>
                        <a:pt x="330" y="307"/>
                      </a:lnTo>
                      <a:lnTo>
                        <a:pt x="327" y="301"/>
                      </a:lnTo>
                      <a:lnTo>
                        <a:pt x="318" y="295"/>
                      </a:lnTo>
                      <a:lnTo>
                        <a:pt x="308" y="292"/>
                      </a:lnTo>
                      <a:lnTo>
                        <a:pt x="305" y="287"/>
                      </a:lnTo>
                      <a:lnTo>
                        <a:pt x="309" y="273"/>
                      </a:lnTo>
                      <a:lnTo>
                        <a:pt x="320" y="258"/>
                      </a:lnTo>
                      <a:lnTo>
                        <a:pt x="328" y="246"/>
                      </a:lnTo>
                      <a:lnTo>
                        <a:pt x="327" y="235"/>
                      </a:lnTo>
                      <a:lnTo>
                        <a:pt x="315" y="218"/>
                      </a:lnTo>
                      <a:lnTo>
                        <a:pt x="306" y="208"/>
                      </a:lnTo>
                      <a:lnTo>
                        <a:pt x="297" y="200"/>
                      </a:lnTo>
                      <a:lnTo>
                        <a:pt x="289" y="193"/>
                      </a:lnTo>
                      <a:lnTo>
                        <a:pt x="282" y="188"/>
                      </a:lnTo>
                      <a:lnTo>
                        <a:pt x="274" y="183"/>
                      </a:lnTo>
                      <a:lnTo>
                        <a:pt x="267" y="180"/>
                      </a:lnTo>
                      <a:lnTo>
                        <a:pt x="260" y="176"/>
                      </a:lnTo>
                      <a:lnTo>
                        <a:pt x="252" y="173"/>
                      </a:lnTo>
                      <a:lnTo>
                        <a:pt x="244" y="169"/>
                      </a:lnTo>
                      <a:lnTo>
                        <a:pt x="236" y="166"/>
                      </a:lnTo>
                      <a:lnTo>
                        <a:pt x="228" y="161"/>
                      </a:lnTo>
                      <a:lnTo>
                        <a:pt x="221" y="156"/>
                      </a:lnTo>
                      <a:lnTo>
                        <a:pt x="214" y="152"/>
                      </a:lnTo>
                      <a:lnTo>
                        <a:pt x="208" y="148"/>
                      </a:lnTo>
                      <a:lnTo>
                        <a:pt x="202" y="145"/>
                      </a:lnTo>
                      <a:lnTo>
                        <a:pt x="199" y="142"/>
                      </a:lnTo>
                      <a:lnTo>
                        <a:pt x="191" y="137"/>
                      </a:lnTo>
                      <a:lnTo>
                        <a:pt x="183" y="132"/>
                      </a:lnTo>
                      <a:lnTo>
                        <a:pt x="178" y="131"/>
                      </a:lnTo>
                      <a:lnTo>
                        <a:pt x="179" y="137"/>
                      </a:lnTo>
                      <a:lnTo>
                        <a:pt x="185" y="146"/>
                      </a:lnTo>
                      <a:lnTo>
                        <a:pt x="186" y="152"/>
                      </a:lnTo>
                      <a:lnTo>
                        <a:pt x="183" y="155"/>
                      </a:lnTo>
                      <a:lnTo>
                        <a:pt x="171" y="155"/>
                      </a:lnTo>
                      <a:lnTo>
                        <a:pt x="163" y="155"/>
                      </a:lnTo>
                      <a:lnTo>
                        <a:pt x="159" y="155"/>
                      </a:lnTo>
                      <a:lnTo>
                        <a:pt x="154" y="156"/>
                      </a:lnTo>
                      <a:lnTo>
                        <a:pt x="151" y="159"/>
                      </a:lnTo>
                      <a:lnTo>
                        <a:pt x="147" y="161"/>
                      </a:lnTo>
                      <a:lnTo>
                        <a:pt x="142" y="162"/>
                      </a:lnTo>
                      <a:lnTo>
                        <a:pt x="138" y="163"/>
                      </a:lnTo>
                      <a:lnTo>
                        <a:pt x="131" y="165"/>
                      </a:lnTo>
                      <a:lnTo>
                        <a:pt x="124" y="166"/>
                      </a:lnTo>
                      <a:lnTo>
                        <a:pt x="118" y="167"/>
                      </a:lnTo>
                      <a:lnTo>
                        <a:pt x="114" y="168"/>
                      </a:lnTo>
                      <a:lnTo>
                        <a:pt x="110" y="169"/>
                      </a:lnTo>
                      <a:lnTo>
                        <a:pt x="106" y="170"/>
                      </a:lnTo>
                      <a:lnTo>
                        <a:pt x="101" y="170"/>
                      </a:lnTo>
                      <a:lnTo>
                        <a:pt x="95" y="170"/>
                      </a:lnTo>
                      <a:lnTo>
                        <a:pt x="87" y="169"/>
                      </a:lnTo>
                      <a:lnTo>
                        <a:pt x="74" y="166"/>
                      </a:lnTo>
                      <a:lnTo>
                        <a:pt x="70" y="162"/>
                      </a:lnTo>
                      <a:lnTo>
                        <a:pt x="66" y="160"/>
                      </a:lnTo>
                      <a:lnTo>
                        <a:pt x="60" y="161"/>
                      </a:lnTo>
                      <a:lnTo>
                        <a:pt x="51" y="166"/>
                      </a:lnTo>
                      <a:lnTo>
                        <a:pt x="47" y="168"/>
                      </a:lnTo>
                      <a:lnTo>
                        <a:pt x="43" y="168"/>
                      </a:lnTo>
                      <a:lnTo>
                        <a:pt x="35" y="163"/>
                      </a:lnTo>
                      <a:lnTo>
                        <a:pt x="30" y="160"/>
                      </a:lnTo>
                      <a:lnTo>
                        <a:pt x="24" y="156"/>
                      </a:lnTo>
                      <a:lnTo>
                        <a:pt x="18" y="153"/>
                      </a:lnTo>
                      <a:lnTo>
                        <a:pt x="13" y="151"/>
                      </a:lnTo>
                      <a:lnTo>
                        <a:pt x="10" y="148"/>
                      </a:lnTo>
                      <a:lnTo>
                        <a:pt x="9" y="145"/>
                      </a:lnTo>
                      <a:lnTo>
                        <a:pt x="11" y="143"/>
                      </a:lnTo>
                      <a:lnTo>
                        <a:pt x="16" y="140"/>
                      </a:lnTo>
                      <a:lnTo>
                        <a:pt x="23" y="138"/>
                      </a:lnTo>
                      <a:lnTo>
                        <a:pt x="30" y="137"/>
                      </a:lnTo>
                      <a:lnTo>
                        <a:pt x="36" y="136"/>
                      </a:lnTo>
                      <a:lnTo>
                        <a:pt x="41" y="135"/>
                      </a:lnTo>
                      <a:lnTo>
                        <a:pt x="45" y="133"/>
                      </a:lnTo>
                      <a:lnTo>
                        <a:pt x="45" y="132"/>
                      </a:lnTo>
                      <a:lnTo>
                        <a:pt x="42" y="130"/>
                      </a:lnTo>
                      <a:lnTo>
                        <a:pt x="35" y="128"/>
                      </a:lnTo>
                      <a:lnTo>
                        <a:pt x="27" y="125"/>
                      </a:lnTo>
                      <a:lnTo>
                        <a:pt x="19" y="123"/>
                      </a:lnTo>
                      <a:lnTo>
                        <a:pt x="13" y="122"/>
                      </a:lnTo>
                      <a:lnTo>
                        <a:pt x="9" y="121"/>
                      </a:lnTo>
                      <a:lnTo>
                        <a:pt x="4" y="118"/>
                      </a:lnTo>
                      <a:lnTo>
                        <a:pt x="2" y="116"/>
                      </a:lnTo>
                      <a:lnTo>
                        <a:pt x="0" y="112"/>
                      </a:lnTo>
                      <a:lnTo>
                        <a:pt x="0" y="105"/>
                      </a:lnTo>
                      <a:lnTo>
                        <a:pt x="0" y="93"/>
                      </a:lnTo>
                      <a:lnTo>
                        <a:pt x="0" y="85"/>
                      </a:lnTo>
                      <a:lnTo>
                        <a:pt x="0" y="76"/>
                      </a:lnTo>
                      <a:lnTo>
                        <a:pt x="1" y="60"/>
                      </a:lnTo>
                      <a:lnTo>
                        <a:pt x="5" y="39"/>
                      </a:lnTo>
                      <a:lnTo>
                        <a:pt x="12" y="21"/>
                      </a:lnTo>
                      <a:lnTo>
                        <a:pt x="22" y="9"/>
                      </a:lnTo>
                      <a:lnTo>
                        <a:pt x="31" y="3"/>
                      </a:lnTo>
                      <a:lnTo>
                        <a:pt x="39" y="3"/>
                      </a:lnTo>
                      <a:lnTo>
                        <a:pt x="46" y="6"/>
                      </a:lnTo>
                      <a:lnTo>
                        <a:pt x="50" y="10"/>
                      </a:lnTo>
                      <a:lnTo>
                        <a:pt x="49" y="19"/>
                      </a:lnTo>
                      <a:lnTo>
                        <a:pt x="43" y="40"/>
                      </a:lnTo>
                      <a:lnTo>
                        <a:pt x="42" y="56"/>
                      </a:lnTo>
                      <a:lnTo>
                        <a:pt x="45" y="70"/>
                      </a:lnTo>
                      <a:lnTo>
                        <a:pt x="50" y="80"/>
                      </a:lnTo>
                      <a:lnTo>
                        <a:pt x="56" y="90"/>
                      </a:lnTo>
                      <a:lnTo>
                        <a:pt x="62" y="97"/>
                      </a:lnTo>
                      <a:lnTo>
                        <a:pt x="68" y="102"/>
                      </a:lnTo>
                      <a:lnTo>
                        <a:pt x="71" y="108"/>
                      </a:lnTo>
                      <a:lnTo>
                        <a:pt x="70" y="107"/>
                      </a:lnTo>
                      <a:lnTo>
                        <a:pt x="63" y="87"/>
                      </a:lnTo>
                      <a:lnTo>
                        <a:pt x="56" y="62"/>
                      </a:lnTo>
                      <a:lnTo>
                        <a:pt x="55" y="41"/>
                      </a:lnTo>
                      <a:lnTo>
                        <a:pt x="58" y="26"/>
                      </a:lnTo>
                      <a:lnTo>
                        <a:pt x="62" y="12"/>
                      </a:lnTo>
                      <a:lnTo>
                        <a:pt x="69" y="3"/>
                      </a:lnTo>
                      <a:lnTo>
                        <a:pt x="79" y="0"/>
                      </a:lnTo>
                      <a:lnTo>
                        <a:pt x="91" y="2"/>
                      </a:lnTo>
                      <a:lnTo>
                        <a:pt x="100" y="7"/>
                      </a:lnTo>
                      <a:lnTo>
                        <a:pt x="106" y="14"/>
                      </a:lnTo>
                      <a:lnTo>
                        <a:pt x="109" y="21"/>
                      </a:lnTo>
                      <a:lnTo>
                        <a:pt x="111" y="26"/>
                      </a:lnTo>
                      <a:lnTo>
                        <a:pt x="114" y="32"/>
                      </a:lnTo>
                      <a:lnTo>
                        <a:pt x="115" y="39"/>
                      </a:lnTo>
                      <a:lnTo>
                        <a:pt x="116" y="47"/>
                      </a:lnTo>
                      <a:lnTo>
                        <a:pt x="118" y="53"/>
                      </a:lnTo>
                      <a:lnTo>
                        <a:pt x="124" y="54"/>
                      </a:lnTo>
                      <a:lnTo>
                        <a:pt x="132" y="52"/>
                      </a:lnTo>
                      <a:lnTo>
                        <a:pt x="140" y="47"/>
                      </a:lnTo>
                      <a:lnTo>
                        <a:pt x="146" y="41"/>
                      </a:lnTo>
                      <a:lnTo>
                        <a:pt x="147" y="36"/>
                      </a:lnTo>
                      <a:lnTo>
                        <a:pt x="149" y="31"/>
                      </a:lnTo>
                      <a:lnTo>
                        <a:pt x="156" y="27"/>
                      </a:lnTo>
                      <a:lnTo>
                        <a:pt x="164" y="23"/>
                      </a:lnTo>
                      <a:lnTo>
                        <a:pt x="169" y="19"/>
                      </a:lnTo>
                      <a:lnTo>
                        <a:pt x="175" y="19"/>
                      </a:lnTo>
                      <a:lnTo>
                        <a:pt x="185" y="24"/>
                      </a:lnTo>
                      <a:lnTo>
                        <a:pt x="197" y="32"/>
                      </a:lnTo>
                      <a:lnTo>
                        <a:pt x="202" y="38"/>
                      </a:lnTo>
                      <a:lnTo>
                        <a:pt x="206" y="44"/>
                      </a:lnTo>
                      <a:lnTo>
                        <a:pt x="209" y="49"/>
                      </a:lnTo>
                      <a:lnTo>
                        <a:pt x="214" y="55"/>
                      </a:lnTo>
                      <a:lnTo>
                        <a:pt x="221" y="60"/>
                      </a:lnTo>
                      <a:lnTo>
                        <a:pt x="227" y="61"/>
                      </a:lnTo>
                      <a:lnTo>
                        <a:pt x="231" y="56"/>
                      </a:lnTo>
                      <a:lnTo>
                        <a:pt x="237" y="49"/>
                      </a:lnTo>
                      <a:lnTo>
                        <a:pt x="246" y="46"/>
                      </a:lnTo>
                      <a:lnTo>
                        <a:pt x="256" y="46"/>
                      </a:lnTo>
                      <a:lnTo>
                        <a:pt x="263" y="49"/>
                      </a:lnTo>
                      <a:lnTo>
                        <a:pt x="266" y="54"/>
                      </a:lnTo>
                      <a:lnTo>
                        <a:pt x="268" y="56"/>
                      </a:lnTo>
                      <a:lnTo>
                        <a:pt x="271" y="59"/>
                      </a:lnTo>
                      <a:lnTo>
                        <a:pt x="281" y="61"/>
                      </a:lnTo>
                      <a:lnTo>
                        <a:pt x="288" y="62"/>
                      </a:lnTo>
                      <a:lnTo>
                        <a:pt x="296" y="62"/>
                      </a:lnTo>
                      <a:lnTo>
                        <a:pt x="304" y="63"/>
                      </a:lnTo>
                      <a:lnTo>
                        <a:pt x="311" y="63"/>
                      </a:lnTo>
                      <a:lnTo>
                        <a:pt x="318" y="63"/>
                      </a:lnTo>
                      <a:lnTo>
                        <a:pt x="321" y="64"/>
                      </a:lnTo>
                      <a:lnTo>
                        <a:pt x="323" y="67"/>
                      </a:lnTo>
                      <a:lnTo>
                        <a:pt x="321" y="69"/>
                      </a:lnTo>
                      <a:lnTo>
                        <a:pt x="319" y="72"/>
                      </a:lnTo>
                      <a:lnTo>
                        <a:pt x="322" y="72"/>
                      </a:lnTo>
                      <a:lnTo>
                        <a:pt x="329" y="72"/>
                      </a:lnTo>
                      <a:lnTo>
                        <a:pt x="335" y="74"/>
                      </a:lnTo>
                      <a:lnTo>
                        <a:pt x="339" y="78"/>
                      </a:lnTo>
                      <a:lnTo>
                        <a:pt x="345" y="83"/>
                      </a:lnTo>
                      <a:lnTo>
                        <a:pt x="349" y="86"/>
                      </a:lnTo>
                      <a:lnTo>
                        <a:pt x="351" y="87"/>
                      </a:lnTo>
                      <a:lnTo>
                        <a:pt x="350" y="87"/>
                      </a:lnTo>
                      <a:lnTo>
                        <a:pt x="345" y="89"/>
                      </a:lnTo>
                      <a:lnTo>
                        <a:pt x="342" y="91"/>
                      </a:lnTo>
                      <a:lnTo>
                        <a:pt x="339" y="93"/>
                      </a:lnTo>
                      <a:lnTo>
                        <a:pt x="343" y="97"/>
                      </a:lnTo>
                      <a:lnTo>
                        <a:pt x="352" y="100"/>
                      </a:lnTo>
                      <a:lnTo>
                        <a:pt x="361" y="102"/>
                      </a:lnTo>
                      <a:lnTo>
                        <a:pt x="361" y="105"/>
                      </a:lnTo>
                      <a:lnTo>
                        <a:pt x="357" y="107"/>
                      </a:lnTo>
                      <a:lnTo>
                        <a:pt x="353" y="108"/>
                      </a:lnTo>
                      <a:lnTo>
                        <a:pt x="351" y="110"/>
                      </a:lnTo>
                      <a:lnTo>
                        <a:pt x="351" y="115"/>
                      </a:lnTo>
                      <a:lnTo>
                        <a:pt x="350" y="118"/>
                      </a:lnTo>
                      <a:lnTo>
                        <a:pt x="349" y="123"/>
                      </a:lnTo>
                      <a:lnTo>
                        <a:pt x="349" y="127"/>
                      </a:lnTo>
                      <a:lnTo>
                        <a:pt x="353" y="132"/>
                      </a:lnTo>
                      <a:lnTo>
                        <a:pt x="361" y="135"/>
                      </a:lnTo>
                      <a:lnTo>
                        <a:pt x="371" y="133"/>
                      </a:lnTo>
                      <a:lnTo>
                        <a:pt x="377" y="133"/>
                      </a:lnTo>
                      <a:lnTo>
                        <a:pt x="384" y="136"/>
                      </a:lnTo>
                      <a:lnTo>
                        <a:pt x="392" y="143"/>
                      </a:lnTo>
                      <a:lnTo>
                        <a:pt x="400" y="150"/>
                      </a:lnTo>
                      <a:lnTo>
                        <a:pt x="407" y="152"/>
                      </a:lnTo>
                      <a:lnTo>
                        <a:pt x="409" y="150"/>
                      </a:lnTo>
                      <a:lnTo>
                        <a:pt x="406" y="144"/>
                      </a:lnTo>
                      <a:lnTo>
                        <a:pt x="403" y="139"/>
                      </a:lnTo>
                      <a:lnTo>
                        <a:pt x="403" y="137"/>
                      </a:lnTo>
                      <a:lnTo>
                        <a:pt x="409" y="139"/>
                      </a:lnTo>
                      <a:lnTo>
                        <a:pt x="414" y="140"/>
                      </a:lnTo>
                      <a:lnTo>
                        <a:pt x="421" y="142"/>
                      </a:lnTo>
                      <a:lnTo>
                        <a:pt x="429" y="143"/>
                      </a:lnTo>
                      <a:lnTo>
                        <a:pt x="436" y="143"/>
                      </a:lnTo>
                      <a:lnTo>
                        <a:pt x="442" y="144"/>
                      </a:lnTo>
                      <a:lnTo>
                        <a:pt x="447" y="145"/>
                      </a:lnTo>
                      <a:lnTo>
                        <a:pt x="450" y="146"/>
                      </a:lnTo>
                      <a:lnTo>
                        <a:pt x="451" y="148"/>
                      </a:lnTo>
                      <a:lnTo>
                        <a:pt x="450" y="152"/>
                      </a:lnTo>
                      <a:lnTo>
                        <a:pt x="451" y="154"/>
                      </a:lnTo>
                      <a:lnTo>
                        <a:pt x="453" y="155"/>
                      </a:lnTo>
                      <a:lnTo>
                        <a:pt x="457" y="155"/>
                      </a:lnTo>
                      <a:lnTo>
                        <a:pt x="461" y="155"/>
                      </a:lnTo>
                      <a:lnTo>
                        <a:pt x="466" y="153"/>
                      </a:lnTo>
                      <a:lnTo>
                        <a:pt x="472" y="152"/>
                      </a:lnTo>
                      <a:lnTo>
                        <a:pt x="480" y="152"/>
                      </a:lnTo>
                      <a:lnTo>
                        <a:pt x="490" y="153"/>
                      </a:lnTo>
                      <a:lnTo>
                        <a:pt x="501" y="154"/>
                      </a:lnTo>
                      <a:lnTo>
                        <a:pt x="509" y="158"/>
                      </a:lnTo>
                      <a:lnTo>
                        <a:pt x="511" y="163"/>
                      </a:lnTo>
                      <a:lnTo>
                        <a:pt x="508" y="169"/>
                      </a:lnTo>
                      <a:lnTo>
                        <a:pt x="501" y="173"/>
                      </a:lnTo>
                      <a:lnTo>
                        <a:pt x="496" y="176"/>
                      </a:lnTo>
                      <a:lnTo>
                        <a:pt x="496" y="180"/>
                      </a:lnTo>
                      <a:lnTo>
                        <a:pt x="501" y="183"/>
                      </a:lnTo>
                      <a:lnTo>
                        <a:pt x="505" y="186"/>
                      </a:lnTo>
                      <a:lnTo>
                        <a:pt x="510" y="191"/>
                      </a:lnTo>
                      <a:lnTo>
                        <a:pt x="511" y="196"/>
                      </a:lnTo>
                      <a:lnTo>
                        <a:pt x="511" y="200"/>
                      </a:lnTo>
                      <a:lnTo>
                        <a:pt x="509" y="204"/>
                      </a:lnTo>
                      <a:lnTo>
                        <a:pt x="505" y="207"/>
                      </a:lnTo>
                      <a:lnTo>
                        <a:pt x="501" y="209"/>
                      </a:lnTo>
                      <a:lnTo>
                        <a:pt x="497" y="212"/>
                      </a:lnTo>
                      <a:lnTo>
                        <a:pt x="497" y="214"/>
                      </a:lnTo>
                      <a:lnTo>
                        <a:pt x="499" y="219"/>
                      </a:lnTo>
                      <a:lnTo>
                        <a:pt x="505" y="223"/>
                      </a:lnTo>
                      <a:lnTo>
                        <a:pt x="511" y="228"/>
                      </a:lnTo>
                      <a:lnTo>
                        <a:pt x="514" y="234"/>
                      </a:lnTo>
                      <a:lnTo>
                        <a:pt x="514" y="239"/>
                      </a:lnTo>
                      <a:lnTo>
                        <a:pt x="511" y="244"/>
                      </a:lnTo>
                      <a:lnTo>
                        <a:pt x="506" y="248"/>
                      </a:lnTo>
                      <a:lnTo>
                        <a:pt x="503" y="249"/>
                      </a:lnTo>
                      <a:lnTo>
                        <a:pt x="501" y="249"/>
                      </a:lnTo>
                      <a:lnTo>
                        <a:pt x="495" y="245"/>
                      </a:lnTo>
                      <a:lnTo>
                        <a:pt x="487" y="242"/>
                      </a:lnTo>
                      <a:lnTo>
                        <a:pt x="480" y="238"/>
                      </a:lnTo>
                      <a:lnTo>
                        <a:pt x="474" y="235"/>
                      </a:lnTo>
                      <a:lnTo>
                        <a:pt x="468" y="231"/>
                      </a:lnTo>
                      <a:lnTo>
                        <a:pt x="465" y="229"/>
                      </a:lnTo>
                      <a:lnTo>
                        <a:pt x="460" y="228"/>
                      </a:lnTo>
                      <a:lnTo>
                        <a:pt x="456" y="226"/>
                      </a:lnTo>
                      <a:lnTo>
                        <a:pt x="449" y="223"/>
                      </a:lnTo>
                      <a:lnTo>
                        <a:pt x="440" y="220"/>
                      </a:lnTo>
                      <a:lnTo>
                        <a:pt x="432" y="219"/>
                      </a:lnTo>
                      <a:lnTo>
                        <a:pt x="425" y="220"/>
                      </a:lnTo>
                      <a:lnTo>
                        <a:pt x="421" y="224"/>
                      </a:lnTo>
                      <a:lnTo>
                        <a:pt x="421" y="230"/>
                      </a:lnTo>
                      <a:lnTo>
                        <a:pt x="423" y="236"/>
                      </a:lnTo>
                      <a:lnTo>
                        <a:pt x="428" y="243"/>
                      </a:lnTo>
                      <a:lnTo>
                        <a:pt x="435" y="251"/>
                      </a:lnTo>
                      <a:lnTo>
                        <a:pt x="440" y="254"/>
                      </a:lnTo>
                      <a:lnTo>
                        <a:pt x="443" y="259"/>
                      </a:lnTo>
                      <a:lnTo>
                        <a:pt x="449" y="262"/>
                      </a:lnTo>
                      <a:lnTo>
                        <a:pt x="453" y="265"/>
                      </a:lnTo>
                      <a:lnTo>
                        <a:pt x="459" y="268"/>
                      </a:lnTo>
                      <a:lnTo>
                        <a:pt x="465" y="271"/>
                      </a:lnTo>
                      <a:lnTo>
                        <a:pt x="471" y="272"/>
                      </a:lnTo>
                      <a:lnTo>
                        <a:pt x="476" y="273"/>
                      </a:lnTo>
                      <a:lnTo>
                        <a:pt x="487" y="275"/>
                      </a:lnTo>
                      <a:lnTo>
                        <a:pt x="495" y="277"/>
                      </a:lnTo>
                      <a:lnTo>
                        <a:pt x="501" y="281"/>
                      </a:lnTo>
                      <a:lnTo>
                        <a:pt x="505" y="286"/>
                      </a:lnTo>
                      <a:lnTo>
                        <a:pt x="512" y="289"/>
                      </a:lnTo>
                      <a:lnTo>
                        <a:pt x="520" y="291"/>
                      </a:lnTo>
                      <a:lnTo>
                        <a:pt x="528" y="294"/>
                      </a:lnTo>
                      <a:lnTo>
                        <a:pt x="533" y="301"/>
                      </a:lnTo>
                      <a:lnTo>
                        <a:pt x="534" y="307"/>
                      </a:lnTo>
                      <a:lnTo>
                        <a:pt x="533" y="311"/>
                      </a:lnTo>
                      <a:lnTo>
                        <a:pt x="533" y="315"/>
                      </a:lnTo>
                      <a:lnTo>
                        <a:pt x="536" y="324"/>
                      </a:lnTo>
                      <a:lnTo>
                        <a:pt x="541" y="332"/>
                      </a:lnTo>
                      <a:lnTo>
                        <a:pt x="543" y="337"/>
                      </a:lnTo>
                      <a:lnTo>
                        <a:pt x="544" y="342"/>
                      </a:lnTo>
                      <a:lnTo>
                        <a:pt x="548" y="345"/>
                      </a:lnTo>
                      <a:lnTo>
                        <a:pt x="552" y="350"/>
                      </a:lnTo>
                      <a:lnTo>
                        <a:pt x="556" y="354"/>
                      </a:lnTo>
                      <a:lnTo>
                        <a:pt x="555" y="357"/>
                      </a:lnTo>
                      <a:lnTo>
                        <a:pt x="549" y="356"/>
                      </a:lnTo>
                      <a:lnTo>
                        <a:pt x="544" y="352"/>
                      </a:lnTo>
                      <a:lnTo>
                        <a:pt x="541" y="349"/>
                      </a:lnTo>
                      <a:lnTo>
                        <a:pt x="535" y="345"/>
                      </a:lnTo>
                      <a:lnTo>
                        <a:pt x="525" y="345"/>
                      </a:lnTo>
                      <a:lnTo>
                        <a:pt x="513" y="348"/>
                      </a:lnTo>
                      <a:lnTo>
                        <a:pt x="505" y="349"/>
                      </a:lnTo>
                      <a:lnTo>
                        <a:pt x="499" y="349"/>
                      </a:lnTo>
                      <a:lnTo>
                        <a:pt x="493" y="345"/>
                      </a:lnTo>
                      <a:lnTo>
                        <a:pt x="488" y="343"/>
                      </a:lnTo>
                      <a:lnTo>
                        <a:pt x="483" y="342"/>
                      </a:lnTo>
                      <a:lnTo>
                        <a:pt x="478" y="340"/>
                      </a:lnTo>
                      <a:lnTo>
                        <a:pt x="472" y="339"/>
                      </a:lnTo>
                      <a:lnTo>
                        <a:pt x="466" y="337"/>
                      </a:lnTo>
                      <a:lnTo>
                        <a:pt x="461" y="337"/>
                      </a:lnTo>
                      <a:lnTo>
                        <a:pt x="457" y="337"/>
                      </a:lnTo>
                      <a:lnTo>
                        <a:pt x="453" y="337"/>
                      </a:lnTo>
                      <a:lnTo>
                        <a:pt x="451" y="340"/>
                      </a:lnTo>
                      <a:lnTo>
                        <a:pt x="455" y="343"/>
                      </a:lnTo>
                      <a:lnTo>
                        <a:pt x="463" y="347"/>
                      </a:lnTo>
                      <a:lnTo>
                        <a:pt x="476" y="352"/>
                      </a:lnTo>
                      <a:lnTo>
                        <a:pt x="485" y="355"/>
                      </a:lnTo>
                      <a:lnTo>
                        <a:pt x="490" y="357"/>
                      </a:lnTo>
                      <a:lnTo>
                        <a:pt x="496" y="358"/>
                      </a:lnTo>
                      <a:lnTo>
                        <a:pt x="499" y="358"/>
                      </a:lnTo>
                      <a:lnTo>
                        <a:pt x="503" y="359"/>
                      </a:lnTo>
                      <a:lnTo>
                        <a:pt x="506" y="360"/>
                      </a:lnTo>
                      <a:lnTo>
                        <a:pt x="509" y="362"/>
                      </a:lnTo>
                      <a:lnTo>
                        <a:pt x="511" y="364"/>
                      </a:lnTo>
                      <a:lnTo>
                        <a:pt x="517" y="367"/>
                      </a:lnTo>
                      <a:lnTo>
                        <a:pt x="525" y="371"/>
                      </a:lnTo>
                      <a:lnTo>
                        <a:pt x="533" y="374"/>
                      </a:lnTo>
                      <a:lnTo>
                        <a:pt x="539" y="37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8" name="Freeform 142">
                  <a:extLst>
                    <a:ext uri="{FF2B5EF4-FFF2-40B4-BE49-F238E27FC236}">
                      <a16:creationId xmlns:a16="http://schemas.microsoft.com/office/drawing/2014/main" id="{BA3E770E-1ED8-4608-9054-9CB15BD331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9164" y="1665553"/>
                  <a:ext cx="180959" cy="171198"/>
                </a:xfrm>
                <a:custGeom>
                  <a:avLst/>
                  <a:gdLst>
                    <a:gd name="T0" fmla="*/ 2147483647 w 148"/>
                    <a:gd name="T1" fmla="*/ 2147483647 h 146"/>
                    <a:gd name="T2" fmla="*/ 2147483647 w 148"/>
                    <a:gd name="T3" fmla="*/ 2147483647 h 146"/>
                    <a:gd name="T4" fmla="*/ 2147483647 w 148"/>
                    <a:gd name="T5" fmla="*/ 2147483647 h 146"/>
                    <a:gd name="T6" fmla="*/ 2147483647 w 148"/>
                    <a:gd name="T7" fmla="*/ 2147483647 h 146"/>
                    <a:gd name="T8" fmla="*/ 2147483647 w 148"/>
                    <a:gd name="T9" fmla="*/ 2147483647 h 146"/>
                    <a:gd name="T10" fmla="*/ 2147483647 w 148"/>
                    <a:gd name="T11" fmla="*/ 2147483647 h 146"/>
                    <a:gd name="T12" fmla="*/ 2147483647 w 148"/>
                    <a:gd name="T13" fmla="*/ 2147483647 h 146"/>
                    <a:gd name="T14" fmla="*/ 2147483647 w 148"/>
                    <a:gd name="T15" fmla="*/ 2147483647 h 146"/>
                    <a:gd name="T16" fmla="*/ 2147483647 w 148"/>
                    <a:gd name="T17" fmla="*/ 2147483647 h 146"/>
                    <a:gd name="T18" fmla="*/ 2147483647 w 148"/>
                    <a:gd name="T19" fmla="*/ 0 h 146"/>
                    <a:gd name="T20" fmla="*/ 2147483647 w 148"/>
                    <a:gd name="T21" fmla="*/ 2147483647 h 146"/>
                    <a:gd name="T22" fmla="*/ 2147483647 w 148"/>
                    <a:gd name="T23" fmla="*/ 2147483647 h 146"/>
                    <a:gd name="T24" fmla="*/ 2147483647 w 148"/>
                    <a:gd name="T25" fmla="*/ 2147483647 h 146"/>
                    <a:gd name="T26" fmla="*/ 2147483647 w 148"/>
                    <a:gd name="T27" fmla="*/ 2147483647 h 146"/>
                    <a:gd name="T28" fmla="*/ 2147483647 w 148"/>
                    <a:gd name="T29" fmla="*/ 2147483647 h 146"/>
                    <a:gd name="T30" fmla="*/ 2147483647 w 148"/>
                    <a:gd name="T31" fmla="*/ 2147483647 h 146"/>
                    <a:gd name="T32" fmla="*/ 2147483647 w 148"/>
                    <a:gd name="T33" fmla="*/ 2147483647 h 146"/>
                    <a:gd name="T34" fmla="*/ 2147483647 w 148"/>
                    <a:gd name="T35" fmla="*/ 2147483647 h 146"/>
                    <a:gd name="T36" fmla="*/ 2147483647 w 148"/>
                    <a:gd name="T37" fmla="*/ 2147483647 h 146"/>
                    <a:gd name="T38" fmla="*/ 2147483647 w 148"/>
                    <a:gd name="T39" fmla="*/ 2147483647 h 146"/>
                    <a:gd name="T40" fmla="*/ 2147483647 w 148"/>
                    <a:gd name="T41" fmla="*/ 2147483647 h 146"/>
                    <a:gd name="T42" fmla="*/ 2147483647 w 148"/>
                    <a:gd name="T43" fmla="*/ 2147483647 h 146"/>
                    <a:gd name="T44" fmla="*/ 2147483647 w 148"/>
                    <a:gd name="T45" fmla="*/ 2147483647 h 146"/>
                    <a:gd name="T46" fmla="*/ 2147483647 w 148"/>
                    <a:gd name="T47" fmla="*/ 2147483647 h 146"/>
                    <a:gd name="T48" fmla="*/ 2147483647 w 148"/>
                    <a:gd name="T49" fmla="*/ 2147483647 h 146"/>
                    <a:gd name="T50" fmla="*/ 2147483647 w 148"/>
                    <a:gd name="T51" fmla="*/ 2147483647 h 146"/>
                    <a:gd name="T52" fmla="*/ 2147483647 w 148"/>
                    <a:gd name="T53" fmla="*/ 2147483647 h 146"/>
                    <a:gd name="T54" fmla="*/ 2147483647 w 148"/>
                    <a:gd name="T55" fmla="*/ 2147483647 h 146"/>
                    <a:gd name="T56" fmla="*/ 2147483647 w 148"/>
                    <a:gd name="T57" fmla="*/ 2147483647 h 146"/>
                    <a:gd name="T58" fmla="*/ 2147483647 w 148"/>
                    <a:gd name="T59" fmla="*/ 2147483647 h 146"/>
                    <a:gd name="T60" fmla="*/ 2147483647 w 148"/>
                    <a:gd name="T61" fmla="*/ 2147483647 h 146"/>
                    <a:gd name="T62" fmla="*/ 2147483647 w 148"/>
                    <a:gd name="T63" fmla="*/ 2147483647 h 14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48" h="146">
                      <a:moveTo>
                        <a:pt x="148" y="71"/>
                      </a:moveTo>
                      <a:lnTo>
                        <a:pt x="146" y="67"/>
                      </a:lnTo>
                      <a:lnTo>
                        <a:pt x="145" y="56"/>
                      </a:lnTo>
                      <a:lnTo>
                        <a:pt x="141" y="44"/>
                      </a:lnTo>
                      <a:lnTo>
                        <a:pt x="135" y="36"/>
                      </a:lnTo>
                      <a:lnTo>
                        <a:pt x="129" y="33"/>
                      </a:lnTo>
                      <a:lnTo>
                        <a:pt x="125" y="33"/>
                      </a:lnTo>
                      <a:lnTo>
                        <a:pt x="120" y="35"/>
                      </a:lnTo>
                      <a:lnTo>
                        <a:pt x="115" y="32"/>
                      </a:lnTo>
                      <a:lnTo>
                        <a:pt x="111" y="26"/>
                      </a:lnTo>
                      <a:lnTo>
                        <a:pt x="108" y="20"/>
                      </a:lnTo>
                      <a:lnTo>
                        <a:pt x="104" y="14"/>
                      </a:lnTo>
                      <a:lnTo>
                        <a:pt x="95" y="12"/>
                      </a:lnTo>
                      <a:lnTo>
                        <a:pt x="88" y="10"/>
                      </a:lnTo>
                      <a:lnTo>
                        <a:pt x="82" y="9"/>
                      </a:lnTo>
                      <a:lnTo>
                        <a:pt x="77" y="7"/>
                      </a:lnTo>
                      <a:lnTo>
                        <a:pt x="73" y="3"/>
                      </a:lnTo>
                      <a:lnTo>
                        <a:pt x="68" y="1"/>
                      </a:lnTo>
                      <a:lnTo>
                        <a:pt x="65" y="0"/>
                      </a:lnTo>
                      <a:lnTo>
                        <a:pt x="62" y="0"/>
                      </a:lnTo>
                      <a:lnTo>
                        <a:pt x="60" y="2"/>
                      </a:lnTo>
                      <a:lnTo>
                        <a:pt x="58" y="8"/>
                      </a:lnTo>
                      <a:lnTo>
                        <a:pt x="58" y="15"/>
                      </a:lnTo>
                      <a:lnTo>
                        <a:pt x="57" y="20"/>
                      </a:lnTo>
                      <a:lnTo>
                        <a:pt x="55" y="24"/>
                      </a:lnTo>
                      <a:lnTo>
                        <a:pt x="50" y="31"/>
                      </a:lnTo>
                      <a:lnTo>
                        <a:pt x="42" y="40"/>
                      </a:lnTo>
                      <a:lnTo>
                        <a:pt x="32" y="50"/>
                      </a:lnTo>
                      <a:lnTo>
                        <a:pt x="27" y="55"/>
                      </a:lnTo>
                      <a:lnTo>
                        <a:pt x="20" y="62"/>
                      </a:lnTo>
                      <a:lnTo>
                        <a:pt x="11" y="71"/>
                      </a:lnTo>
                      <a:lnTo>
                        <a:pt x="3" y="82"/>
                      </a:lnTo>
                      <a:lnTo>
                        <a:pt x="0" y="90"/>
                      </a:lnTo>
                      <a:lnTo>
                        <a:pt x="3" y="91"/>
                      </a:lnTo>
                      <a:lnTo>
                        <a:pt x="4" y="91"/>
                      </a:lnTo>
                      <a:lnTo>
                        <a:pt x="6" y="94"/>
                      </a:lnTo>
                      <a:lnTo>
                        <a:pt x="11" y="107"/>
                      </a:lnTo>
                      <a:lnTo>
                        <a:pt x="14" y="123"/>
                      </a:lnTo>
                      <a:lnTo>
                        <a:pt x="14" y="136"/>
                      </a:lnTo>
                      <a:lnTo>
                        <a:pt x="15" y="144"/>
                      </a:lnTo>
                      <a:lnTo>
                        <a:pt x="20" y="146"/>
                      </a:lnTo>
                      <a:lnTo>
                        <a:pt x="27" y="143"/>
                      </a:lnTo>
                      <a:lnTo>
                        <a:pt x="32" y="139"/>
                      </a:lnTo>
                      <a:lnTo>
                        <a:pt x="36" y="137"/>
                      </a:lnTo>
                      <a:lnTo>
                        <a:pt x="39" y="138"/>
                      </a:lnTo>
                      <a:lnTo>
                        <a:pt x="44" y="143"/>
                      </a:lnTo>
                      <a:lnTo>
                        <a:pt x="50" y="146"/>
                      </a:lnTo>
                      <a:lnTo>
                        <a:pt x="55" y="145"/>
                      </a:lnTo>
                      <a:lnTo>
                        <a:pt x="60" y="135"/>
                      </a:lnTo>
                      <a:lnTo>
                        <a:pt x="66" y="124"/>
                      </a:lnTo>
                      <a:lnTo>
                        <a:pt x="75" y="119"/>
                      </a:lnTo>
                      <a:lnTo>
                        <a:pt x="83" y="116"/>
                      </a:lnTo>
                      <a:lnTo>
                        <a:pt x="87" y="111"/>
                      </a:lnTo>
                      <a:lnTo>
                        <a:pt x="87" y="104"/>
                      </a:lnTo>
                      <a:lnTo>
                        <a:pt x="87" y="99"/>
                      </a:lnTo>
                      <a:lnTo>
                        <a:pt x="91" y="96"/>
                      </a:lnTo>
                      <a:lnTo>
                        <a:pt x="104" y="92"/>
                      </a:lnTo>
                      <a:lnTo>
                        <a:pt x="112" y="90"/>
                      </a:lnTo>
                      <a:lnTo>
                        <a:pt x="120" y="89"/>
                      </a:lnTo>
                      <a:lnTo>
                        <a:pt x="128" y="86"/>
                      </a:lnTo>
                      <a:lnTo>
                        <a:pt x="135" y="84"/>
                      </a:lnTo>
                      <a:lnTo>
                        <a:pt x="140" y="82"/>
                      </a:lnTo>
                      <a:lnTo>
                        <a:pt x="144" y="78"/>
                      </a:lnTo>
                      <a:lnTo>
                        <a:pt x="146" y="75"/>
                      </a:lnTo>
                      <a:lnTo>
                        <a:pt x="148" y="7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9" name="Freeform 143">
                  <a:extLst>
                    <a:ext uri="{FF2B5EF4-FFF2-40B4-BE49-F238E27FC236}">
                      <a16:creationId xmlns:a16="http://schemas.microsoft.com/office/drawing/2014/main" id="{4A27E78F-2D61-47A2-8F28-BB7539842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981" y="1602284"/>
                  <a:ext cx="164673" cy="109790"/>
                </a:xfrm>
                <a:custGeom>
                  <a:avLst/>
                  <a:gdLst>
                    <a:gd name="T0" fmla="*/ 2147483647 w 133"/>
                    <a:gd name="T1" fmla="*/ 2147483647 h 91"/>
                    <a:gd name="T2" fmla="*/ 2147483647 w 133"/>
                    <a:gd name="T3" fmla="*/ 2147483647 h 91"/>
                    <a:gd name="T4" fmla="*/ 2147483647 w 133"/>
                    <a:gd name="T5" fmla="*/ 2147483647 h 91"/>
                    <a:gd name="T6" fmla="*/ 2147483647 w 133"/>
                    <a:gd name="T7" fmla="*/ 2147483647 h 91"/>
                    <a:gd name="T8" fmla="*/ 2147483647 w 133"/>
                    <a:gd name="T9" fmla="*/ 2147483647 h 91"/>
                    <a:gd name="T10" fmla="*/ 2147483647 w 133"/>
                    <a:gd name="T11" fmla="*/ 2147483647 h 91"/>
                    <a:gd name="T12" fmla="*/ 2147483647 w 133"/>
                    <a:gd name="T13" fmla="*/ 2147483647 h 91"/>
                    <a:gd name="T14" fmla="*/ 2147483647 w 133"/>
                    <a:gd name="T15" fmla="*/ 2147483647 h 91"/>
                    <a:gd name="T16" fmla="*/ 2147483647 w 133"/>
                    <a:gd name="T17" fmla="*/ 2147483647 h 91"/>
                    <a:gd name="T18" fmla="*/ 2147483647 w 133"/>
                    <a:gd name="T19" fmla="*/ 2147483647 h 91"/>
                    <a:gd name="T20" fmla="*/ 2147483647 w 133"/>
                    <a:gd name="T21" fmla="*/ 2147483647 h 91"/>
                    <a:gd name="T22" fmla="*/ 2147483647 w 133"/>
                    <a:gd name="T23" fmla="*/ 2147483647 h 91"/>
                    <a:gd name="T24" fmla="*/ 2147483647 w 133"/>
                    <a:gd name="T25" fmla="*/ 2147483647 h 91"/>
                    <a:gd name="T26" fmla="*/ 2147483647 w 133"/>
                    <a:gd name="T27" fmla="*/ 2147483647 h 91"/>
                    <a:gd name="T28" fmla="*/ 2147483647 w 133"/>
                    <a:gd name="T29" fmla="*/ 2147483647 h 91"/>
                    <a:gd name="T30" fmla="*/ 2147483647 w 133"/>
                    <a:gd name="T31" fmla="*/ 2147483647 h 91"/>
                    <a:gd name="T32" fmla="*/ 2147483647 w 133"/>
                    <a:gd name="T33" fmla="*/ 2147483647 h 91"/>
                    <a:gd name="T34" fmla="*/ 2147483647 w 133"/>
                    <a:gd name="T35" fmla="*/ 2147483647 h 91"/>
                    <a:gd name="T36" fmla="*/ 2147483647 w 133"/>
                    <a:gd name="T37" fmla="*/ 2147483647 h 91"/>
                    <a:gd name="T38" fmla="*/ 2147483647 w 133"/>
                    <a:gd name="T39" fmla="*/ 2147483647 h 91"/>
                    <a:gd name="T40" fmla="*/ 2147483647 w 133"/>
                    <a:gd name="T41" fmla="*/ 2147483647 h 91"/>
                    <a:gd name="T42" fmla="*/ 2147483647 w 133"/>
                    <a:gd name="T43" fmla="*/ 2147483647 h 91"/>
                    <a:gd name="T44" fmla="*/ 2147483647 w 133"/>
                    <a:gd name="T45" fmla="*/ 2147483647 h 91"/>
                    <a:gd name="T46" fmla="*/ 2147483647 w 133"/>
                    <a:gd name="T47" fmla="*/ 2147483647 h 91"/>
                    <a:gd name="T48" fmla="*/ 2147483647 w 133"/>
                    <a:gd name="T49" fmla="*/ 2147483647 h 91"/>
                    <a:gd name="T50" fmla="*/ 2147483647 w 133"/>
                    <a:gd name="T51" fmla="*/ 2147483647 h 91"/>
                    <a:gd name="T52" fmla="*/ 2147483647 w 133"/>
                    <a:gd name="T53" fmla="*/ 2147483647 h 91"/>
                    <a:gd name="T54" fmla="*/ 2147483647 w 133"/>
                    <a:gd name="T55" fmla="*/ 2147483647 h 91"/>
                    <a:gd name="T56" fmla="*/ 0 w 133"/>
                    <a:gd name="T57" fmla="*/ 2147483647 h 91"/>
                    <a:gd name="T58" fmla="*/ 2147483647 w 133"/>
                    <a:gd name="T59" fmla="*/ 2147483647 h 91"/>
                    <a:gd name="T60" fmla="*/ 2147483647 w 133"/>
                    <a:gd name="T61" fmla="*/ 2147483647 h 91"/>
                    <a:gd name="T62" fmla="*/ 2147483647 w 133"/>
                    <a:gd name="T63" fmla="*/ 2147483647 h 91"/>
                    <a:gd name="T64" fmla="*/ 2147483647 w 133"/>
                    <a:gd name="T65" fmla="*/ 2147483647 h 91"/>
                    <a:gd name="T66" fmla="*/ 2147483647 w 133"/>
                    <a:gd name="T67" fmla="*/ 2147483647 h 91"/>
                    <a:gd name="T68" fmla="*/ 2147483647 w 133"/>
                    <a:gd name="T69" fmla="*/ 0 h 91"/>
                    <a:gd name="T70" fmla="*/ 2147483647 w 133"/>
                    <a:gd name="T71" fmla="*/ 2147483647 h 91"/>
                    <a:gd name="T72" fmla="*/ 2147483647 w 133"/>
                    <a:gd name="T73" fmla="*/ 2147483647 h 91"/>
                    <a:gd name="T74" fmla="*/ 2147483647 w 133"/>
                    <a:gd name="T75" fmla="*/ 2147483647 h 91"/>
                    <a:gd name="T76" fmla="*/ 2147483647 w 133"/>
                    <a:gd name="T77" fmla="*/ 2147483647 h 91"/>
                    <a:gd name="T78" fmla="*/ 2147483647 w 133"/>
                    <a:gd name="T79" fmla="*/ 2147483647 h 91"/>
                    <a:gd name="T80" fmla="*/ 2147483647 w 133"/>
                    <a:gd name="T81" fmla="*/ 2147483647 h 91"/>
                    <a:gd name="T82" fmla="*/ 2147483647 w 133"/>
                    <a:gd name="T83" fmla="*/ 2147483647 h 91"/>
                    <a:gd name="T84" fmla="*/ 2147483647 w 133"/>
                    <a:gd name="T85" fmla="*/ 2147483647 h 91"/>
                    <a:gd name="T86" fmla="*/ 2147483647 w 133"/>
                    <a:gd name="T87" fmla="*/ 2147483647 h 91"/>
                    <a:gd name="T88" fmla="*/ 2147483647 w 133"/>
                    <a:gd name="T89" fmla="*/ 2147483647 h 91"/>
                    <a:gd name="T90" fmla="*/ 2147483647 w 133"/>
                    <a:gd name="T91" fmla="*/ 2147483647 h 91"/>
                    <a:gd name="T92" fmla="*/ 2147483647 w 133"/>
                    <a:gd name="T93" fmla="*/ 2147483647 h 91"/>
                    <a:gd name="T94" fmla="*/ 2147483647 w 133"/>
                    <a:gd name="T95" fmla="*/ 2147483647 h 91"/>
                    <a:gd name="T96" fmla="*/ 2147483647 w 133"/>
                    <a:gd name="T97" fmla="*/ 2147483647 h 91"/>
                    <a:gd name="T98" fmla="*/ 2147483647 w 133"/>
                    <a:gd name="T99" fmla="*/ 2147483647 h 91"/>
                    <a:gd name="T100" fmla="*/ 2147483647 w 133"/>
                    <a:gd name="T101" fmla="*/ 2147483647 h 91"/>
                    <a:gd name="T102" fmla="*/ 2147483647 w 133"/>
                    <a:gd name="T103" fmla="*/ 2147483647 h 91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33" h="91">
                      <a:moveTo>
                        <a:pt x="104" y="0"/>
                      </a:moveTo>
                      <a:lnTo>
                        <a:pt x="104" y="4"/>
                      </a:lnTo>
                      <a:lnTo>
                        <a:pt x="103" y="13"/>
                      </a:lnTo>
                      <a:lnTo>
                        <a:pt x="103" y="23"/>
                      </a:lnTo>
                      <a:lnTo>
                        <a:pt x="102" y="30"/>
                      </a:lnTo>
                      <a:lnTo>
                        <a:pt x="101" y="35"/>
                      </a:lnTo>
                      <a:lnTo>
                        <a:pt x="101" y="39"/>
                      </a:lnTo>
                      <a:lnTo>
                        <a:pt x="102" y="44"/>
                      </a:lnTo>
                      <a:lnTo>
                        <a:pt x="107" y="46"/>
                      </a:lnTo>
                      <a:lnTo>
                        <a:pt x="111" y="43"/>
                      </a:lnTo>
                      <a:lnTo>
                        <a:pt x="113" y="37"/>
                      </a:lnTo>
                      <a:lnTo>
                        <a:pt x="115" y="34"/>
                      </a:lnTo>
                      <a:lnTo>
                        <a:pt x="121" y="36"/>
                      </a:lnTo>
                      <a:lnTo>
                        <a:pt x="128" y="42"/>
                      </a:lnTo>
                      <a:lnTo>
                        <a:pt x="132" y="45"/>
                      </a:lnTo>
                      <a:lnTo>
                        <a:pt x="133" y="49"/>
                      </a:lnTo>
                      <a:lnTo>
                        <a:pt x="132" y="54"/>
                      </a:lnTo>
                      <a:lnTo>
                        <a:pt x="132" y="60"/>
                      </a:lnTo>
                      <a:lnTo>
                        <a:pt x="132" y="62"/>
                      </a:lnTo>
                      <a:lnTo>
                        <a:pt x="131" y="66"/>
                      </a:lnTo>
                      <a:lnTo>
                        <a:pt x="128" y="72"/>
                      </a:lnTo>
                      <a:lnTo>
                        <a:pt x="123" y="78"/>
                      </a:lnTo>
                      <a:lnTo>
                        <a:pt x="121" y="82"/>
                      </a:lnTo>
                      <a:lnTo>
                        <a:pt x="116" y="84"/>
                      </a:lnTo>
                      <a:lnTo>
                        <a:pt x="107" y="83"/>
                      </a:lnTo>
                      <a:lnTo>
                        <a:pt x="96" y="81"/>
                      </a:lnTo>
                      <a:lnTo>
                        <a:pt x="88" y="78"/>
                      </a:lnTo>
                      <a:lnTo>
                        <a:pt x="83" y="77"/>
                      </a:lnTo>
                      <a:lnTo>
                        <a:pt x="79" y="80"/>
                      </a:lnTo>
                      <a:lnTo>
                        <a:pt x="76" y="83"/>
                      </a:lnTo>
                      <a:lnTo>
                        <a:pt x="72" y="85"/>
                      </a:lnTo>
                      <a:lnTo>
                        <a:pt x="68" y="88"/>
                      </a:lnTo>
                      <a:lnTo>
                        <a:pt x="61" y="90"/>
                      </a:lnTo>
                      <a:lnTo>
                        <a:pt x="54" y="91"/>
                      </a:lnTo>
                      <a:lnTo>
                        <a:pt x="49" y="91"/>
                      </a:lnTo>
                      <a:lnTo>
                        <a:pt x="45" y="91"/>
                      </a:lnTo>
                      <a:lnTo>
                        <a:pt x="39" y="91"/>
                      </a:lnTo>
                      <a:lnTo>
                        <a:pt x="32" y="89"/>
                      </a:lnTo>
                      <a:lnTo>
                        <a:pt x="24" y="85"/>
                      </a:lnTo>
                      <a:lnTo>
                        <a:pt x="18" y="82"/>
                      </a:lnTo>
                      <a:lnTo>
                        <a:pt x="19" y="78"/>
                      </a:lnTo>
                      <a:lnTo>
                        <a:pt x="25" y="77"/>
                      </a:lnTo>
                      <a:lnTo>
                        <a:pt x="32" y="77"/>
                      </a:lnTo>
                      <a:lnTo>
                        <a:pt x="38" y="77"/>
                      </a:lnTo>
                      <a:lnTo>
                        <a:pt x="43" y="75"/>
                      </a:lnTo>
                      <a:lnTo>
                        <a:pt x="48" y="70"/>
                      </a:lnTo>
                      <a:lnTo>
                        <a:pt x="49" y="64"/>
                      </a:lnTo>
                      <a:lnTo>
                        <a:pt x="48" y="60"/>
                      </a:lnTo>
                      <a:lnTo>
                        <a:pt x="42" y="60"/>
                      </a:lnTo>
                      <a:lnTo>
                        <a:pt x="35" y="65"/>
                      </a:lnTo>
                      <a:lnTo>
                        <a:pt x="32" y="67"/>
                      </a:lnTo>
                      <a:lnTo>
                        <a:pt x="27" y="67"/>
                      </a:lnTo>
                      <a:lnTo>
                        <a:pt x="20" y="62"/>
                      </a:lnTo>
                      <a:lnTo>
                        <a:pt x="14" y="57"/>
                      </a:lnTo>
                      <a:lnTo>
                        <a:pt x="8" y="53"/>
                      </a:lnTo>
                      <a:lnTo>
                        <a:pt x="4" y="51"/>
                      </a:lnTo>
                      <a:lnTo>
                        <a:pt x="2" y="46"/>
                      </a:lnTo>
                      <a:lnTo>
                        <a:pt x="0" y="42"/>
                      </a:lnTo>
                      <a:lnTo>
                        <a:pt x="0" y="38"/>
                      </a:lnTo>
                      <a:lnTo>
                        <a:pt x="2" y="35"/>
                      </a:lnTo>
                      <a:lnTo>
                        <a:pt x="8" y="30"/>
                      </a:lnTo>
                      <a:lnTo>
                        <a:pt x="12" y="25"/>
                      </a:lnTo>
                      <a:lnTo>
                        <a:pt x="14" y="22"/>
                      </a:lnTo>
                      <a:lnTo>
                        <a:pt x="15" y="20"/>
                      </a:lnTo>
                      <a:lnTo>
                        <a:pt x="18" y="14"/>
                      </a:lnTo>
                      <a:lnTo>
                        <a:pt x="23" y="7"/>
                      </a:lnTo>
                      <a:lnTo>
                        <a:pt x="25" y="4"/>
                      </a:lnTo>
                      <a:lnTo>
                        <a:pt x="28" y="1"/>
                      </a:lnTo>
                      <a:lnTo>
                        <a:pt x="34" y="0"/>
                      </a:lnTo>
                      <a:lnTo>
                        <a:pt x="41" y="0"/>
                      </a:lnTo>
                      <a:lnTo>
                        <a:pt x="45" y="2"/>
                      </a:lnTo>
                      <a:lnTo>
                        <a:pt x="46" y="5"/>
                      </a:lnTo>
                      <a:lnTo>
                        <a:pt x="45" y="8"/>
                      </a:lnTo>
                      <a:lnTo>
                        <a:pt x="46" y="13"/>
                      </a:lnTo>
                      <a:lnTo>
                        <a:pt x="50" y="15"/>
                      </a:lnTo>
                      <a:lnTo>
                        <a:pt x="55" y="19"/>
                      </a:lnTo>
                      <a:lnTo>
                        <a:pt x="56" y="23"/>
                      </a:lnTo>
                      <a:lnTo>
                        <a:pt x="56" y="28"/>
                      </a:lnTo>
                      <a:lnTo>
                        <a:pt x="61" y="31"/>
                      </a:lnTo>
                      <a:lnTo>
                        <a:pt x="65" y="35"/>
                      </a:lnTo>
                      <a:lnTo>
                        <a:pt x="68" y="39"/>
                      </a:lnTo>
                      <a:lnTo>
                        <a:pt x="68" y="44"/>
                      </a:lnTo>
                      <a:lnTo>
                        <a:pt x="68" y="47"/>
                      </a:lnTo>
                      <a:lnTo>
                        <a:pt x="70" y="50"/>
                      </a:lnTo>
                      <a:lnTo>
                        <a:pt x="75" y="52"/>
                      </a:lnTo>
                      <a:lnTo>
                        <a:pt x="80" y="55"/>
                      </a:lnTo>
                      <a:lnTo>
                        <a:pt x="86" y="59"/>
                      </a:lnTo>
                      <a:lnTo>
                        <a:pt x="90" y="59"/>
                      </a:lnTo>
                      <a:lnTo>
                        <a:pt x="91" y="54"/>
                      </a:lnTo>
                      <a:lnTo>
                        <a:pt x="91" y="47"/>
                      </a:lnTo>
                      <a:lnTo>
                        <a:pt x="91" y="42"/>
                      </a:lnTo>
                      <a:lnTo>
                        <a:pt x="91" y="37"/>
                      </a:lnTo>
                      <a:lnTo>
                        <a:pt x="91" y="32"/>
                      </a:lnTo>
                      <a:lnTo>
                        <a:pt x="88" y="30"/>
                      </a:lnTo>
                      <a:lnTo>
                        <a:pt x="86" y="30"/>
                      </a:lnTo>
                      <a:lnTo>
                        <a:pt x="85" y="29"/>
                      </a:lnTo>
                      <a:lnTo>
                        <a:pt x="84" y="24"/>
                      </a:lnTo>
                      <a:lnTo>
                        <a:pt x="84" y="19"/>
                      </a:lnTo>
                      <a:lnTo>
                        <a:pt x="84" y="14"/>
                      </a:lnTo>
                      <a:lnTo>
                        <a:pt x="85" y="11"/>
                      </a:lnTo>
                      <a:lnTo>
                        <a:pt x="88" y="8"/>
                      </a:lnTo>
                      <a:lnTo>
                        <a:pt x="94" y="6"/>
                      </a:lnTo>
                      <a:lnTo>
                        <a:pt x="99" y="4"/>
                      </a:lnTo>
                      <a:lnTo>
                        <a:pt x="103" y="1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0" name="Freeform 144">
                  <a:extLst>
                    <a:ext uri="{FF2B5EF4-FFF2-40B4-BE49-F238E27FC236}">
                      <a16:creationId xmlns:a16="http://schemas.microsoft.com/office/drawing/2014/main" id="{661F91FE-BEA1-428E-AA85-9ED7505A2E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2217" y="1544597"/>
                  <a:ext cx="124863" cy="72574"/>
                </a:xfrm>
                <a:custGeom>
                  <a:avLst/>
                  <a:gdLst>
                    <a:gd name="T0" fmla="*/ 2147483647 w 102"/>
                    <a:gd name="T1" fmla="*/ 2147483647 h 60"/>
                    <a:gd name="T2" fmla="*/ 2147483647 w 102"/>
                    <a:gd name="T3" fmla="*/ 2147483647 h 60"/>
                    <a:gd name="T4" fmla="*/ 2147483647 w 102"/>
                    <a:gd name="T5" fmla="*/ 2147483647 h 60"/>
                    <a:gd name="T6" fmla="*/ 2147483647 w 102"/>
                    <a:gd name="T7" fmla="*/ 2147483647 h 60"/>
                    <a:gd name="T8" fmla="*/ 2147483647 w 102"/>
                    <a:gd name="T9" fmla="*/ 2147483647 h 60"/>
                    <a:gd name="T10" fmla="*/ 2147483647 w 102"/>
                    <a:gd name="T11" fmla="*/ 2147483647 h 60"/>
                    <a:gd name="T12" fmla="*/ 2147483647 w 102"/>
                    <a:gd name="T13" fmla="*/ 2147483647 h 60"/>
                    <a:gd name="T14" fmla="*/ 2147483647 w 102"/>
                    <a:gd name="T15" fmla="*/ 2147483647 h 60"/>
                    <a:gd name="T16" fmla="*/ 2147483647 w 102"/>
                    <a:gd name="T17" fmla="*/ 2147483647 h 60"/>
                    <a:gd name="T18" fmla="*/ 2147483647 w 102"/>
                    <a:gd name="T19" fmla="*/ 2147483647 h 60"/>
                    <a:gd name="T20" fmla="*/ 2147483647 w 102"/>
                    <a:gd name="T21" fmla="*/ 2147483647 h 60"/>
                    <a:gd name="T22" fmla="*/ 2147483647 w 102"/>
                    <a:gd name="T23" fmla="*/ 2147483647 h 60"/>
                    <a:gd name="T24" fmla="*/ 2147483647 w 102"/>
                    <a:gd name="T25" fmla="*/ 2147483647 h 60"/>
                    <a:gd name="T26" fmla="*/ 2147483647 w 102"/>
                    <a:gd name="T27" fmla="*/ 2147483647 h 60"/>
                    <a:gd name="T28" fmla="*/ 2147483647 w 102"/>
                    <a:gd name="T29" fmla="*/ 2147483647 h 60"/>
                    <a:gd name="T30" fmla="*/ 2147483647 w 102"/>
                    <a:gd name="T31" fmla="*/ 2147483647 h 60"/>
                    <a:gd name="T32" fmla="*/ 2147483647 w 102"/>
                    <a:gd name="T33" fmla="*/ 2147483647 h 60"/>
                    <a:gd name="T34" fmla="*/ 2147483647 w 102"/>
                    <a:gd name="T35" fmla="*/ 2147483647 h 60"/>
                    <a:gd name="T36" fmla="*/ 2147483647 w 102"/>
                    <a:gd name="T37" fmla="*/ 2147483647 h 60"/>
                    <a:gd name="T38" fmla="*/ 2147483647 w 102"/>
                    <a:gd name="T39" fmla="*/ 2147483647 h 60"/>
                    <a:gd name="T40" fmla="*/ 2147483647 w 102"/>
                    <a:gd name="T41" fmla="*/ 2147483647 h 60"/>
                    <a:gd name="T42" fmla="*/ 2147483647 w 102"/>
                    <a:gd name="T43" fmla="*/ 2147483647 h 60"/>
                    <a:gd name="T44" fmla="*/ 2147483647 w 102"/>
                    <a:gd name="T45" fmla="*/ 2147483647 h 60"/>
                    <a:gd name="T46" fmla="*/ 0 w 102"/>
                    <a:gd name="T47" fmla="*/ 2147483647 h 60"/>
                    <a:gd name="T48" fmla="*/ 2147483647 w 102"/>
                    <a:gd name="T49" fmla="*/ 2147483647 h 60"/>
                    <a:gd name="T50" fmla="*/ 2147483647 w 102"/>
                    <a:gd name="T51" fmla="*/ 2147483647 h 60"/>
                    <a:gd name="T52" fmla="*/ 2147483647 w 102"/>
                    <a:gd name="T53" fmla="*/ 2147483647 h 60"/>
                    <a:gd name="T54" fmla="*/ 2147483647 w 102"/>
                    <a:gd name="T55" fmla="*/ 2147483647 h 60"/>
                    <a:gd name="T56" fmla="*/ 2147483647 w 102"/>
                    <a:gd name="T57" fmla="*/ 2147483647 h 60"/>
                    <a:gd name="T58" fmla="*/ 2147483647 w 102"/>
                    <a:gd name="T59" fmla="*/ 2147483647 h 60"/>
                    <a:gd name="T60" fmla="*/ 2147483647 w 102"/>
                    <a:gd name="T61" fmla="*/ 2147483647 h 60"/>
                    <a:gd name="T62" fmla="*/ 2147483647 w 102"/>
                    <a:gd name="T63" fmla="*/ 2147483647 h 60"/>
                    <a:gd name="T64" fmla="*/ 2147483647 w 102"/>
                    <a:gd name="T65" fmla="*/ 0 h 60"/>
                    <a:gd name="T66" fmla="*/ 2147483647 w 102"/>
                    <a:gd name="T67" fmla="*/ 0 h 60"/>
                    <a:gd name="T68" fmla="*/ 2147483647 w 102"/>
                    <a:gd name="T69" fmla="*/ 0 h 60"/>
                    <a:gd name="T70" fmla="*/ 2147483647 w 102"/>
                    <a:gd name="T71" fmla="*/ 0 h 60"/>
                    <a:gd name="T72" fmla="*/ 2147483647 w 102"/>
                    <a:gd name="T73" fmla="*/ 0 h 60"/>
                    <a:gd name="T74" fmla="*/ 2147483647 w 102"/>
                    <a:gd name="T75" fmla="*/ 0 h 60"/>
                    <a:gd name="T76" fmla="*/ 2147483647 w 102"/>
                    <a:gd name="T77" fmla="*/ 2147483647 h 60"/>
                    <a:gd name="T78" fmla="*/ 2147483647 w 102"/>
                    <a:gd name="T79" fmla="*/ 2147483647 h 60"/>
                    <a:gd name="T80" fmla="*/ 2147483647 w 102"/>
                    <a:gd name="T81" fmla="*/ 2147483647 h 60"/>
                    <a:gd name="T82" fmla="*/ 2147483647 w 102"/>
                    <a:gd name="T83" fmla="*/ 2147483647 h 60"/>
                    <a:gd name="T84" fmla="*/ 2147483647 w 102"/>
                    <a:gd name="T85" fmla="*/ 2147483647 h 60"/>
                    <a:gd name="T86" fmla="*/ 2147483647 w 102"/>
                    <a:gd name="T87" fmla="*/ 2147483647 h 60"/>
                    <a:gd name="T88" fmla="*/ 2147483647 w 102"/>
                    <a:gd name="T89" fmla="*/ 2147483647 h 60"/>
                    <a:gd name="T90" fmla="*/ 2147483647 w 102"/>
                    <a:gd name="T91" fmla="*/ 2147483647 h 60"/>
                    <a:gd name="T92" fmla="*/ 2147483647 w 102"/>
                    <a:gd name="T93" fmla="*/ 2147483647 h 60"/>
                    <a:gd name="T94" fmla="*/ 2147483647 w 102"/>
                    <a:gd name="T95" fmla="*/ 2147483647 h 60"/>
                    <a:gd name="T96" fmla="*/ 2147483647 w 102"/>
                    <a:gd name="T97" fmla="*/ 2147483647 h 6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102" h="60">
                      <a:moveTo>
                        <a:pt x="76" y="40"/>
                      </a:moveTo>
                      <a:lnTo>
                        <a:pt x="75" y="41"/>
                      </a:lnTo>
                      <a:lnTo>
                        <a:pt x="72" y="45"/>
                      </a:lnTo>
                      <a:lnTo>
                        <a:pt x="68" y="46"/>
                      </a:lnTo>
                      <a:lnTo>
                        <a:pt x="66" y="42"/>
                      </a:lnTo>
                      <a:lnTo>
                        <a:pt x="64" y="35"/>
                      </a:lnTo>
                      <a:lnTo>
                        <a:pt x="61" y="30"/>
                      </a:lnTo>
                      <a:lnTo>
                        <a:pt x="58" y="27"/>
                      </a:lnTo>
                      <a:lnTo>
                        <a:pt x="56" y="31"/>
                      </a:lnTo>
                      <a:lnTo>
                        <a:pt x="55" y="38"/>
                      </a:lnTo>
                      <a:lnTo>
                        <a:pt x="55" y="44"/>
                      </a:lnTo>
                      <a:lnTo>
                        <a:pt x="53" y="47"/>
                      </a:lnTo>
                      <a:lnTo>
                        <a:pt x="48" y="47"/>
                      </a:lnTo>
                      <a:lnTo>
                        <a:pt x="42" y="47"/>
                      </a:lnTo>
                      <a:lnTo>
                        <a:pt x="38" y="52"/>
                      </a:lnTo>
                      <a:lnTo>
                        <a:pt x="38" y="57"/>
                      </a:lnTo>
                      <a:lnTo>
                        <a:pt x="38" y="60"/>
                      </a:lnTo>
                      <a:lnTo>
                        <a:pt x="37" y="57"/>
                      </a:lnTo>
                      <a:lnTo>
                        <a:pt x="33" y="54"/>
                      </a:lnTo>
                      <a:lnTo>
                        <a:pt x="27" y="50"/>
                      </a:lnTo>
                      <a:lnTo>
                        <a:pt x="22" y="48"/>
                      </a:lnTo>
                      <a:lnTo>
                        <a:pt x="15" y="48"/>
                      </a:lnTo>
                      <a:lnTo>
                        <a:pt x="6" y="48"/>
                      </a:lnTo>
                      <a:lnTo>
                        <a:pt x="0" y="46"/>
                      </a:lnTo>
                      <a:lnTo>
                        <a:pt x="4" y="40"/>
                      </a:lnTo>
                      <a:lnTo>
                        <a:pt x="11" y="34"/>
                      </a:lnTo>
                      <a:lnTo>
                        <a:pt x="17" y="30"/>
                      </a:lnTo>
                      <a:lnTo>
                        <a:pt x="23" y="25"/>
                      </a:lnTo>
                      <a:lnTo>
                        <a:pt x="35" y="19"/>
                      </a:lnTo>
                      <a:lnTo>
                        <a:pt x="46" y="12"/>
                      </a:lnTo>
                      <a:lnTo>
                        <a:pt x="55" y="7"/>
                      </a:lnTo>
                      <a:lnTo>
                        <a:pt x="60" y="2"/>
                      </a:lnTo>
                      <a:lnTo>
                        <a:pt x="68" y="0"/>
                      </a:lnTo>
                      <a:lnTo>
                        <a:pt x="76" y="0"/>
                      </a:lnTo>
                      <a:lnTo>
                        <a:pt x="80" y="0"/>
                      </a:lnTo>
                      <a:lnTo>
                        <a:pt x="83" y="0"/>
                      </a:lnTo>
                      <a:lnTo>
                        <a:pt x="87" y="0"/>
                      </a:lnTo>
                      <a:lnTo>
                        <a:pt x="93" y="0"/>
                      </a:lnTo>
                      <a:lnTo>
                        <a:pt x="98" y="2"/>
                      </a:lnTo>
                      <a:lnTo>
                        <a:pt x="102" y="6"/>
                      </a:lnTo>
                      <a:lnTo>
                        <a:pt x="99" y="10"/>
                      </a:lnTo>
                      <a:lnTo>
                        <a:pt x="95" y="15"/>
                      </a:lnTo>
                      <a:lnTo>
                        <a:pt x="93" y="17"/>
                      </a:lnTo>
                      <a:lnTo>
                        <a:pt x="93" y="19"/>
                      </a:lnTo>
                      <a:lnTo>
                        <a:pt x="91" y="24"/>
                      </a:lnTo>
                      <a:lnTo>
                        <a:pt x="89" y="31"/>
                      </a:lnTo>
                      <a:lnTo>
                        <a:pt x="86" y="35"/>
                      </a:lnTo>
                      <a:lnTo>
                        <a:pt x="81" y="39"/>
                      </a:lnTo>
                      <a:lnTo>
                        <a:pt x="76" y="4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1" name="Freeform 145">
                  <a:extLst>
                    <a:ext uri="{FF2B5EF4-FFF2-40B4-BE49-F238E27FC236}">
                      <a16:creationId xmlns:a16="http://schemas.microsoft.com/office/drawing/2014/main" id="{877F875E-9FE8-428E-882F-42DD9BD61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8321" y="1617171"/>
                  <a:ext cx="104956" cy="94902"/>
                </a:xfrm>
                <a:custGeom>
                  <a:avLst/>
                  <a:gdLst>
                    <a:gd name="T0" fmla="*/ 2147483647 w 86"/>
                    <a:gd name="T1" fmla="*/ 2147483647 h 80"/>
                    <a:gd name="T2" fmla="*/ 2147483647 w 86"/>
                    <a:gd name="T3" fmla="*/ 0 h 80"/>
                    <a:gd name="T4" fmla="*/ 2147483647 w 86"/>
                    <a:gd name="T5" fmla="*/ 2147483647 h 80"/>
                    <a:gd name="T6" fmla="*/ 2147483647 w 86"/>
                    <a:gd name="T7" fmla="*/ 2147483647 h 80"/>
                    <a:gd name="T8" fmla="*/ 2147483647 w 86"/>
                    <a:gd name="T9" fmla="*/ 2147483647 h 80"/>
                    <a:gd name="T10" fmla="*/ 2147483647 w 86"/>
                    <a:gd name="T11" fmla="*/ 2147483647 h 80"/>
                    <a:gd name="T12" fmla="*/ 2147483647 w 86"/>
                    <a:gd name="T13" fmla="*/ 2147483647 h 80"/>
                    <a:gd name="T14" fmla="*/ 2147483647 w 86"/>
                    <a:gd name="T15" fmla="*/ 2147483647 h 80"/>
                    <a:gd name="T16" fmla="*/ 2147483647 w 86"/>
                    <a:gd name="T17" fmla="*/ 2147483647 h 80"/>
                    <a:gd name="T18" fmla="*/ 2147483647 w 86"/>
                    <a:gd name="T19" fmla="*/ 2147483647 h 80"/>
                    <a:gd name="T20" fmla="*/ 2147483647 w 86"/>
                    <a:gd name="T21" fmla="*/ 2147483647 h 80"/>
                    <a:gd name="T22" fmla="*/ 2147483647 w 86"/>
                    <a:gd name="T23" fmla="*/ 2147483647 h 80"/>
                    <a:gd name="T24" fmla="*/ 2147483647 w 86"/>
                    <a:gd name="T25" fmla="*/ 2147483647 h 80"/>
                    <a:gd name="T26" fmla="*/ 2147483647 w 86"/>
                    <a:gd name="T27" fmla="*/ 2147483647 h 80"/>
                    <a:gd name="T28" fmla="*/ 2147483647 w 86"/>
                    <a:gd name="T29" fmla="*/ 2147483647 h 80"/>
                    <a:gd name="T30" fmla="*/ 2147483647 w 86"/>
                    <a:gd name="T31" fmla="*/ 2147483647 h 80"/>
                    <a:gd name="T32" fmla="*/ 2147483647 w 86"/>
                    <a:gd name="T33" fmla="*/ 2147483647 h 80"/>
                    <a:gd name="T34" fmla="*/ 2147483647 w 86"/>
                    <a:gd name="T35" fmla="*/ 2147483647 h 80"/>
                    <a:gd name="T36" fmla="*/ 2147483647 w 86"/>
                    <a:gd name="T37" fmla="*/ 2147483647 h 80"/>
                    <a:gd name="T38" fmla="*/ 2147483647 w 86"/>
                    <a:gd name="T39" fmla="*/ 2147483647 h 80"/>
                    <a:gd name="T40" fmla="*/ 2147483647 w 86"/>
                    <a:gd name="T41" fmla="*/ 2147483647 h 80"/>
                    <a:gd name="T42" fmla="*/ 2147483647 w 86"/>
                    <a:gd name="T43" fmla="*/ 2147483647 h 80"/>
                    <a:gd name="T44" fmla="*/ 2147483647 w 86"/>
                    <a:gd name="T45" fmla="*/ 2147483647 h 80"/>
                    <a:gd name="T46" fmla="*/ 2147483647 w 86"/>
                    <a:gd name="T47" fmla="*/ 2147483647 h 80"/>
                    <a:gd name="T48" fmla="*/ 2147483647 w 86"/>
                    <a:gd name="T49" fmla="*/ 2147483647 h 80"/>
                    <a:gd name="T50" fmla="*/ 2147483647 w 86"/>
                    <a:gd name="T51" fmla="*/ 2147483647 h 80"/>
                    <a:gd name="T52" fmla="*/ 2147483647 w 86"/>
                    <a:gd name="T53" fmla="*/ 2147483647 h 80"/>
                    <a:gd name="T54" fmla="*/ 2147483647 w 86"/>
                    <a:gd name="T55" fmla="*/ 2147483647 h 80"/>
                    <a:gd name="T56" fmla="*/ 2147483647 w 86"/>
                    <a:gd name="T57" fmla="*/ 2147483647 h 80"/>
                    <a:gd name="T58" fmla="*/ 2147483647 w 86"/>
                    <a:gd name="T59" fmla="*/ 2147483647 h 80"/>
                    <a:gd name="T60" fmla="*/ 2147483647 w 86"/>
                    <a:gd name="T61" fmla="*/ 2147483647 h 80"/>
                    <a:gd name="T62" fmla="*/ 2147483647 w 86"/>
                    <a:gd name="T63" fmla="*/ 2147483647 h 80"/>
                    <a:gd name="T64" fmla="*/ 2147483647 w 86"/>
                    <a:gd name="T65" fmla="*/ 2147483647 h 80"/>
                    <a:gd name="T66" fmla="*/ 2147483647 w 86"/>
                    <a:gd name="T67" fmla="*/ 2147483647 h 8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6" h="80">
                      <a:moveTo>
                        <a:pt x="20" y="16"/>
                      </a:moveTo>
                      <a:lnTo>
                        <a:pt x="17" y="12"/>
                      </a:lnTo>
                      <a:lnTo>
                        <a:pt x="10" y="5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1" y="9"/>
                      </a:lnTo>
                      <a:lnTo>
                        <a:pt x="2" y="15"/>
                      </a:lnTo>
                      <a:lnTo>
                        <a:pt x="3" y="22"/>
                      </a:lnTo>
                      <a:lnTo>
                        <a:pt x="4" y="27"/>
                      </a:lnTo>
                      <a:lnTo>
                        <a:pt x="5" y="33"/>
                      </a:lnTo>
                      <a:lnTo>
                        <a:pt x="8" y="38"/>
                      </a:lnTo>
                      <a:lnTo>
                        <a:pt x="11" y="41"/>
                      </a:lnTo>
                      <a:lnTo>
                        <a:pt x="15" y="42"/>
                      </a:lnTo>
                      <a:lnTo>
                        <a:pt x="18" y="42"/>
                      </a:lnTo>
                      <a:lnTo>
                        <a:pt x="22" y="42"/>
                      </a:lnTo>
                      <a:lnTo>
                        <a:pt x="24" y="43"/>
                      </a:lnTo>
                      <a:lnTo>
                        <a:pt x="23" y="47"/>
                      </a:lnTo>
                      <a:lnTo>
                        <a:pt x="20" y="52"/>
                      </a:lnTo>
                      <a:lnTo>
                        <a:pt x="22" y="54"/>
                      </a:lnTo>
                      <a:lnTo>
                        <a:pt x="24" y="54"/>
                      </a:lnTo>
                      <a:lnTo>
                        <a:pt x="31" y="54"/>
                      </a:lnTo>
                      <a:lnTo>
                        <a:pt x="38" y="53"/>
                      </a:lnTo>
                      <a:lnTo>
                        <a:pt x="41" y="53"/>
                      </a:lnTo>
                      <a:lnTo>
                        <a:pt x="42" y="54"/>
                      </a:lnTo>
                      <a:lnTo>
                        <a:pt x="42" y="58"/>
                      </a:lnTo>
                      <a:lnTo>
                        <a:pt x="40" y="65"/>
                      </a:lnTo>
                      <a:lnTo>
                        <a:pt x="38" y="73"/>
                      </a:lnTo>
                      <a:lnTo>
                        <a:pt x="38" y="79"/>
                      </a:lnTo>
                      <a:lnTo>
                        <a:pt x="43" y="80"/>
                      </a:lnTo>
                      <a:lnTo>
                        <a:pt x="54" y="77"/>
                      </a:lnTo>
                      <a:lnTo>
                        <a:pt x="64" y="72"/>
                      </a:lnTo>
                      <a:lnTo>
                        <a:pt x="72" y="66"/>
                      </a:lnTo>
                      <a:lnTo>
                        <a:pt x="76" y="64"/>
                      </a:lnTo>
                      <a:lnTo>
                        <a:pt x="75" y="62"/>
                      </a:lnTo>
                      <a:lnTo>
                        <a:pt x="72" y="57"/>
                      </a:lnTo>
                      <a:lnTo>
                        <a:pt x="72" y="54"/>
                      </a:lnTo>
                      <a:lnTo>
                        <a:pt x="75" y="54"/>
                      </a:lnTo>
                      <a:lnTo>
                        <a:pt x="79" y="56"/>
                      </a:lnTo>
                      <a:lnTo>
                        <a:pt x="84" y="58"/>
                      </a:lnTo>
                      <a:lnTo>
                        <a:pt x="86" y="57"/>
                      </a:lnTo>
                      <a:lnTo>
                        <a:pt x="83" y="50"/>
                      </a:lnTo>
                      <a:lnTo>
                        <a:pt x="77" y="42"/>
                      </a:lnTo>
                      <a:lnTo>
                        <a:pt x="72" y="39"/>
                      </a:lnTo>
                      <a:lnTo>
                        <a:pt x="71" y="37"/>
                      </a:lnTo>
                      <a:lnTo>
                        <a:pt x="72" y="31"/>
                      </a:lnTo>
                      <a:lnTo>
                        <a:pt x="76" y="22"/>
                      </a:lnTo>
                      <a:lnTo>
                        <a:pt x="77" y="15"/>
                      </a:lnTo>
                      <a:lnTo>
                        <a:pt x="76" y="9"/>
                      </a:lnTo>
                      <a:lnTo>
                        <a:pt x="71" y="7"/>
                      </a:lnTo>
                      <a:lnTo>
                        <a:pt x="65" y="8"/>
                      </a:lnTo>
                      <a:lnTo>
                        <a:pt x="64" y="10"/>
                      </a:lnTo>
                      <a:lnTo>
                        <a:pt x="63" y="12"/>
                      </a:lnTo>
                      <a:lnTo>
                        <a:pt x="60" y="11"/>
                      </a:lnTo>
                      <a:lnTo>
                        <a:pt x="55" y="8"/>
                      </a:lnTo>
                      <a:lnTo>
                        <a:pt x="50" y="3"/>
                      </a:lnTo>
                      <a:lnTo>
                        <a:pt x="47" y="2"/>
                      </a:lnTo>
                      <a:lnTo>
                        <a:pt x="45" y="3"/>
                      </a:lnTo>
                      <a:lnTo>
                        <a:pt x="45" y="7"/>
                      </a:lnTo>
                      <a:lnTo>
                        <a:pt x="47" y="11"/>
                      </a:lnTo>
                      <a:lnTo>
                        <a:pt x="48" y="13"/>
                      </a:lnTo>
                      <a:lnTo>
                        <a:pt x="47" y="16"/>
                      </a:lnTo>
                      <a:lnTo>
                        <a:pt x="43" y="15"/>
                      </a:lnTo>
                      <a:lnTo>
                        <a:pt x="39" y="11"/>
                      </a:lnTo>
                      <a:lnTo>
                        <a:pt x="35" y="9"/>
                      </a:lnTo>
                      <a:lnTo>
                        <a:pt x="32" y="11"/>
                      </a:lnTo>
                      <a:lnTo>
                        <a:pt x="28" y="15"/>
                      </a:lnTo>
                      <a:lnTo>
                        <a:pt x="25" y="16"/>
                      </a:lnTo>
                      <a:lnTo>
                        <a:pt x="22" y="16"/>
                      </a:lnTo>
                      <a:lnTo>
                        <a:pt x="20" y="1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2" name="Freeform 146">
                  <a:extLst>
                    <a:ext uri="{FF2B5EF4-FFF2-40B4-BE49-F238E27FC236}">
                      <a16:creationId xmlns:a16="http://schemas.microsoft.com/office/drawing/2014/main" id="{EE0B559D-F7F5-4674-A151-3A88E31B7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5087" y="1674856"/>
                  <a:ext cx="41620" cy="53966"/>
                </a:xfrm>
                <a:custGeom>
                  <a:avLst/>
                  <a:gdLst>
                    <a:gd name="T0" fmla="*/ 2147483647 w 34"/>
                    <a:gd name="T1" fmla="*/ 2147483647 h 46"/>
                    <a:gd name="T2" fmla="*/ 2147483647 w 34"/>
                    <a:gd name="T3" fmla="*/ 2147483647 h 46"/>
                    <a:gd name="T4" fmla="*/ 2147483647 w 34"/>
                    <a:gd name="T5" fmla="*/ 2147483647 h 46"/>
                    <a:gd name="T6" fmla="*/ 2147483647 w 34"/>
                    <a:gd name="T7" fmla="*/ 2147483647 h 46"/>
                    <a:gd name="T8" fmla="*/ 2147483647 w 34"/>
                    <a:gd name="T9" fmla="*/ 2147483647 h 46"/>
                    <a:gd name="T10" fmla="*/ 2147483647 w 34"/>
                    <a:gd name="T11" fmla="*/ 2147483647 h 46"/>
                    <a:gd name="T12" fmla="*/ 2147483647 w 34"/>
                    <a:gd name="T13" fmla="*/ 2147483647 h 46"/>
                    <a:gd name="T14" fmla="*/ 0 w 34"/>
                    <a:gd name="T15" fmla="*/ 2147483647 h 46"/>
                    <a:gd name="T16" fmla="*/ 2147483647 w 34"/>
                    <a:gd name="T17" fmla="*/ 2147483647 h 46"/>
                    <a:gd name="T18" fmla="*/ 2147483647 w 34"/>
                    <a:gd name="T19" fmla="*/ 2147483647 h 46"/>
                    <a:gd name="T20" fmla="*/ 2147483647 w 34"/>
                    <a:gd name="T21" fmla="*/ 2147483647 h 46"/>
                    <a:gd name="T22" fmla="*/ 2147483647 w 34"/>
                    <a:gd name="T23" fmla="*/ 2147483647 h 46"/>
                    <a:gd name="T24" fmla="*/ 2147483647 w 34"/>
                    <a:gd name="T25" fmla="*/ 2147483647 h 46"/>
                    <a:gd name="T26" fmla="*/ 2147483647 w 34"/>
                    <a:gd name="T27" fmla="*/ 2147483647 h 46"/>
                    <a:gd name="T28" fmla="*/ 2147483647 w 34"/>
                    <a:gd name="T29" fmla="*/ 2147483647 h 46"/>
                    <a:gd name="T30" fmla="*/ 2147483647 w 34"/>
                    <a:gd name="T31" fmla="*/ 2147483647 h 46"/>
                    <a:gd name="T32" fmla="*/ 2147483647 w 34"/>
                    <a:gd name="T33" fmla="*/ 2147483647 h 46"/>
                    <a:gd name="T34" fmla="*/ 2147483647 w 34"/>
                    <a:gd name="T35" fmla="*/ 2147483647 h 46"/>
                    <a:gd name="T36" fmla="*/ 2147483647 w 34"/>
                    <a:gd name="T37" fmla="*/ 2147483647 h 46"/>
                    <a:gd name="T38" fmla="*/ 2147483647 w 34"/>
                    <a:gd name="T39" fmla="*/ 2147483647 h 46"/>
                    <a:gd name="T40" fmla="*/ 2147483647 w 34"/>
                    <a:gd name="T41" fmla="*/ 2147483647 h 46"/>
                    <a:gd name="T42" fmla="*/ 2147483647 w 34"/>
                    <a:gd name="T43" fmla="*/ 2147483647 h 46"/>
                    <a:gd name="T44" fmla="*/ 2147483647 w 34"/>
                    <a:gd name="T45" fmla="*/ 2147483647 h 46"/>
                    <a:gd name="T46" fmla="*/ 2147483647 w 34"/>
                    <a:gd name="T47" fmla="*/ 2147483647 h 46"/>
                    <a:gd name="T48" fmla="*/ 2147483647 w 34"/>
                    <a:gd name="T49" fmla="*/ 0 h 46"/>
                    <a:gd name="T50" fmla="*/ 2147483647 w 34"/>
                    <a:gd name="T51" fmla="*/ 0 h 46"/>
                    <a:gd name="T52" fmla="*/ 2147483647 w 34"/>
                    <a:gd name="T53" fmla="*/ 0 h 46"/>
                    <a:gd name="T54" fmla="*/ 2147483647 w 34"/>
                    <a:gd name="T55" fmla="*/ 2147483647 h 46"/>
                    <a:gd name="T56" fmla="*/ 2147483647 w 34"/>
                    <a:gd name="T57" fmla="*/ 2147483647 h 4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4" h="46">
                      <a:moveTo>
                        <a:pt x="14" y="4"/>
                      </a:moveTo>
                      <a:lnTo>
                        <a:pt x="14" y="5"/>
                      </a:lnTo>
                      <a:lnTo>
                        <a:pt x="13" y="7"/>
                      </a:lnTo>
                      <a:lnTo>
                        <a:pt x="11" y="12"/>
                      </a:lnTo>
                      <a:lnTo>
                        <a:pt x="7" y="15"/>
                      </a:lnTo>
                      <a:lnTo>
                        <a:pt x="4" y="18"/>
                      </a:lnTo>
                      <a:lnTo>
                        <a:pt x="1" y="23"/>
                      </a:lnTo>
                      <a:lnTo>
                        <a:pt x="0" y="28"/>
                      </a:lnTo>
                      <a:lnTo>
                        <a:pt x="3" y="31"/>
                      </a:lnTo>
                      <a:lnTo>
                        <a:pt x="7" y="35"/>
                      </a:lnTo>
                      <a:lnTo>
                        <a:pt x="12" y="37"/>
                      </a:lnTo>
                      <a:lnTo>
                        <a:pt x="16" y="40"/>
                      </a:lnTo>
                      <a:lnTo>
                        <a:pt x="19" y="44"/>
                      </a:lnTo>
                      <a:lnTo>
                        <a:pt x="22" y="46"/>
                      </a:lnTo>
                      <a:lnTo>
                        <a:pt x="27" y="44"/>
                      </a:lnTo>
                      <a:lnTo>
                        <a:pt x="31" y="40"/>
                      </a:lnTo>
                      <a:lnTo>
                        <a:pt x="34" y="35"/>
                      </a:lnTo>
                      <a:lnTo>
                        <a:pt x="34" y="29"/>
                      </a:lnTo>
                      <a:lnTo>
                        <a:pt x="33" y="24"/>
                      </a:lnTo>
                      <a:lnTo>
                        <a:pt x="30" y="20"/>
                      </a:lnTo>
                      <a:lnTo>
                        <a:pt x="30" y="15"/>
                      </a:lnTo>
                      <a:lnTo>
                        <a:pt x="29" y="9"/>
                      </a:lnTo>
                      <a:lnTo>
                        <a:pt x="27" y="5"/>
                      </a:lnTo>
                      <a:lnTo>
                        <a:pt x="23" y="1"/>
                      </a:lnTo>
                      <a:lnTo>
                        <a:pt x="22" y="0"/>
                      </a:lnTo>
                      <a:lnTo>
                        <a:pt x="21" y="0"/>
                      </a:lnTo>
                      <a:lnTo>
                        <a:pt x="19" y="0"/>
                      </a:lnTo>
                      <a:lnTo>
                        <a:pt x="16" y="1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3" name="Freeform 147">
                  <a:extLst>
                    <a:ext uri="{FF2B5EF4-FFF2-40B4-BE49-F238E27FC236}">
                      <a16:creationId xmlns:a16="http://schemas.microsoft.com/office/drawing/2014/main" id="{724EDC74-15C8-4796-B931-39A1001425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4230" y="1600422"/>
                  <a:ext cx="246104" cy="120955"/>
                </a:xfrm>
                <a:custGeom>
                  <a:avLst/>
                  <a:gdLst>
                    <a:gd name="T0" fmla="*/ 2147483647 w 202"/>
                    <a:gd name="T1" fmla="*/ 2147483647 h 100"/>
                    <a:gd name="T2" fmla="*/ 2147483647 w 202"/>
                    <a:gd name="T3" fmla="*/ 2147483647 h 100"/>
                    <a:gd name="T4" fmla="*/ 2147483647 w 202"/>
                    <a:gd name="T5" fmla="*/ 2147483647 h 100"/>
                    <a:gd name="T6" fmla="*/ 2147483647 w 202"/>
                    <a:gd name="T7" fmla="*/ 2147483647 h 100"/>
                    <a:gd name="T8" fmla="*/ 2147483647 w 202"/>
                    <a:gd name="T9" fmla="*/ 2147483647 h 100"/>
                    <a:gd name="T10" fmla="*/ 2147483647 w 202"/>
                    <a:gd name="T11" fmla="*/ 2147483647 h 100"/>
                    <a:gd name="T12" fmla="*/ 2147483647 w 202"/>
                    <a:gd name="T13" fmla="*/ 2147483647 h 100"/>
                    <a:gd name="T14" fmla="*/ 2147483647 w 202"/>
                    <a:gd name="T15" fmla="*/ 2147483647 h 100"/>
                    <a:gd name="T16" fmla="*/ 2147483647 w 202"/>
                    <a:gd name="T17" fmla="*/ 2147483647 h 100"/>
                    <a:gd name="T18" fmla="*/ 2147483647 w 202"/>
                    <a:gd name="T19" fmla="*/ 2147483647 h 100"/>
                    <a:gd name="T20" fmla="*/ 2147483647 w 202"/>
                    <a:gd name="T21" fmla="*/ 2147483647 h 100"/>
                    <a:gd name="T22" fmla="*/ 2147483647 w 202"/>
                    <a:gd name="T23" fmla="*/ 2147483647 h 100"/>
                    <a:gd name="T24" fmla="*/ 2147483647 w 202"/>
                    <a:gd name="T25" fmla="*/ 2147483647 h 100"/>
                    <a:gd name="T26" fmla="*/ 2147483647 w 202"/>
                    <a:gd name="T27" fmla="*/ 2147483647 h 100"/>
                    <a:gd name="T28" fmla="*/ 2147483647 w 202"/>
                    <a:gd name="T29" fmla="*/ 2147483647 h 100"/>
                    <a:gd name="T30" fmla="*/ 2147483647 w 202"/>
                    <a:gd name="T31" fmla="*/ 2147483647 h 100"/>
                    <a:gd name="T32" fmla="*/ 2147483647 w 202"/>
                    <a:gd name="T33" fmla="*/ 2147483647 h 100"/>
                    <a:gd name="T34" fmla="*/ 2147483647 w 202"/>
                    <a:gd name="T35" fmla="*/ 2147483647 h 100"/>
                    <a:gd name="T36" fmla="*/ 2147483647 w 202"/>
                    <a:gd name="T37" fmla="*/ 2147483647 h 100"/>
                    <a:gd name="T38" fmla="*/ 2147483647 w 202"/>
                    <a:gd name="T39" fmla="*/ 2147483647 h 100"/>
                    <a:gd name="T40" fmla="*/ 2147483647 w 202"/>
                    <a:gd name="T41" fmla="*/ 2147483647 h 100"/>
                    <a:gd name="T42" fmla="*/ 2147483647 w 202"/>
                    <a:gd name="T43" fmla="*/ 2147483647 h 100"/>
                    <a:gd name="T44" fmla="*/ 2147483647 w 202"/>
                    <a:gd name="T45" fmla="*/ 2147483647 h 100"/>
                    <a:gd name="T46" fmla="*/ 2147483647 w 202"/>
                    <a:gd name="T47" fmla="*/ 2147483647 h 100"/>
                    <a:gd name="T48" fmla="*/ 2147483647 w 202"/>
                    <a:gd name="T49" fmla="*/ 2147483647 h 100"/>
                    <a:gd name="T50" fmla="*/ 2147483647 w 202"/>
                    <a:gd name="T51" fmla="*/ 2147483647 h 100"/>
                    <a:gd name="T52" fmla="*/ 2147483647 w 202"/>
                    <a:gd name="T53" fmla="*/ 2147483647 h 100"/>
                    <a:gd name="T54" fmla="*/ 0 w 202"/>
                    <a:gd name="T55" fmla="*/ 2147483647 h 100"/>
                    <a:gd name="T56" fmla="*/ 2147483647 w 202"/>
                    <a:gd name="T57" fmla="*/ 2147483647 h 100"/>
                    <a:gd name="T58" fmla="*/ 2147483647 w 202"/>
                    <a:gd name="T59" fmla="*/ 0 h 100"/>
                    <a:gd name="T60" fmla="*/ 2147483647 w 202"/>
                    <a:gd name="T61" fmla="*/ 2147483647 h 100"/>
                    <a:gd name="T62" fmla="*/ 2147483647 w 202"/>
                    <a:gd name="T63" fmla="*/ 2147483647 h 100"/>
                    <a:gd name="T64" fmla="*/ 2147483647 w 202"/>
                    <a:gd name="T65" fmla="*/ 2147483647 h 100"/>
                    <a:gd name="T66" fmla="*/ 2147483647 w 202"/>
                    <a:gd name="T67" fmla="*/ 2147483647 h 100"/>
                    <a:gd name="T68" fmla="*/ 2147483647 w 202"/>
                    <a:gd name="T69" fmla="*/ 2147483647 h 100"/>
                    <a:gd name="T70" fmla="*/ 2147483647 w 202"/>
                    <a:gd name="T71" fmla="*/ 2147483647 h 100"/>
                    <a:gd name="T72" fmla="*/ 2147483647 w 202"/>
                    <a:gd name="T73" fmla="*/ 2147483647 h 100"/>
                    <a:gd name="T74" fmla="*/ 2147483647 w 202"/>
                    <a:gd name="T75" fmla="*/ 2147483647 h 100"/>
                    <a:gd name="T76" fmla="*/ 2147483647 w 202"/>
                    <a:gd name="T77" fmla="*/ 2147483647 h 100"/>
                    <a:gd name="T78" fmla="*/ 2147483647 w 202"/>
                    <a:gd name="T79" fmla="*/ 2147483647 h 100"/>
                    <a:gd name="T80" fmla="*/ 2147483647 w 202"/>
                    <a:gd name="T81" fmla="*/ 2147483647 h 100"/>
                    <a:gd name="T82" fmla="*/ 2147483647 w 202"/>
                    <a:gd name="T83" fmla="*/ 2147483647 h 100"/>
                    <a:gd name="T84" fmla="*/ 2147483647 w 202"/>
                    <a:gd name="T85" fmla="*/ 2147483647 h 100"/>
                    <a:gd name="T86" fmla="*/ 2147483647 w 202"/>
                    <a:gd name="T87" fmla="*/ 2147483647 h 10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202" h="100">
                      <a:moveTo>
                        <a:pt x="166" y="28"/>
                      </a:moveTo>
                      <a:lnTo>
                        <a:pt x="169" y="29"/>
                      </a:lnTo>
                      <a:lnTo>
                        <a:pt x="176" y="30"/>
                      </a:lnTo>
                      <a:lnTo>
                        <a:pt x="184" y="33"/>
                      </a:lnTo>
                      <a:lnTo>
                        <a:pt x="191" y="37"/>
                      </a:lnTo>
                      <a:lnTo>
                        <a:pt x="196" y="41"/>
                      </a:lnTo>
                      <a:lnTo>
                        <a:pt x="198" y="46"/>
                      </a:lnTo>
                      <a:lnTo>
                        <a:pt x="201" y="52"/>
                      </a:lnTo>
                      <a:lnTo>
                        <a:pt x="201" y="60"/>
                      </a:lnTo>
                      <a:lnTo>
                        <a:pt x="201" y="67"/>
                      </a:lnTo>
                      <a:lnTo>
                        <a:pt x="202" y="69"/>
                      </a:lnTo>
                      <a:lnTo>
                        <a:pt x="201" y="73"/>
                      </a:lnTo>
                      <a:lnTo>
                        <a:pt x="196" y="76"/>
                      </a:lnTo>
                      <a:lnTo>
                        <a:pt x="190" y="81"/>
                      </a:lnTo>
                      <a:lnTo>
                        <a:pt x="186" y="84"/>
                      </a:lnTo>
                      <a:lnTo>
                        <a:pt x="180" y="85"/>
                      </a:lnTo>
                      <a:lnTo>
                        <a:pt x="172" y="85"/>
                      </a:lnTo>
                      <a:lnTo>
                        <a:pt x="166" y="84"/>
                      </a:lnTo>
                      <a:lnTo>
                        <a:pt x="163" y="83"/>
                      </a:lnTo>
                      <a:lnTo>
                        <a:pt x="160" y="84"/>
                      </a:lnTo>
                      <a:lnTo>
                        <a:pt x="156" y="88"/>
                      </a:lnTo>
                      <a:lnTo>
                        <a:pt x="152" y="90"/>
                      </a:lnTo>
                      <a:lnTo>
                        <a:pt x="148" y="91"/>
                      </a:lnTo>
                      <a:lnTo>
                        <a:pt x="142" y="92"/>
                      </a:lnTo>
                      <a:lnTo>
                        <a:pt x="136" y="92"/>
                      </a:lnTo>
                      <a:lnTo>
                        <a:pt x="130" y="93"/>
                      </a:lnTo>
                      <a:lnTo>
                        <a:pt x="125" y="93"/>
                      </a:lnTo>
                      <a:lnTo>
                        <a:pt x="120" y="94"/>
                      </a:lnTo>
                      <a:lnTo>
                        <a:pt x="116" y="96"/>
                      </a:lnTo>
                      <a:lnTo>
                        <a:pt x="111" y="98"/>
                      </a:lnTo>
                      <a:lnTo>
                        <a:pt x="106" y="99"/>
                      </a:lnTo>
                      <a:lnTo>
                        <a:pt x="100" y="100"/>
                      </a:lnTo>
                      <a:lnTo>
                        <a:pt x="92" y="100"/>
                      </a:lnTo>
                      <a:lnTo>
                        <a:pt x="84" y="99"/>
                      </a:lnTo>
                      <a:lnTo>
                        <a:pt x="77" y="99"/>
                      </a:lnTo>
                      <a:lnTo>
                        <a:pt x="73" y="97"/>
                      </a:lnTo>
                      <a:lnTo>
                        <a:pt x="68" y="93"/>
                      </a:lnTo>
                      <a:lnTo>
                        <a:pt x="63" y="90"/>
                      </a:lnTo>
                      <a:lnTo>
                        <a:pt x="58" y="85"/>
                      </a:lnTo>
                      <a:lnTo>
                        <a:pt x="53" y="79"/>
                      </a:lnTo>
                      <a:lnTo>
                        <a:pt x="52" y="71"/>
                      </a:lnTo>
                      <a:lnTo>
                        <a:pt x="53" y="61"/>
                      </a:lnTo>
                      <a:lnTo>
                        <a:pt x="53" y="54"/>
                      </a:lnTo>
                      <a:lnTo>
                        <a:pt x="53" y="48"/>
                      </a:lnTo>
                      <a:lnTo>
                        <a:pt x="51" y="44"/>
                      </a:lnTo>
                      <a:lnTo>
                        <a:pt x="49" y="39"/>
                      </a:lnTo>
                      <a:lnTo>
                        <a:pt x="46" y="35"/>
                      </a:lnTo>
                      <a:lnTo>
                        <a:pt x="42" y="32"/>
                      </a:lnTo>
                      <a:lnTo>
                        <a:pt x="36" y="32"/>
                      </a:lnTo>
                      <a:lnTo>
                        <a:pt x="30" y="33"/>
                      </a:lnTo>
                      <a:lnTo>
                        <a:pt x="28" y="35"/>
                      </a:lnTo>
                      <a:lnTo>
                        <a:pt x="24" y="35"/>
                      </a:lnTo>
                      <a:lnTo>
                        <a:pt x="20" y="31"/>
                      </a:lnTo>
                      <a:lnTo>
                        <a:pt x="12" y="25"/>
                      </a:lnTo>
                      <a:lnTo>
                        <a:pt x="5" y="22"/>
                      </a:lnTo>
                      <a:lnTo>
                        <a:pt x="0" y="16"/>
                      </a:lnTo>
                      <a:lnTo>
                        <a:pt x="1" y="9"/>
                      </a:ln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0" y="6"/>
                      </a:lnTo>
                      <a:lnTo>
                        <a:pt x="34" y="12"/>
                      </a:lnTo>
                      <a:lnTo>
                        <a:pt x="37" y="17"/>
                      </a:lnTo>
                      <a:lnTo>
                        <a:pt x="43" y="21"/>
                      </a:lnTo>
                      <a:lnTo>
                        <a:pt x="49" y="20"/>
                      </a:lnTo>
                      <a:lnTo>
                        <a:pt x="52" y="16"/>
                      </a:lnTo>
                      <a:lnTo>
                        <a:pt x="54" y="13"/>
                      </a:lnTo>
                      <a:lnTo>
                        <a:pt x="59" y="12"/>
                      </a:lnTo>
                      <a:lnTo>
                        <a:pt x="63" y="13"/>
                      </a:lnTo>
                      <a:lnTo>
                        <a:pt x="67" y="13"/>
                      </a:lnTo>
                      <a:lnTo>
                        <a:pt x="69" y="16"/>
                      </a:lnTo>
                      <a:lnTo>
                        <a:pt x="70" y="21"/>
                      </a:lnTo>
                      <a:lnTo>
                        <a:pt x="73" y="29"/>
                      </a:lnTo>
                      <a:lnTo>
                        <a:pt x="80" y="36"/>
                      </a:lnTo>
                      <a:lnTo>
                        <a:pt x="85" y="43"/>
                      </a:lnTo>
                      <a:lnTo>
                        <a:pt x="88" y="50"/>
                      </a:lnTo>
                      <a:lnTo>
                        <a:pt x="91" y="53"/>
                      </a:lnTo>
                      <a:lnTo>
                        <a:pt x="100" y="52"/>
                      </a:lnTo>
                      <a:lnTo>
                        <a:pt x="111" y="51"/>
                      </a:lnTo>
                      <a:lnTo>
                        <a:pt x="119" y="52"/>
                      </a:lnTo>
                      <a:lnTo>
                        <a:pt x="123" y="53"/>
                      </a:lnTo>
                      <a:lnTo>
                        <a:pt x="128" y="51"/>
                      </a:lnTo>
                      <a:lnTo>
                        <a:pt x="133" y="46"/>
                      </a:lnTo>
                      <a:lnTo>
                        <a:pt x="138" y="41"/>
                      </a:lnTo>
                      <a:lnTo>
                        <a:pt x="143" y="37"/>
                      </a:lnTo>
                      <a:lnTo>
                        <a:pt x="149" y="32"/>
                      </a:lnTo>
                      <a:lnTo>
                        <a:pt x="154" y="29"/>
                      </a:lnTo>
                      <a:lnTo>
                        <a:pt x="166" y="2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4" name="Freeform 148">
                  <a:extLst>
                    <a:ext uri="{FF2B5EF4-FFF2-40B4-BE49-F238E27FC236}">
                      <a16:creationId xmlns:a16="http://schemas.microsoft.com/office/drawing/2014/main" id="{4FCF20E9-4B85-4839-8A97-B8CED1091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0603" y="1524128"/>
                  <a:ext cx="50668" cy="44660"/>
                </a:xfrm>
                <a:custGeom>
                  <a:avLst/>
                  <a:gdLst>
                    <a:gd name="T0" fmla="*/ 2147483647 w 40"/>
                    <a:gd name="T1" fmla="*/ 2147483647 h 37"/>
                    <a:gd name="T2" fmla="*/ 2147483647 w 40"/>
                    <a:gd name="T3" fmla="*/ 2147483647 h 37"/>
                    <a:gd name="T4" fmla="*/ 2147483647 w 40"/>
                    <a:gd name="T5" fmla="*/ 2147483647 h 37"/>
                    <a:gd name="T6" fmla="*/ 2147483647 w 40"/>
                    <a:gd name="T7" fmla="*/ 2147483647 h 37"/>
                    <a:gd name="T8" fmla="*/ 2147483647 w 40"/>
                    <a:gd name="T9" fmla="*/ 2147483647 h 37"/>
                    <a:gd name="T10" fmla="*/ 2147483647 w 40"/>
                    <a:gd name="T11" fmla="*/ 2147483647 h 37"/>
                    <a:gd name="T12" fmla="*/ 2147483647 w 40"/>
                    <a:gd name="T13" fmla="*/ 2147483647 h 37"/>
                    <a:gd name="T14" fmla="*/ 2147483647 w 40"/>
                    <a:gd name="T15" fmla="*/ 2147483647 h 37"/>
                    <a:gd name="T16" fmla="*/ 2147483647 w 40"/>
                    <a:gd name="T17" fmla="*/ 2147483647 h 37"/>
                    <a:gd name="T18" fmla="*/ 2147483647 w 40"/>
                    <a:gd name="T19" fmla="*/ 2147483647 h 37"/>
                    <a:gd name="T20" fmla="*/ 2147483647 w 40"/>
                    <a:gd name="T21" fmla="*/ 2147483647 h 37"/>
                    <a:gd name="T22" fmla="*/ 2147483647 w 40"/>
                    <a:gd name="T23" fmla="*/ 2147483647 h 37"/>
                    <a:gd name="T24" fmla="*/ 2147483647 w 40"/>
                    <a:gd name="T25" fmla="*/ 2147483647 h 37"/>
                    <a:gd name="T26" fmla="*/ 2147483647 w 40"/>
                    <a:gd name="T27" fmla="*/ 2147483647 h 37"/>
                    <a:gd name="T28" fmla="*/ 0 w 40"/>
                    <a:gd name="T29" fmla="*/ 2147483647 h 37"/>
                    <a:gd name="T30" fmla="*/ 2147483647 w 40"/>
                    <a:gd name="T31" fmla="*/ 2147483647 h 37"/>
                    <a:gd name="T32" fmla="*/ 2147483647 w 40"/>
                    <a:gd name="T33" fmla="*/ 2147483647 h 37"/>
                    <a:gd name="T34" fmla="*/ 2147483647 w 40"/>
                    <a:gd name="T35" fmla="*/ 2147483647 h 37"/>
                    <a:gd name="T36" fmla="*/ 2147483647 w 40"/>
                    <a:gd name="T37" fmla="*/ 2147483647 h 37"/>
                    <a:gd name="T38" fmla="*/ 2147483647 w 40"/>
                    <a:gd name="T39" fmla="*/ 0 h 37"/>
                    <a:gd name="T40" fmla="*/ 2147483647 w 40"/>
                    <a:gd name="T41" fmla="*/ 2147483647 h 37"/>
                    <a:gd name="T42" fmla="*/ 2147483647 w 40"/>
                    <a:gd name="T43" fmla="*/ 2147483647 h 37"/>
                    <a:gd name="T44" fmla="*/ 2147483647 w 40"/>
                    <a:gd name="T45" fmla="*/ 2147483647 h 37"/>
                    <a:gd name="T46" fmla="*/ 2147483647 w 40"/>
                    <a:gd name="T47" fmla="*/ 2147483647 h 37"/>
                    <a:gd name="T48" fmla="*/ 2147483647 w 40"/>
                    <a:gd name="T49" fmla="*/ 2147483647 h 3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" h="37">
                      <a:moveTo>
                        <a:pt x="38" y="20"/>
                      </a:moveTo>
                      <a:lnTo>
                        <a:pt x="37" y="21"/>
                      </a:lnTo>
                      <a:lnTo>
                        <a:pt x="35" y="26"/>
                      </a:lnTo>
                      <a:lnTo>
                        <a:pt x="32" y="30"/>
                      </a:lnTo>
                      <a:lnTo>
                        <a:pt x="28" y="34"/>
                      </a:lnTo>
                      <a:lnTo>
                        <a:pt x="24" y="36"/>
                      </a:lnTo>
                      <a:lnTo>
                        <a:pt x="19" y="37"/>
                      </a:lnTo>
                      <a:lnTo>
                        <a:pt x="14" y="37"/>
                      </a:lnTo>
                      <a:lnTo>
                        <a:pt x="13" y="37"/>
                      </a:lnTo>
                      <a:lnTo>
                        <a:pt x="12" y="36"/>
                      </a:lnTo>
                      <a:lnTo>
                        <a:pt x="11" y="34"/>
                      </a:lnTo>
                      <a:lnTo>
                        <a:pt x="9" y="32"/>
                      </a:lnTo>
                      <a:lnTo>
                        <a:pt x="5" y="28"/>
                      </a:lnTo>
                      <a:lnTo>
                        <a:pt x="2" y="24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6" y="12"/>
                      </a:lnTo>
                      <a:lnTo>
                        <a:pt x="12" y="7"/>
                      </a:lnTo>
                      <a:lnTo>
                        <a:pt x="17" y="3"/>
                      </a:lnTo>
                      <a:lnTo>
                        <a:pt x="20" y="0"/>
                      </a:lnTo>
                      <a:lnTo>
                        <a:pt x="25" y="2"/>
                      </a:lnTo>
                      <a:lnTo>
                        <a:pt x="32" y="4"/>
                      </a:lnTo>
                      <a:lnTo>
                        <a:pt x="37" y="7"/>
                      </a:lnTo>
                      <a:lnTo>
                        <a:pt x="40" y="12"/>
                      </a:lnTo>
                      <a:lnTo>
                        <a:pt x="38" y="2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5" name="Freeform 149">
                  <a:extLst>
                    <a:ext uri="{FF2B5EF4-FFF2-40B4-BE49-F238E27FC236}">
                      <a16:creationId xmlns:a16="http://schemas.microsoft.com/office/drawing/2014/main" id="{55F2703F-6520-4D28-BB09-2D841663D6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3214230" y="1241280"/>
                  <a:ext cx="246104" cy="379613"/>
                </a:xfrm>
                <a:custGeom>
                  <a:avLst/>
                  <a:gdLst>
                    <a:gd name="T0" fmla="*/ 2147483647 w 201"/>
                    <a:gd name="T1" fmla="*/ 2147483647 h 319"/>
                    <a:gd name="T2" fmla="*/ 2147483647 w 201"/>
                    <a:gd name="T3" fmla="*/ 2147483647 h 319"/>
                    <a:gd name="T4" fmla="*/ 2147483647 w 201"/>
                    <a:gd name="T5" fmla="*/ 2147483647 h 319"/>
                    <a:gd name="T6" fmla="*/ 2147483647 w 201"/>
                    <a:gd name="T7" fmla="*/ 2147483647 h 319"/>
                    <a:gd name="T8" fmla="*/ 2147483647 w 201"/>
                    <a:gd name="T9" fmla="*/ 2147483647 h 319"/>
                    <a:gd name="T10" fmla="*/ 2147483647 w 201"/>
                    <a:gd name="T11" fmla="*/ 2147483647 h 319"/>
                    <a:gd name="T12" fmla="*/ 2147483647 w 201"/>
                    <a:gd name="T13" fmla="*/ 2147483647 h 319"/>
                    <a:gd name="T14" fmla="*/ 2147483647 w 201"/>
                    <a:gd name="T15" fmla="*/ 2147483647 h 319"/>
                    <a:gd name="T16" fmla="*/ 2147483647 w 201"/>
                    <a:gd name="T17" fmla="*/ 2147483647 h 319"/>
                    <a:gd name="T18" fmla="*/ 2147483647 w 201"/>
                    <a:gd name="T19" fmla="*/ 2147483647 h 319"/>
                    <a:gd name="T20" fmla="*/ 2147483647 w 201"/>
                    <a:gd name="T21" fmla="*/ 2147483647 h 319"/>
                    <a:gd name="T22" fmla="*/ 2147483647 w 201"/>
                    <a:gd name="T23" fmla="*/ 2147483647 h 319"/>
                    <a:gd name="T24" fmla="*/ 2147483647 w 201"/>
                    <a:gd name="T25" fmla="*/ 2147483647 h 319"/>
                    <a:gd name="T26" fmla="*/ 2147483647 w 201"/>
                    <a:gd name="T27" fmla="*/ 2147483647 h 319"/>
                    <a:gd name="T28" fmla="*/ 2147483647 w 201"/>
                    <a:gd name="T29" fmla="*/ 2147483647 h 319"/>
                    <a:gd name="T30" fmla="*/ 2147483647 w 201"/>
                    <a:gd name="T31" fmla="*/ 2147483647 h 319"/>
                    <a:gd name="T32" fmla="*/ 2147483647 w 201"/>
                    <a:gd name="T33" fmla="*/ 2147483647 h 319"/>
                    <a:gd name="T34" fmla="*/ 2147483647 w 201"/>
                    <a:gd name="T35" fmla="*/ 2147483647 h 319"/>
                    <a:gd name="T36" fmla="*/ 2147483647 w 201"/>
                    <a:gd name="T37" fmla="*/ 2147483647 h 319"/>
                    <a:gd name="T38" fmla="*/ 2147483647 w 201"/>
                    <a:gd name="T39" fmla="*/ 2147483647 h 319"/>
                    <a:gd name="T40" fmla="*/ 2147483647 w 201"/>
                    <a:gd name="T41" fmla="*/ 2147483647 h 319"/>
                    <a:gd name="T42" fmla="*/ 2147483647 w 201"/>
                    <a:gd name="T43" fmla="*/ 2147483647 h 319"/>
                    <a:gd name="T44" fmla="*/ 2147483647 w 201"/>
                    <a:gd name="T45" fmla="*/ 2147483647 h 319"/>
                    <a:gd name="T46" fmla="*/ 2147483647 w 201"/>
                    <a:gd name="T47" fmla="*/ 2147483647 h 319"/>
                    <a:gd name="T48" fmla="*/ 2147483647 w 201"/>
                    <a:gd name="T49" fmla="*/ 2147483647 h 319"/>
                    <a:gd name="T50" fmla="*/ 2147483647 w 201"/>
                    <a:gd name="T51" fmla="*/ 0 h 319"/>
                    <a:gd name="T52" fmla="*/ 2147483647 w 201"/>
                    <a:gd name="T53" fmla="*/ 2147483647 h 319"/>
                    <a:gd name="T54" fmla="*/ 2147483647 w 201"/>
                    <a:gd name="T55" fmla="*/ 2147483647 h 319"/>
                    <a:gd name="T56" fmla="*/ 2147483647 w 201"/>
                    <a:gd name="T57" fmla="*/ 2147483647 h 319"/>
                    <a:gd name="T58" fmla="*/ 2147483647 w 201"/>
                    <a:gd name="T59" fmla="*/ 2147483647 h 319"/>
                    <a:gd name="T60" fmla="*/ 2147483647 w 201"/>
                    <a:gd name="T61" fmla="*/ 2147483647 h 319"/>
                    <a:gd name="T62" fmla="*/ 2147483647 w 201"/>
                    <a:gd name="T63" fmla="*/ 2147483647 h 319"/>
                    <a:gd name="T64" fmla="*/ 2147483647 w 201"/>
                    <a:gd name="T65" fmla="*/ 2147483647 h 319"/>
                    <a:gd name="T66" fmla="*/ 2147483647 w 201"/>
                    <a:gd name="T67" fmla="*/ 2147483647 h 319"/>
                    <a:gd name="T68" fmla="*/ 2147483647 w 201"/>
                    <a:gd name="T69" fmla="*/ 2147483647 h 319"/>
                    <a:gd name="T70" fmla="*/ 2147483647 w 201"/>
                    <a:gd name="T71" fmla="*/ 2147483647 h 319"/>
                    <a:gd name="T72" fmla="*/ 2147483647 w 201"/>
                    <a:gd name="T73" fmla="*/ 2147483647 h 319"/>
                    <a:gd name="T74" fmla="*/ 2147483647 w 201"/>
                    <a:gd name="T75" fmla="*/ 2147483647 h 319"/>
                    <a:gd name="T76" fmla="*/ 2147483647 w 201"/>
                    <a:gd name="T77" fmla="*/ 2147483647 h 319"/>
                    <a:gd name="T78" fmla="*/ 2147483647 w 201"/>
                    <a:gd name="T79" fmla="*/ 2147483647 h 319"/>
                    <a:gd name="T80" fmla="*/ 2147483647 w 201"/>
                    <a:gd name="T81" fmla="*/ 2147483647 h 319"/>
                    <a:gd name="T82" fmla="*/ 2147483647 w 201"/>
                    <a:gd name="T83" fmla="*/ 2147483647 h 319"/>
                    <a:gd name="T84" fmla="*/ 2147483647 w 201"/>
                    <a:gd name="T85" fmla="*/ 2147483647 h 319"/>
                    <a:gd name="T86" fmla="*/ 0 w 201"/>
                    <a:gd name="T87" fmla="*/ 2147483647 h 319"/>
                    <a:gd name="T88" fmla="*/ 2147483647 w 201"/>
                    <a:gd name="T89" fmla="*/ 2147483647 h 319"/>
                    <a:gd name="T90" fmla="*/ 2147483647 w 201"/>
                    <a:gd name="T91" fmla="*/ 2147483647 h 319"/>
                    <a:gd name="T92" fmla="*/ 2147483647 w 201"/>
                    <a:gd name="T93" fmla="*/ 2147483647 h 319"/>
                    <a:gd name="T94" fmla="*/ 2147483647 w 201"/>
                    <a:gd name="T95" fmla="*/ 2147483647 h 319"/>
                    <a:gd name="T96" fmla="*/ 2147483647 w 201"/>
                    <a:gd name="T97" fmla="*/ 2147483647 h 319"/>
                    <a:gd name="T98" fmla="*/ 2147483647 w 201"/>
                    <a:gd name="T99" fmla="*/ 2147483647 h 319"/>
                    <a:gd name="T100" fmla="*/ 2147483647 w 201"/>
                    <a:gd name="T101" fmla="*/ 2147483647 h 319"/>
                    <a:gd name="T102" fmla="*/ 2147483647 w 201"/>
                    <a:gd name="T103" fmla="*/ 2147483647 h 319"/>
                    <a:gd name="T104" fmla="*/ 2147483647 w 201"/>
                    <a:gd name="T105" fmla="*/ 2147483647 h 319"/>
                    <a:gd name="T106" fmla="*/ 2147483647 w 201"/>
                    <a:gd name="T107" fmla="*/ 2147483647 h 319"/>
                    <a:gd name="T108" fmla="*/ 2147483647 w 201"/>
                    <a:gd name="T109" fmla="*/ 2147483647 h 319"/>
                    <a:gd name="T110" fmla="*/ 2147483647 w 201"/>
                    <a:gd name="T111" fmla="*/ 2147483647 h 31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201" h="319">
                      <a:moveTo>
                        <a:pt x="84" y="267"/>
                      </a:moveTo>
                      <a:lnTo>
                        <a:pt x="88" y="270"/>
                      </a:lnTo>
                      <a:lnTo>
                        <a:pt x="93" y="277"/>
                      </a:lnTo>
                      <a:lnTo>
                        <a:pt x="97" y="283"/>
                      </a:lnTo>
                      <a:lnTo>
                        <a:pt x="95" y="290"/>
                      </a:lnTo>
                      <a:lnTo>
                        <a:pt x="88" y="294"/>
                      </a:lnTo>
                      <a:lnTo>
                        <a:pt x="82" y="296"/>
                      </a:lnTo>
                      <a:lnTo>
                        <a:pt x="78" y="301"/>
                      </a:lnTo>
                      <a:lnTo>
                        <a:pt x="80" y="308"/>
                      </a:lnTo>
                      <a:lnTo>
                        <a:pt x="82" y="315"/>
                      </a:lnTo>
                      <a:lnTo>
                        <a:pt x="85" y="318"/>
                      </a:lnTo>
                      <a:lnTo>
                        <a:pt x="92" y="319"/>
                      </a:lnTo>
                      <a:lnTo>
                        <a:pt x="104" y="319"/>
                      </a:lnTo>
                      <a:lnTo>
                        <a:pt x="116" y="319"/>
                      </a:lnTo>
                      <a:lnTo>
                        <a:pt x="123" y="318"/>
                      </a:lnTo>
                      <a:lnTo>
                        <a:pt x="129" y="316"/>
                      </a:lnTo>
                      <a:lnTo>
                        <a:pt x="136" y="312"/>
                      </a:lnTo>
                      <a:lnTo>
                        <a:pt x="144" y="309"/>
                      </a:lnTo>
                      <a:lnTo>
                        <a:pt x="151" y="305"/>
                      </a:lnTo>
                      <a:lnTo>
                        <a:pt x="158" y="304"/>
                      </a:lnTo>
                      <a:lnTo>
                        <a:pt x="164" y="304"/>
                      </a:lnTo>
                      <a:lnTo>
                        <a:pt x="171" y="306"/>
                      </a:lnTo>
                      <a:lnTo>
                        <a:pt x="176" y="306"/>
                      </a:lnTo>
                      <a:lnTo>
                        <a:pt x="182" y="305"/>
                      </a:lnTo>
                      <a:lnTo>
                        <a:pt x="187" y="300"/>
                      </a:lnTo>
                      <a:lnTo>
                        <a:pt x="191" y="294"/>
                      </a:lnTo>
                      <a:lnTo>
                        <a:pt x="197" y="289"/>
                      </a:lnTo>
                      <a:lnTo>
                        <a:pt x="198" y="285"/>
                      </a:lnTo>
                      <a:lnTo>
                        <a:pt x="191" y="279"/>
                      </a:lnTo>
                      <a:lnTo>
                        <a:pt x="180" y="273"/>
                      </a:lnTo>
                      <a:lnTo>
                        <a:pt x="173" y="270"/>
                      </a:lnTo>
                      <a:lnTo>
                        <a:pt x="169" y="266"/>
                      </a:lnTo>
                      <a:lnTo>
                        <a:pt x="172" y="263"/>
                      </a:lnTo>
                      <a:lnTo>
                        <a:pt x="177" y="259"/>
                      </a:lnTo>
                      <a:lnTo>
                        <a:pt x="181" y="256"/>
                      </a:lnTo>
                      <a:lnTo>
                        <a:pt x="182" y="251"/>
                      </a:lnTo>
                      <a:lnTo>
                        <a:pt x="182" y="244"/>
                      </a:lnTo>
                      <a:lnTo>
                        <a:pt x="180" y="238"/>
                      </a:lnTo>
                      <a:lnTo>
                        <a:pt x="179" y="235"/>
                      </a:lnTo>
                      <a:lnTo>
                        <a:pt x="179" y="232"/>
                      </a:lnTo>
                      <a:lnTo>
                        <a:pt x="182" y="227"/>
                      </a:lnTo>
                      <a:lnTo>
                        <a:pt x="188" y="219"/>
                      </a:lnTo>
                      <a:lnTo>
                        <a:pt x="195" y="209"/>
                      </a:lnTo>
                      <a:lnTo>
                        <a:pt x="197" y="197"/>
                      </a:lnTo>
                      <a:lnTo>
                        <a:pt x="190" y="187"/>
                      </a:lnTo>
                      <a:lnTo>
                        <a:pt x="177" y="179"/>
                      </a:lnTo>
                      <a:lnTo>
                        <a:pt x="168" y="173"/>
                      </a:lnTo>
                      <a:lnTo>
                        <a:pt x="165" y="168"/>
                      </a:lnTo>
                      <a:lnTo>
                        <a:pt x="168" y="162"/>
                      </a:lnTo>
                      <a:lnTo>
                        <a:pt x="177" y="156"/>
                      </a:lnTo>
                      <a:lnTo>
                        <a:pt x="188" y="149"/>
                      </a:lnTo>
                      <a:lnTo>
                        <a:pt x="195" y="139"/>
                      </a:lnTo>
                      <a:lnTo>
                        <a:pt x="195" y="130"/>
                      </a:lnTo>
                      <a:lnTo>
                        <a:pt x="192" y="120"/>
                      </a:lnTo>
                      <a:lnTo>
                        <a:pt x="194" y="109"/>
                      </a:lnTo>
                      <a:lnTo>
                        <a:pt x="195" y="100"/>
                      </a:lnTo>
                      <a:lnTo>
                        <a:pt x="196" y="90"/>
                      </a:lnTo>
                      <a:lnTo>
                        <a:pt x="197" y="77"/>
                      </a:lnTo>
                      <a:lnTo>
                        <a:pt x="199" y="65"/>
                      </a:lnTo>
                      <a:lnTo>
                        <a:pt x="201" y="55"/>
                      </a:lnTo>
                      <a:lnTo>
                        <a:pt x="196" y="52"/>
                      </a:lnTo>
                      <a:lnTo>
                        <a:pt x="189" y="54"/>
                      </a:lnTo>
                      <a:lnTo>
                        <a:pt x="183" y="54"/>
                      </a:lnTo>
                      <a:lnTo>
                        <a:pt x="183" y="51"/>
                      </a:lnTo>
                      <a:lnTo>
                        <a:pt x="190" y="40"/>
                      </a:lnTo>
                      <a:lnTo>
                        <a:pt x="197" y="29"/>
                      </a:lnTo>
                      <a:lnTo>
                        <a:pt x="199" y="18"/>
                      </a:lnTo>
                      <a:lnTo>
                        <a:pt x="198" y="10"/>
                      </a:lnTo>
                      <a:lnTo>
                        <a:pt x="194" y="6"/>
                      </a:lnTo>
                      <a:lnTo>
                        <a:pt x="192" y="5"/>
                      </a:lnTo>
                      <a:lnTo>
                        <a:pt x="190" y="5"/>
                      </a:lnTo>
                      <a:lnTo>
                        <a:pt x="189" y="5"/>
                      </a:lnTo>
                      <a:lnTo>
                        <a:pt x="187" y="5"/>
                      </a:lnTo>
                      <a:lnTo>
                        <a:pt x="179" y="6"/>
                      </a:lnTo>
                      <a:lnTo>
                        <a:pt x="173" y="3"/>
                      </a:lnTo>
                      <a:lnTo>
                        <a:pt x="168" y="1"/>
                      </a:lnTo>
                      <a:lnTo>
                        <a:pt x="164" y="0"/>
                      </a:lnTo>
                      <a:lnTo>
                        <a:pt x="163" y="0"/>
                      </a:lnTo>
                      <a:lnTo>
                        <a:pt x="161" y="0"/>
                      </a:lnTo>
                      <a:lnTo>
                        <a:pt x="160" y="1"/>
                      </a:lnTo>
                      <a:lnTo>
                        <a:pt x="159" y="2"/>
                      </a:lnTo>
                      <a:lnTo>
                        <a:pt x="156" y="5"/>
                      </a:lnTo>
                      <a:lnTo>
                        <a:pt x="151" y="6"/>
                      </a:lnTo>
                      <a:lnTo>
                        <a:pt x="145" y="6"/>
                      </a:lnTo>
                      <a:lnTo>
                        <a:pt x="139" y="7"/>
                      </a:lnTo>
                      <a:lnTo>
                        <a:pt x="135" y="8"/>
                      </a:lnTo>
                      <a:lnTo>
                        <a:pt x="129" y="9"/>
                      </a:lnTo>
                      <a:lnTo>
                        <a:pt x="126" y="10"/>
                      </a:lnTo>
                      <a:lnTo>
                        <a:pt x="123" y="14"/>
                      </a:lnTo>
                      <a:lnTo>
                        <a:pt x="121" y="17"/>
                      </a:lnTo>
                      <a:lnTo>
                        <a:pt x="119" y="18"/>
                      </a:lnTo>
                      <a:lnTo>
                        <a:pt x="115" y="18"/>
                      </a:lnTo>
                      <a:lnTo>
                        <a:pt x="108" y="20"/>
                      </a:lnTo>
                      <a:lnTo>
                        <a:pt x="100" y="23"/>
                      </a:lnTo>
                      <a:lnTo>
                        <a:pt x="93" y="26"/>
                      </a:lnTo>
                      <a:lnTo>
                        <a:pt x="87" y="31"/>
                      </a:lnTo>
                      <a:lnTo>
                        <a:pt x="82" y="39"/>
                      </a:lnTo>
                      <a:lnTo>
                        <a:pt x="80" y="47"/>
                      </a:lnTo>
                      <a:lnTo>
                        <a:pt x="81" y="54"/>
                      </a:lnTo>
                      <a:lnTo>
                        <a:pt x="81" y="59"/>
                      </a:lnTo>
                      <a:lnTo>
                        <a:pt x="80" y="60"/>
                      </a:lnTo>
                      <a:lnTo>
                        <a:pt x="74" y="61"/>
                      </a:lnTo>
                      <a:lnTo>
                        <a:pt x="67" y="62"/>
                      </a:lnTo>
                      <a:lnTo>
                        <a:pt x="60" y="66"/>
                      </a:lnTo>
                      <a:lnTo>
                        <a:pt x="59" y="70"/>
                      </a:lnTo>
                      <a:lnTo>
                        <a:pt x="57" y="74"/>
                      </a:lnTo>
                      <a:lnTo>
                        <a:pt x="52" y="77"/>
                      </a:lnTo>
                      <a:lnTo>
                        <a:pt x="46" y="81"/>
                      </a:lnTo>
                      <a:lnTo>
                        <a:pt x="43" y="84"/>
                      </a:lnTo>
                      <a:lnTo>
                        <a:pt x="40" y="89"/>
                      </a:lnTo>
                      <a:lnTo>
                        <a:pt x="37" y="93"/>
                      </a:lnTo>
                      <a:lnTo>
                        <a:pt x="35" y="99"/>
                      </a:lnTo>
                      <a:lnTo>
                        <a:pt x="38" y="107"/>
                      </a:lnTo>
                      <a:lnTo>
                        <a:pt x="44" y="115"/>
                      </a:lnTo>
                      <a:lnTo>
                        <a:pt x="47" y="122"/>
                      </a:lnTo>
                      <a:lnTo>
                        <a:pt x="49" y="128"/>
                      </a:lnTo>
                      <a:lnTo>
                        <a:pt x="47" y="132"/>
                      </a:lnTo>
                      <a:lnTo>
                        <a:pt x="45" y="138"/>
                      </a:lnTo>
                      <a:lnTo>
                        <a:pt x="44" y="143"/>
                      </a:lnTo>
                      <a:lnTo>
                        <a:pt x="43" y="143"/>
                      </a:lnTo>
                      <a:lnTo>
                        <a:pt x="38" y="136"/>
                      </a:lnTo>
                      <a:lnTo>
                        <a:pt x="34" y="126"/>
                      </a:lnTo>
                      <a:lnTo>
                        <a:pt x="31" y="118"/>
                      </a:lnTo>
                      <a:lnTo>
                        <a:pt x="28" y="113"/>
                      </a:lnTo>
                      <a:lnTo>
                        <a:pt x="24" y="114"/>
                      </a:lnTo>
                      <a:lnTo>
                        <a:pt x="21" y="118"/>
                      </a:lnTo>
                      <a:lnTo>
                        <a:pt x="16" y="123"/>
                      </a:lnTo>
                      <a:lnTo>
                        <a:pt x="12" y="128"/>
                      </a:lnTo>
                      <a:lnTo>
                        <a:pt x="9" y="132"/>
                      </a:lnTo>
                      <a:lnTo>
                        <a:pt x="7" y="141"/>
                      </a:lnTo>
                      <a:lnTo>
                        <a:pt x="4" y="153"/>
                      </a:lnTo>
                      <a:lnTo>
                        <a:pt x="0" y="166"/>
                      </a:lnTo>
                      <a:lnTo>
                        <a:pt x="0" y="176"/>
                      </a:lnTo>
                      <a:lnTo>
                        <a:pt x="1" y="184"/>
                      </a:lnTo>
                      <a:lnTo>
                        <a:pt x="2" y="190"/>
                      </a:lnTo>
                      <a:lnTo>
                        <a:pt x="6" y="195"/>
                      </a:lnTo>
                      <a:lnTo>
                        <a:pt x="12" y="198"/>
                      </a:lnTo>
                      <a:lnTo>
                        <a:pt x="19" y="199"/>
                      </a:lnTo>
                      <a:lnTo>
                        <a:pt x="23" y="200"/>
                      </a:lnTo>
                      <a:lnTo>
                        <a:pt x="27" y="200"/>
                      </a:lnTo>
                      <a:lnTo>
                        <a:pt x="30" y="199"/>
                      </a:lnTo>
                      <a:lnTo>
                        <a:pt x="31" y="200"/>
                      </a:lnTo>
                      <a:lnTo>
                        <a:pt x="30" y="205"/>
                      </a:lnTo>
                      <a:lnTo>
                        <a:pt x="28" y="211"/>
                      </a:lnTo>
                      <a:lnTo>
                        <a:pt x="24" y="215"/>
                      </a:lnTo>
                      <a:lnTo>
                        <a:pt x="23" y="219"/>
                      </a:lnTo>
                      <a:lnTo>
                        <a:pt x="24" y="224"/>
                      </a:lnTo>
                      <a:lnTo>
                        <a:pt x="28" y="229"/>
                      </a:lnTo>
                      <a:lnTo>
                        <a:pt x="31" y="234"/>
                      </a:lnTo>
                      <a:lnTo>
                        <a:pt x="36" y="238"/>
                      </a:lnTo>
                      <a:lnTo>
                        <a:pt x="44" y="245"/>
                      </a:lnTo>
                      <a:lnTo>
                        <a:pt x="54" y="248"/>
                      </a:lnTo>
                      <a:lnTo>
                        <a:pt x="63" y="244"/>
                      </a:lnTo>
                      <a:lnTo>
                        <a:pt x="70" y="237"/>
                      </a:lnTo>
                      <a:lnTo>
                        <a:pt x="75" y="232"/>
                      </a:lnTo>
                      <a:lnTo>
                        <a:pt x="77" y="229"/>
                      </a:lnTo>
                      <a:lnTo>
                        <a:pt x="82" y="230"/>
                      </a:lnTo>
                      <a:lnTo>
                        <a:pt x="88" y="234"/>
                      </a:lnTo>
                      <a:lnTo>
                        <a:pt x="96" y="240"/>
                      </a:lnTo>
                      <a:lnTo>
                        <a:pt x="104" y="247"/>
                      </a:lnTo>
                      <a:lnTo>
                        <a:pt x="111" y="256"/>
                      </a:lnTo>
                      <a:lnTo>
                        <a:pt x="113" y="263"/>
                      </a:lnTo>
                      <a:lnTo>
                        <a:pt x="113" y="264"/>
                      </a:lnTo>
                      <a:lnTo>
                        <a:pt x="110" y="262"/>
                      </a:lnTo>
                      <a:lnTo>
                        <a:pt x="103" y="256"/>
                      </a:lnTo>
                      <a:lnTo>
                        <a:pt x="93" y="252"/>
                      </a:lnTo>
                      <a:lnTo>
                        <a:pt x="85" y="252"/>
                      </a:lnTo>
                      <a:lnTo>
                        <a:pt x="82" y="258"/>
                      </a:lnTo>
                      <a:lnTo>
                        <a:pt x="84" y="26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6" name="Freeform 150">
                  <a:extLst>
                    <a:ext uri="{FF2B5EF4-FFF2-40B4-BE49-F238E27FC236}">
                      <a16:creationId xmlns:a16="http://schemas.microsoft.com/office/drawing/2014/main" id="{93B792AC-9588-401C-AA15-7F8B62CFCD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9658" y="1555762"/>
                  <a:ext cx="41621" cy="20470"/>
                </a:xfrm>
                <a:custGeom>
                  <a:avLst/>
                  <a:gdLst>
                    <a:gd name="T0" fmla="*/ 2147483647 w 34"/>
                    <a:gd name="T1" fmla="*/ 0 h 18"/>
                    <a:gd name="T2" fmla="*/ 2147483647 w 34"/>
                    <a:gd name="T3" fmla="*/ 2147483647 h 18"/>
                    <a:gd name="T4" fmla="*/ 2147483647 w 34"/>
                    <a:gd name="T5" fmla="*/ 2147483647 h 18"/>
                    <a:gd name="T6" fmla="*/ 2147483647 w 34"/>
                    <a:gd name="T7" fmla="*/ 2147483647 h 18"/>
                    <a:gd name="T8" fmla="*/ 2147483647 w 34"/>
                    <a:gd name="T9" fmla="*/ 2147483647 h 18"/>
                    <a:gd name="T10" fmla="*/ 2147483647 w 34"/>
                    <a:gd name="T11" fmla="*/ 2147483647 h 18"/>
                    <a:gd name="T12" fmla="*/ 2147483647 w 34"/>
                    <a:gd name="T13" fmla="*/ 2147483647 h 18"/>
                    <a:gd name="T14" fmla="*/ 2147483647 w 34"/>
                    <a:gd name="T15" fmla="*/ 2147483647 h 18"/>
                    <a:gd name="T16" fmla="*/ 2147483647 w 34"/>
                    <a:gd name="T17" fmla="*/ 2147483647 h 18"/>
                    <a:gd name="T18" fmla="*/ 2147483647 w 34"/>
                    <a:gd name="T19" fmla="*/ 2147483647 h 18"/>
                    <a:gd name="T20" fmla="*/ 0 w 34"/>
                    <a:gd name="T21" fmla="*/ 2147483647 h 18"/>
                    <a:gd name="T22" fmla="*/ 0 w 34"/>
                    <a:gd name="T23" fmla="*/ 2147483647 h 18"/>
                    <a:gd name="T24" fmla="*/ 2147483647 w 34"/>
                    <a:gd name="T25" fmla="*/ 2147483647 h 18"/>
                    <a:gd name="T26" fmla="*/ 2147483647 w 34"/>
                    <a:gd name="T27" fmla="*/ 2147483647 h 18"/>
                    <a:gd name="T28" fmla="*/ 2147483647 w 34"/>
                    <a:gd name="T29" fmla="*/ 2147483647 h 18"/>
                    <a:gd name="T30" fmla="*/ 2147483647 w 34"/>
                    <a:gd name="T31" fmla="*/ 2147483647 h 18"/>
                    <a:gd name="T32" fmla="*/ 2147483647 w 34"/>
                    <a:gd name="T33" fmla="*/ 0 h 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34" h="18">
                      <a:moveTo>
                        <a:pt x="31" y="0"/>
                      </a:moveTo>
                      <a:lnTo>
                        <a:pt x="32" y="1"/>
                      </a:lnTo>
                      <a:lnTo>
                        <a:pt x="34" y="3"/>
                      </a:lnTo>
                      <a:lnTo>
                        <a:pt x="34" y="6"/>
                      </a:lnTo>
                      <a:lnTo>
                        <a:pt x="30" y="10"/>
                      </a:lnTo>
                      <a:lnTo>
                        <a:pt x="24" y="14"/>
                      </a:lnTo>
                      <a:lnTo>
                        <a:pt x="22" y="16"/>
                      </a:lnTo>
                      <a:lnTo>
                        <a:pt x="19" y="18"/>
                      </a:lnTo>
                      <a:lnTo>
                        <a:pt x="12" y="18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4" y="7"/>
                      </a:lnTo>
                      <a:lnTo>
                        <a:pt x="14" y="4"/>
                      </a:lnTo>
                      <a:lnTo>
                        <a:pt x="22" y="2"/>
                      </a:lnTo>
                      <a:lnTo>
                        <a:pt x="29" y="1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7" name="Freeform 151">
                  <a:extLst>
                    <a:ext uri="{FF2B5EF4-FFF2-40B4-BE49-F238E27FC236}">
                      <a16:creationId xmlns:a16="http://schemas.microsoft.com/office/drawing/2014/main" id="{D1C6962E-DF80-4F77-9BBF-A0B9C68F4B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943" y="1501799"/>
                  <a:ext cx="38002" cy="55826"/>
                </a:xfrm>
                <a:custGeom>
                  <a:avLst/>
                  <a:gdLst>
                    <a:gd name="T0" fmla="*/ 2147483647 w 34"/>
                    <a:gd name="T1" fmla="*/ 2147483647 h 46"/>
                    <a:gd name="T2" fmla="*/ 2147483647 w 34"/>
                    <a:gd name="T3" fmla="*/ 2147483647 h 46"/>
                    <a:gd name="T4" fmla="*/ 2147483647 w 34"/>
                    <a:gd name="T5" fmla="*/ 2147483647 h 46"/>
                    <a:gd name="T6" fmla="*/ 2147483647 w 34"/>
                    <a:gd name="T7" fmla="*/ 0 h 46"/>
                    <a:gd name="T8" fmla="*/ 2147483647 w 34"/>
                    <a:gd name="T9" fmla="*/ 0 h 46"/>
                    <a:gd name="T10" fmla="*/ 2147483647 w 34"/>
                    <a:gd name="T11" fmla="*/ 2147483647 h 46"/>
                    <a:gd name="T12" fmla="*/ 0 w 34"/>
                    <a:gd name="T13" fmla="*/ 2147483647 h 46"/>
                    <a:gd name="T14" fmla="*/ 2147483647 w 34"/>
                    <a:gd name="T15" fmla="*/ 2147483647 h 46"/>
                    <a:gd name="T16" fmla="*/ 2147483647 w 34"/>
                    <a:gd name="T17" fmla="*/ 2147483647 h 46"/>
                    <a:gd name="T18" fmla="*/ 2147483647 w 34"/>
                    <a:gd name="T19" fmla="*/ 2147483647 h 46"/>
                    <a:gd name="T20" fmla="*/ 2147483647 w 34"/>
                    <a:gd name="T21" fmla="*/ 2147483647 h 46"/>
                    <a:gd name="T22" fmla="*/ 2147483647 w 34"/>
                    <a:gd name="T23" fmla="*/ 2147483647 h 46"/>
                    <a:gd name="T24" fmla="*/ 2147483647 w 34"/>
                    <a:gd name="T25" fmla="*/ 2147483647 h 46"/>
                    <a:gd name="T26" fmla="*/ 2147483647 w 34"/>
                    <a:gd name="T27" fmla="*/ 2147483647 h 46"/>
                    <a:gd name="T28" fmla="*/ 2147483647 w 34"/>
                    <a:gd name="T29" fmla="*/ 2147483647 h 46"/>
                    <a:gd name="T30" fmla="*/ 2147483647 w 34"/>
                    <a:gd name="T31" fmla="*/ 2147483647 h 46"/>
                    <a:gd name="T32" fmla="*/ 2147483647 w 34"/>
                    <a:gd name="T33" fmla="*/ 2147483647 h 46"/>
                    <a:gd name="T34" fmla="*/ 2147483647 w 34"/>
                    <a:gd name="T35" fmla="*/ 2147483647 h 46"/>
                    <a:gd name="T36" fmla="*/ 2147483647 w 34"/>
                    <a:gd name="T37" fmla="*/ 2147483647 h 46"/>
                    <a:gd name="T38" fmla="*/ 2147483647 w 34"/>
                    <a:gd name="T39" fmla="*/ 2147483647 h 46"/>
                    <a:gd name="T40" fmla="*/ 2147483647 w 34"/>
                    <a:gd name="T41" fmla="*/ 2147483647 h 46"/>
                    <a:gd name="T42" fmla="*/ 2147483647 w 34"/>
                    <a:gd name="T43" fmla="*/ 2147483647 h 46"/>
                    <a:gd name="T44" fmla="*/ 2147483647 w 34"/>
                    <a:gd name="T45" fmla="*/ 2147483647 h 46"/>
                    <a:gd name="T46" fmla="*/ 2147483647 w 34"/>
                    <a:gd name="T47" fmla="*/ 2147483647 h 46"/>
                    <a:gd name="T48" fmla="*/ 2147483647 w 34"/>
                    <a:gd name="T49" fmla="*/ 2147483647 h 4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4" h="46">
                      <a:moveTo>
                        <a:pt x="22" y="14"/>
                      </a:moveTo>
                      <a:lnTo>
                        <a:pt x="20" y="10"/>
                      </a:lnTo>
                      <a:lnTo>
                        <a:pt x="14" y="5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1" y="5"/>
                      </a:lnTo>
                      <a:lnTo>
                        <a:pt x="0" y="10"/>
                      </a:lnTo>
                      <a:lnTo>
                        <a:pt x="1" y="15"/>
                      </a:lnTo>
                      <a:lnTo>
                        <a:pt x="1" y="20"/>
                      </a:lnTo>
                      <a:lnTo>
                        <a:pt x="3" y="27"/>
                      </a:lnTo>
                      <a:lnTo>
                        <a:pt x="4" y="36"/>
                      </a:lnTo>
                      <a:lnTo>
                        <a:pt x="7" y="43"/>
                      </a:lnTo>
                      <a:lnTo>
                        <a:pt x="11" y="46"/>
                      </a:lnTo>
                      <a:lnTo>
                        <a:pt x="16" y="46"/>
                      </a:lnTo>
                      <a:lnTo>
                        <a:pt x="21" y="44"/>
                      </a:lnTo>
                      <a:lnTo>
                        <a:pt x="26" y="42"/>
                      </a:lnTo>
                      <a:lnTo>
                        <a:pt x="29" y="38"/>
                      </a:lnTo>
                      <a:lnTo>
                        <a:pt x="31" y="33"/>
                      </a:lnTo>
                      <a:lnTo>
                        <a:pt x="34" y="30"/>
                      </a:lnTo>
                      <a:lnTo>
                        <a:pt x="34" y="27"/>
                      </a:lnTo>
                      <a:lnTo>
                        <a:pt x="30" y="22"/>
                      </a:lnTo>
                      <a:lnTo>
                        <a:pt x="26" y="17"/>
                      </a:lnTo>
                      <a:lnTo>
                        <a:pt x="23" y="15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8" name="Freeform 152">
                  <a:extLst>
                    <a:ext uri="{FF2B5EF4-FFF2-40B4-BE49-F238E27FC236}">
                      <a16:creationId xmlns:a16="http://schemas.microsoft.com/office/drawing/2014/main" id="{FE0ED41C-61C2-4268-BDA4-30C1E622CA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941" y="1475746"/>
                  <a:ext cx="68765" cy="80016"/>
                </a:xfrm>
                <a:custGeom>
                  <a:avLst/>
                  <a:gdLst>
                    <a:gd name="T0" fmla="*/ 2147483647 w 58"/>
                    <a:gd name="T1" fmla="*/ 2147483647 h 67"/>
                    <a:gd name="T2" fmla="*/ 2147483647 w 58"/>
                    <a:gd name="T3" fmla="*/ 2147483647 h 67"/>
                    <a:gd name="T4" fmla="*/ 2147483647 w 58"/>
                    <a:gd name="T5" fmla="*/ 2147483647 h 67"/>
                    <a:gd name="T6" fmla="*/ 2147483647 w 58"/>
                    <a:gd name="T7" fmla="*/ 2147483647 h 67"/>
                    <a:gd name="T8" fmla="*/ 2147483647 w 58"/>
                    <a:gd name="T9" fmla="*/ 2147483647 h 67"/>
                    <a:gd name="T10" fmla="*/ 2147483647 w 58"/>
                    <a:gd name="T11" fmla="*/ 2147483647 h 67"/>
                    <a:gd name="T12" fmla="*/ 2147483647 w 58"/>
                    <a:gd name="T13" fmla="*/ 2147483647 h 67"/>
                    <a:gd name="T14" fmla="*/ 2147483647 w 58"/>
                    <a:gd name="T15" fmla="*/ 2147483647 h 67"/>
                    <a:gd name="T16" fmla="*/ 2147483647 w 58"/>
                    <a:gd name="T17" fmla="*/ 2147483647 h 67"/>
                    <a:gd name="T18" fmla="*/ 2147483647 w 58"/>
                    <a:gd name="T19" fmla="*/ 2147483647 h 67"/>
                    <a:gd name="T20" fmla="*/ 2147483647 w 58"/>
                    <a:gd name="T21" fmla="*/ 2147483647 h 67"/>
                    <a:gd name="T22" fmla="*/ 2147483647 w 58"/>
                    <a:gd name="T23" fmla="*/ 2147483647 h 67"/>
                    <a:gd name="T24" fmla="*/ 2147483647 w 58"/>
                    <a:gd name="T25" fmla="*/ 2147483647 h 67"/>
                    <a:gd name="T26" fmla="*/ 2147483647 w 58"/>
                    <a:gd name="T27" fmla="*/ 2147483647 h 67"/>
                    <a:gd name="T28" fmla="*/ 2147483647 w 58"/>
                    <a:gd name="T29" fmla="*/ 2147483647 h 67"/>
                    <a:gd name="T30" fmla="*/ 2147483647 w 58"/>
                    <a:gd name="T31" fmla="*/ 2147483647 h 67"/>
                    <a:gd name="T32" fmla="*/ 2147483647 w 58"/>
                    <a:gd name="T33" fmla="*/ 2147483647 h 67"/>
                    <a:gd name="T34" fmla="*/ 2147483647 w 58"/>
                    <a:gd name="T35" fmla="*/ 2147483647 h 67"/>
                    <a:gd name="T36" fmla="*/ 2147483647 w 58"/>
                    <a:gd name="T37" fmla="*/ 2147483647 h 67"/>
                    <a:gd name="T38" fmla="*/ 2147483647 w 58"/>
                    <a:gd name="T39" fmla="*/ 2147483647 h 67"/>
                    <a:gd name="T40" fmla="*/ 2147483647 w 58"/>
                    <a:gd name="T41" fmla="*/ 2147483647 h 67"/>
                    <a:gd name="T42" fmla="*/ 2147483647 w 58"/>
                    <a:gd name="T43" fmla="*/ 2147483647 h 67"/>
                    <a:gd name="T44" fmla="*/ 2147483647 w 58"/>
                    <a:gd name="T45" fmla="*/ 2147483647 h 67"/>
                    <a:gd name="T46" fmla="*/ 0 w 58"/>
                    <a:gd name="T47" fmla="*/ 2147483647 h 67"/>
                    <a:gd name="T48" fmla="*/ 2147483647 w 58"/>
                    <a:gd name="T49" fmla="*/ 0 h 67"/>
                    <a:gd name="T50" fmla="*/ 2147483647 w 58"/>
                    <a:gd name="T51" fmla="*/ 0 h 67"/>
                    <a:gd name="T52" fmla="*/ 2147483647 w 58"/>
                    <a:gd name="T53" fmla="*/ 0 h 67"/>
                    <a:gd name="T54" fmla="*/ 2147483647 w 58"/>
                    <a:gd name="T55" fmla="*/ 2147483647 h 67"/>
                    <a:gd name="T56" fmla="*/ 2147483647 w 58"/>
                    <a:gd name="T57" fmla="*/ 2147483647 h 67"/>
                    <a:gd name="T58" fmla="*/ 2147483647 w 58"/>
                    <a:gd name="T59" fmla="*/ 2147483647 h 67"/>
                    <a:gd name="T60" fmla="*/ 2147483647 w 58"/>
                    <a:gd name="T61" fmla="*/ 2147483647 h 67"/>
                    <a:gd name="T62" fmla="*/ 2147483647 w 58"/>
                    <a:gd name="T63" fmla="*/ 2147483647 h 67"/>
                    <a:gd name="T64" fmla="*/ 2147483647 w 58"/>
                    <a:gd name="T65" fmla="*/ 2147483647 h 67"/>
                    <a:gd name="T66" fmla="*/ 2147483647 w 58"/>
                    <a:gd name="T67" fmla="*/ 2147483647 h 67"/>
                    <a:gd name="T68" fmla="*/ 2147483647 w 58"/>
                    <a:gd name="T69" fmla="*/ 2147483647 h 67"/>
                    <a:gd name="T70" fmla="*/ 2147483647 w 58"/>
                    <a:gd name="T71" fmla="*/ 2147483647 h 67"/>
                    <a:gd name="T72" fmla="*/ 2147483647 w 58"/>
                    <a:gd name="T73" fmla="*/ 2147483647 h 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8" h="67">
                      <a:moveTo>
                        <a:pt x="53" y="34"/>
                      </a:moveTo>
                      <a:lnTo>
                        <a:pt x="54" y="37"/>
                      </a:lnTo>
                      <a:lnTo>
                        <a:pt x="57" y="44"/>
                      </a:lnTo>
                      <a:lnTo>
                        <a:pt x="58" y="53"/>
                      </a:lnTo>
                      <a:lnTo>
                        <a:pt x="57" y="60"/>
                      </a:lnTo>
                      <a:lnTo>
                        <a:pt x="54" y="64"/>
                      </a:lnTo>
                      <a:lnTo>
                        <a:pt x="52" y="66"/>
                      </a:lnTo>
                      <a:lnTo>
                        <a:pt x="48" y="67"/>
                      </a:lnTo>
                      <a:lnTo>
                        <a:pt x="44" y="65"/>
                      </a:lnTo>
                      <a:lnTo>
                        <a:pt x="39" y="62"/>
                      </a:lnTo>
                      <a:lnTo>
                        <a:pt x="35" y="60"/>
                      </a:lnTo>
                      <a:lnTo>
                        <a:pt x="32" y="58"/>
                      </a:lnTo>
                      <a:lnTo>
                        <a:pt x="29" y="53"/>
                      </a:lnTo>
                      <a:lnTo>
                        <a:pt x="24" y="50"/>
                      </a:lnTo>
                      <a:lnTo>
                        <a:pt x="17" y="49"/>
                      </a:lnTo>
                      <a:lnTo>
                        <a:pt x="12" y="47"/>
                      </a:lnTo>
                      <a:lnTo>
                        <a:pt x="8" y="42"/>
                      </a:lnTo>
                      <a:lnTo>
                        <a:pt x="9" y="37"/>
                      </a:lnTo>
                      <a:lnTo>
                        <a:pt x="13" y="37"/>
                      </a:lnTo>
                      <a:lnTo>
                        <a:pt x="15" y="36"/>
                      </a:lnTo>
                      <a:lnTo>
                        <a:pt x="13" y="30"/>
                      </a:lnTo>
                      <a:lnTo>
                        <a:pt x="7" y="20"/>
                      </a:lnTo>
                      <a:lnTo>
                        <a:pt x="2" y="11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2"/>
                      </a:lnTo>
                      <a:lnTo>
                        <a:pt x="23" y="8"/>
                      </a:lnTo>
                      <a:lnTo>
                        <a:pt x="28" y="13"/>
                      </a:lnTo>
                      <a:lnTo>
                        <a:pt x="34" y="15"/>
                      </a:lnTo>
                      <a:lnTo>
                        <a:pt x="38" y="16"/>
                      </a:lnTo>
                      <a:lnTo>
                        <a:pt x="40" y="19"/>
                      </a:lnTo>
                      <a:lnTo>
                        <a:pt x="43" y="24"/>
                      </a:lnTo>
                      <a:lnTo>
                        <a:pt x="47" y="29"/>
                      </a:lnTo>
                      <a:lnTo>
                        <a:pt x="51" y="32"/>
                      </a:lnTo>
                      <a:lnTo>
                        <a:pt x="53" y="3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9" name="Freeform 153">
                  <a:extLst>
                    <a:ext uri="{FF2B5EF4-FFF2-40B4-BE49-F238E27FC236}">
                      <a16:creationId xmlns:a16="http://schemas.microsoft.com/office/drawing/2014/main" id="{FB5E0750-3BF7-4E33-9093-EC0651B305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5073" y="1766039"/>
                  <a:ext cx="307630" cy="275405"/>
                </a:xfrm>
                <a:custGeom>
                  <a:avLst/>
                  <a:gdLst>
                    <a:gd name="T0" fmla="*/ 2147483647 w 249"/>
                    <a:gd name="T1" fmla="*/ 2147483647 h 231"/>
                    <a:gd name="T2" fmla="*/ 2147483647 w 249"/>
                    <a:gd name="T3" fmla="*/ 2147483647 h 231"/>
                    <a:gd name="T4" fmla="*/ 2147483647 w 249"/>
                    <a:gd name="T5" fmla="*/ 2147483647 h 231"/>
                    <a:gd name="T6" fmla="*/ 2147483647 w 249"/>
                    <a:gd name="T7" fmla="*/ 2147483647 h 231"/>
                    <a:gd name="T8" fmla="*/ 2147483647 w 249"/>
                    <a:gd name="T9" fmla="*/ 2147483647 h 231"/>
                    <a:gd name="T10" fmla="*/ 2147483647 w 249"/>
                    <a:gd name="T11" fmla="*/ 2147483647 h 231"/>
                    <a:gd name="T12" fmla="*/ 2147483647 w 249"/>
                    <a:gd name="T13" fmla="*/ 2147483647 h 231"/>
                    <a:gd name="T14" fmla="*/ 2147483647 w 249"/>
                    <a:gd name="T15" fmla="*/ 2147483647 h 231"/>
                    <a:gd name="T16" fmla="*/ 2147483647 w 249"/>
                    <a:gd name="T17" fmla="*/ 2147483647 h 231"/>
                    <a:gd name="T18" fmla="*/ 2147483647 w 249"/>
                    <a:gd name="T19" fmla="*/ 2147483647 h 231"/>
                    <a:gd name="T20" fmla="*/ 2147483647 w 249"/>
                    <a:gd name="T21" fmla="*/ 2147483647 h 231"/>
                    <a:gd name="T22" fmla="*/ 2147483647 w 249"/>
                    <a:gd name="T23" fmla="*/ 2147483647 h 231"/>
                    <a:gd name="T24" fmla="*/ 2147483647 w 249"/>
                    <a:gd name="T25" fmla="*/ 2147483647 h 231"/>
                    <a:gd name="T26" fmla="*/ 2147483647 w 249"/>
                    <a:gd name="T27" fmla="*/ 2147483647 h 231"/>
                    <a:gd name="T28" fmla="*/ 2147483647 w 249"/>
                    <a:gd name="T29" fmla="*/ 2147483647 h 231"/>
                    <a:gd name="T30" fmla="*/ 2147483647 w 249"/>
                    <a:gd name="T31" fmla="*/ 2147483647 h 231"/>
                    <a:gd name="T32" fmla="*/ 2147483647 w 249"/>
                    <a:gd name="T33" fmla="*/ 2147483647 h 231"/>
                    <a:gd name="T34" fmla="*/ 2147483647 w 249"/>
                    <a:gd name="T35" fmla="*/ 2147483647 h 231"/>
                    <a:gd name="T36" fmla="*/ 2147483647 w 249"/>
                    <a:gd name="T37" fmla="*/ 2147483647 h 231"/>
                    <a:gd name="T38" fmla="*/ 2147483647 w 249"/>
                    <a:gd name="T39" fmla="*/ 2147483647 h 231"/>
                    <a:gd name="T40" fmla="*/ 2147483647 w 249"/>
                    <a:gd name="T41" fmla="*/ 2147483647 h 231"/>
                    <a:gd name="T42" fmla="*/ 2147483647 w 249"/>
                    <a:gd name="T43" fmla="*/ 2147483647 h 231"/>
                    <a:gd name="T44" fmla="*/ 2147483647 w 249"/>
                    <a:gd name="T45" fmla="*/ 2147483647 h 231"/>
                    <a:gd name="T46" fmla="*/ 2147483647 w 249"/>
                    <a:gd name="T47" fmla="*/ 2147483647 h 231"/>
                    <a:gd name="T48" fmla="*/ 2147483647 w 249"/>
                    <a:gd name="T49" fmla="*/ 2147483647 h 231"/>
                    <a:gd name="T50" fmla="*/ 2147483647 w 249"/>
                    <a:gd name="T51" fmla="*/ 2147483647 h 231"/>
                    <a:gd name="T52" fmla="*/ 2147483647 w 249"/>
                    <a:gd name="T53" fmla="*/ 2147483647 h 231"/>
                    <a:gd name="T54" fmla="*/ 2147483647 w 249"/>
                    <a:gd name="T55" fmla="*/ 2147483647 h 231"/>
                    <a:gd name="T56" fmla="*/ 2147483647 w 249"/>
                    <a:gd name="T57" fmla="*/ 2147483647 h 231"/>
                    <a:gd name="T58" fmla="*/ 2147483647 w 249"/>
                    <a:gd name="T59" fmla="*/ 2147483647 h 231"/>
                    <a:gd name="T60" fmla="*/ 2147483647 w 249"/>
                    <a:gd name="T61" fmla="*/ 2147483647 h 231"/>
                    <a:gd name="T62" fmla="*/ 2147483647 w 249"/>
                    <a:gd name="T63" fmla="*/ 2147483647 h 231"/>
                    <a:gd name="T64" fmla="*/ 2147483647 w 249"/>
                    <a:gd name="T65" fmla="*/ 2147483647 h 231"/>
                    <a:gd name="T66" fmla="*/ 2147483647 w 249"/>
                    <a:gd name="T67" fmla="*/ 2147483647 h 231"/>
                    <a:gd name="T68" fmla="*/ 2147483647 w 249"/>
                    <a:gd name="T69" fmla="*/ 2147483647 h 231"/>
                    <a:gd name="T70" fmla="*/ 2147483647 w 249"/>
                    <a:gd name="T71" fmla="*/ 2147483647 h 231"/>
                    <a:gd name="T72" fmla="*/ 2147483647 w 249"/>
                    <a:gd name="T73" fmla="*/ 2147483647 h 231"/>
                    <a:gd name="T74" fmla="*/ 2147483647 w 249"/>
                    <a:gd name="T75" fmla="*/ 2147483647 h 231"/>
                    <a:gd name="T76" fmla="*/ 2147483647 w 249"/>
                    <a:gd name="T77" fmla="*/ 2147483647 h 231"/>
                    <a:gd name="T78" fmla="*/ 2147483647 w 249"/>
                    <a:gd name="T79" fmla="*/ 2147483647 h 231"/>
                    <a:gd name="T80" fmla="*/ 2147483647 w 249"/>
                    <a:gd name="T81" fmla="*/ 2147483647 h 231"/>
                    <a:gd name="T82" fmla="*/ 2147483647 w 249"/>
                    <a:gd name="T83" fmla="*/ 2147483647 h 231"/>
                    <a:gd name="T84" fmla="*/ 2147483647 w 249"/>
                    <a:gd name="T85" fmla="*/ 2147483647 h 231"/>
                    <a:gd name="T86" fmla="*/ 2147483647 w 249"/>
                    <a:gd name="T87" fmla="*/ 2147483647 h 231"/>
                    <a:gd name="T88" fmla="*/ 2147483647 w 249"/>
                    <a:gd name="T89" fmla="*/ 2147483647 h 231"/>
                    <a:gd name="T90" fmla="*/ 2147483647 w 249"/>
                    <a:gd name="T91" fmla="*/ 2147483647 h 231"/>
                    <a:gd name="T92" fmla="*/ 2147483647 w 249"/>
                    <a:gd name="T93" fmla="*/ 2147483647 h 231"/>
                    <a:gd name="T94" fmla="*/ 2147483647 w 249"/>
                    <a:gd name="T95" fmla="*/ 2147483647 h 231"/>
                    <a:gd name="T96" fmla="*/ 2147483647 w 249"/>
                    <a:gd name="T97" fmla="*/ 2147483647 h 23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49" h="231">
                      <a:moveTo>
                        <a:pt x="239" y="162"/>
                      </a:moveTo>
                      <a:lnTo>
                        <a:pt x="241" y="164"/>
                      </a:lnTo>
                      <a:lnTo>
                        <a:pt x="246" y="168"/>
                      </a:lnTo>
                      <a:lnTo>
                        <a:pt x="249" y="175"/>
                      </a:lnTo>
                      <a:lnTo>
                        <a:pt x="248" y="182"/>
                      </a:lnTo>
                      <a:lnTo>
                        <a:pt x="244" y="187"/>
                      </a:lnTo>
                      <a:lnTo>
                        <a:pt x="239" y="188"/>
                      </a:lnTo>
                      <a:lnTo>
                        <a:pt x="236" y="187"/>
                      </a:lnTo>
                      <a:lnTo>
                        <a:pt x="232" y="187"/>
                      </a:lnTo>
                      <a:lnTo>
                        <a:pt x="229" y="187"/>
                      </a:lnTo>
                      <a:lnTo>
                        <a:pt x="226" y="187"/>
                      </a:lnTo>
                      <a:lnTo>
                        <a:pt x="226" y="189"/>
                      </a:lnTo>
                      <a:lnTo>
                        <a:pt x="228" y="195"/>
                      </a:lnTo>
                      <a:lnTo>
                        <a:pt x="230" y="204"/>
                      </a:lnTo>
                      <a:lnTo>
                        <a:pt x="232" y="213"/>
                      </a:lnTo>
                      <a:lnTo>
                        <a:pt x="231" y="220"/>
                      </a:lnTo>
                      <a:lnTo>
                        <a:pt x="224" y="225"/>
                      </a:lnTo>
                      <a:lnTo>
                        <a:pt x="216" y="227"/>
                      </a:lnTo>
                      <a:lnTo>
                        <a:pt x="211" y="230"/>
                      </a:lnTo>
                      <a:lnTo>
                        <a:pt x="205" y="231"/>
                      </a:lnTo>
                      <a:lnTo>
                        <a:pt x="195" y="225"/>
                      </a:lnTo>
                      <a:lnTo>
                        <a:pt x="190" y="220"/>
                      </a:lnTo>
                      <a:lnTo>
                        <a:pt x="184" y="215"/>
                      </a:lnTo>
                      <a:lnTo>
                        <a:pt x="178" y="210"/>
                      </a:lnTo>
                      <a:lnTo>
                        <a:pt x="173" y="205"/>
                      </a:lnTo>
                      <a:lnTo>
                        <a:pt x="170" y="202"/>
                      </a:lnTo>
                      <a:lnTo>
                        <a:pt x="165" y="198"/>
                      </a:lnTo>
                      <a:lnTo>
                        <a:pt x="163" y="196"/>
                      </a:lnTo>
                      <a:lnTo>
                        <a:pt x="161" y="195"/>
                      </a:lnTo>
                      <a:lnTo>
                        <a:pt x="158" y="194"/>
                      </a:lnTo>
                      <a:lnTo>
                        <a:pt x="157" y="194"/>
                      </a:lnTo>
                      <a:lnTo>
                        <a:pt x="154" y="196"/>
                      </a:lnTo>
                      <a:lnTo>
                        <a:pt x="146" y="202"/>
                      </a:lnTo>
                      <a:lnTo>
                        <a:pt x="140" y="206"/>
                      </a:lnTo>
                      <a:lnTo>
                        <a:pt x="132" y="210"/>
                      </a:lnTo>
                      <a:lnTo>
                        <a:pt x="123" y="213"/>
                      </a:lnTo>
                      <a:lnTo>
                        <a:pt x="114" y="216"/>
                      </a:lnTo>
                      <a:lnTo>
                        <a:pt x="104" y="219"/>
                      </a:lnTo>
                      <a:lnTo>
                        <a:pt x="95" y="220"/>
                      </a:lnTo>
                      <a:lnTo>
                        <a:pt x="89" y="221"/>
                      </a:lnTo>
                      <a:lnTo>
                        <a:pt x="85" y="223"/>
                      </a:lnTo>
                      <a:lnTo>
                        <a:pt x="81" y="223"/>
                      </a:lnTo>
                      <a:lnTo>
                        <a:pt x="78" y="223"/>
                      </a:lnTo>
                      <a:lnTo>
                        <a:pt x="73" y="221"/>
                      </a:lnTo>
                      <a:lnTo>
                        <a:pt x="67" y="219"/>
                      </a:lnTo>
                      <a:lnTo>
                        <a:pt x="62" y="218"/>
                      </a:lnTo>
                      <a:lnTo>
                        <a:pt x="57" y="216"/>
                      </a:lnTo>
                      <a:lnTo>
                        <a:pt x="52" y="215"/>
                      </a:lnTo>
                      <a:lnTo>
                        <a:pt x="49" y="215"/>
                      </a:lnTo>
                      <a:lnTo>
                        <a:pt x="46" y="213"/>
                      </a:lnTo>
                      <a:lnTo>
                        <a:pt x="44" y="210"/>
                      </a:lnTo>
                      <a:lnTo>
                        <a:pt x="44" y="204"/>
                      </a:lnTo>
                      <a:lnTo>
                        <a:pt x="43" y="197"/>
                      </a:lnTo>
                      <a:lnTo>
                        <a:pt x="40" y="188"/>
                      </a:lnTo>
                      <a:lnTo>
                        <a:pt x="33" y="180"/>
                      </a:lnTo>
                      <a:lnTo>
                        <a:pt x="25" y="173"/>
                      </a:lnTo>
                      <a:lnTo>
                        <a:pt x="16" y="167"/>
                      </a:lnTo>
                      <a:lnTo>
                        <a:pt x="9" y="164"/>
                      </a:lnTo>
                      <a:lnTo>
                        <a:pt x="3" y="162"/>
                      </a:lnTo>
                      <a:lnTo>
                        <a:pt x="1" y="157"/>
                      </a:lnTo>
                      <a:lnTo>
                        <a:pt x="0" y="151"/>
                      </a:lnTo>
                      <a:lnTo>
                        <a:pt x="0" y="143"/>
                      </a:lnTo>
                      <a:lnTo>
                        <a:pt x="0" y="136"/>
                      </a:lnTo>
                      <a:lnTo>
                        <a:pt x="1" y="130"/>
                      </a:lnTo>
                      <a:lnTo>
                        <a:pt x="5" y="129"/>
                      </a:lnTo>
                      <a:lnTo>
                        <a:pt x="12" y="129"/>
                      </a:lnTo>
                      <a:lnTo>
                        <a:pt x="20" y="128"/>
                      </a:lnTo>
                      <a:lnTo>
                        <a:pt x="27" y="129"/>
                      </a:lnTo>
                      <a:lnTo>
                        <a:pt x="36" y="132"/>
                      </a:lnTo>
                      <a:lnTo>
                        <a:pt x="42" y="135"/>
                      </a:lnTo>
                      <a:lnTo>
                        <a:pt x="49" y="138"/>
                      </a:lnTo>
                      <a:lnTo>
                        <a:pt x="57" y="142"/>
                      </a:lnTo>
                      <a:lnTo>
                        <a:pt x="65" y="147"/>
                      </a:lnTo>
                      <a:lnTo>
                        <a:pt x="72" y="149"/>
                      </a:lnTo>
                      <a:lnTo>
                        <a:pt x="79" y="151"/>
                      </a:lnTo>
                      <a:lnTo>
                        <a:pt x="82" y="151"/>
                      </a:lnTo>
                      <a:lnTo>
                        <a:pt x="85" y="149"/>
                      </a:lnTo>
                      <a:lnTo>
                        <a:pt x="86" y="141"/>
                      </a:lnTo>
                      <a:lnTo>
                        <a:pt x="86" y="133"/>
                      </a:lnTo>
                      <a:lnTo>
                        <a:pt x="81" y="126"/>
                      </a:lnTo>
                      <a:lnTo>
                        <a:pt x="69" y="121"/>
                      </a:lnTo>
                      <a:lnTo>
                        <a:pt x="56" y="118"/>
                      </a:lnTo>
                      <a:lnTo>
                        <a:pt x="50" y="117"/>
                      </a:lnTo>
                      <a:lnTo>
                        <a:pt x="44" y="117"/>
                      </a:lnTo>
                      <a:lnTo>
                        <a:pt x="35" y="115"/>
                      </a:lnTo>
                      <a:lnTo>
                        <a:pt x="24" y="115"/>
                      </a:lnTo>
                      <a:lnTo>
                        <a:pt x="17" y="115"/>
                      </a:lnTo>
                      <a:lnTo>
                        <a:pt x="12" y="114"/>
                      </a:lnTo>
                      <a:lnTo>
                        <a:pt x="8" y="111"/>
                      </a:lnTo>
                      <a:lnTo>
                        <a:pt x="3" y="104"/>
                      </a:lnTo>
                      <a:lnTo>
                        <a:pt x="2" y="96"/>
                      </a:lnTo>
                      <a:lnTo>
                        <a:pt x="2" y="90"/>
                      </a:lnTo>
                      <a:lnTo>
                        <a:pt x="4" y="86"/>
                      </a:lnTo>
                      <a:lnTo>
                        <a:pt x="11" y="84"/>
                      </a:lnTo>
                      <a:lnTo>
                        <a:pt x="20" y="86"/>
                      </a:lnTo>
                      <a:lnTo>
                        <a:pt x="28" y="84"/>
                      </a:lnTo>
                      <a:lnTo>
                        <a:pt x="29" y="79"/>
                      </a:lnTo>
                      <a:lnTo>
                        <a:pt x="26" y="73"/>
                      </a:lnTo>
                      <a:lnTo>
                        <a:pt x="23" y="71"/>
                      </a:lnTo>
                      <a:lnTo>
                        <a:pt x="19" y="68"/>
                      </a:lnTo>
                      <a:lnTo>
                        <a:pt x="13" y="62"/>
                      </a:lnTo>
                      <a:lnTo>
                        <a:pt x="8" y="54"/>
                      </a:lnTo>
                      <a:lnTo>
                        <a:pt x="3" y="49"/>
                      </a:lnTo>
                      <a:lnTo>
                        <a:pt x="3" y="44"/>
                      </a:lnTo>
                      <a:lnTo>
                        <a:pt x="8" y="39"/>
                      </a:lnTo>
                      <a:lnTo>
                        <a:pt x="14" y="37"/>
                      </a:lnTo>
                      <a:lnTo>
                        <a:pt x="19" y="35"/>
                      </a:lnTo>
                      <a:lnTo>
                        <a:pt x="21" y="33"/>
                      </a:lnTo>
                      <a:lnTo>
                        <a:pt x="24" y="27"/>
                      </a:lnTo>
                      <a:lnTo>
                        <a:pt x="25" y="21"/>
                      </a:lnTo>
                      <a:lnTo>
                        <a:pt x="25" y="18"/>
                      </a:lnTo>
                      <a:lnTo>
                        <a:pt x="28" y="15"/>
                      </a:lnTo>
                      <a:lnTo>
                        <a:pt x="33" y="14"/>
                      </a:lnTo>
                      <a:lnTo>
                        <a:pt x="40" y="13"/>
                      </a:lnTo>
                      <a:lnTo>
                        <a:pt x="46" y="9"/>
                      </a:lnTo>
                      <a:lnTo>
                        <a:pt x="51" y="7"/>
                      </a:lnTo>
                      <a:lnTo>
                        <a:pt x="61" y="5"/>
                      </a:lnTo>
                      <a:lnTo>
                        <a:pt x="72" y="3"/>
                      </a:lnTo>
                      <a:lnTo>
                        <a:pt x="81" y="0"/>
                      </a:lnTo>
                      <a:lnTo>
                        <a:pt x="88" y="3"/>
                      </a:lnTo>
                      <a:lnTo>
                        <a:pt x="88" y="9"/>
                      </a:lnTo>
                      <a:lnTo>
                        <a:pt x="85" y="18"/>
                      </a:lnTo>
                      <a:lnTo>
                        <a:pt x="81" y="23"/>
                      </a:lnTo>
                      <a:lnTo>
                        <a:pt x="82" y="27"/>
                      </a:lnTo>
                      <a:lnTo>
                        <a:pt x="88" y="26"/>
                      </a:lnTo>
                      <a:lnTo>
                        <a:pt x="95" y="23"/>
                      </a:lnTo>
                      <a:lnTo>
                        <a:pt x="100" y="24"/>
                      </a:lnTo>
                      <a:lnTo>
                        <a:pt x="102" y="27"/>
                      </a:lnTo>
                      <a:lnTo>
                        <a:pt x="104" y="34"/>
                      </a:lnTo>
                      <a:lnTo>
                        <a:pt x="110" y="41"/>
                      </a:lnTo>
                      <a:lnTo>
                        <a:pt x="117" y="46"/>
                      </a:lnTo>
                      <a:lnTo>
                        <a:pt x="124" y="47"/>
                      </a:lnTo>
                      <a:lnTo>
                        <a:pt x="127" y="45"/>
                      </a:lnTo>
                      <a:lnTo>
                        <a:pt x="127" y="38"/>
                      </a:lnTo>
                      <a:lnTo>
                        <a:pt x="126" y="31"/>
                      </a:lnTo>
                      <a:lnTo>
                        <a:pt x="125" y="27"/>
                      </a:lnTo>
                      <a:lnTo>
                        <a:pt x="129" y="27"/>
                      </a:lnTo>
                      <a:lnTo>
                        <a:pt x="134" y="33"/>
                      </a:lnTo>
                      <a:lnTo>
                        <a:pt x="140" y="39"/>
                      </a:lnTo>
                      <a:lnTo>
                        <a:pt x="145" y="47"/>
                      </a:lnTo>
                      <a:lnTo>
                        <a:pt x="146" y="58"/>
                      </a:lnTo>
                      <a:lnTo>
                        <a:pt x="147" y="69"/>
                      </a:lnTo>
                      <a:lnTo>
                        <a:pt x="148" y="80"/>
                      </a:lnTo>
                      <a:lnTo>
                        <a:pt x="152" y="83"/>
                      </a:lnTo>
                      <a:lnTo>
                        <a:pt x="155" y="75"/>
                      </a:lnTo>
                      <a:lnTo>
                        <a:pt x="158" y="64"/>
                      </a:lnTo>
                      <a:lnTo>
                        <a:pt x="161" y="57"/>
                      </a:lnTo>
                      <a:lnTo>
                        <a:pt x="162" y="51"/>
                      </a:lnTo>
                      <a:lnTo>
                        <a:pt x="160" y="46"/>
                      </a:lnTo>
                      <a:lnTo>
                        <a:pt x="157" y="39"/>
                      </a:lnTo>
                      <a:lnTo>
                        <a:pt x="156" y="33"/>
                      </a:lnTo>
                      <a:lnTo>
                        <a:pt x="157" y="27"/>
                      </a:lnTo>
                      <a:lnTo>
                        <a:pt x="160" y="22"/>
                      </a:lnTo>
                      <a:lnTo>
                        <a:pt x="164" y="20"/>
                      </a:lnTo>
                      <a:lnTo>
                        <a:pt x="169" y="21"/>
                      </a:lnTo>
                      <a:lnTo>
                        <a:pt x="173" y="23"/>
                      </a:lnTo>
                      <a:lnTo>
                        <a:pt x="179" y="26"/>
                      </a:lnTo>
                      <a:lnTo>
                        <a:pt x="181" y="24"/>
                      </a:lnTo>
                      <a:lnTo>
                        <a:pt x="183" y="22"/>
                      </a:lnTo>
                      <a:lnTo>
                        <a:pt x="181" y="19"/>
                      </a:lnTo>
                      <a:lnTo>
                        <a:pt x="181" y="18"/>
                      </a:lnTo>
                      <a:lnTo>
                        <a:pt x="179" y="15"/>
                      </a:lnTo>
                      <a:lnTo>
                        <a:pt x="175" y="11"/>
                      </a:lnTo>
                      <a:lnTo>
                        <a:pt x="172" y="7"/>
                      </a:lnTo>
                      <a:lnTo>
                        <a:pt x="179" y="5"/>
                      </a:lnTo>
                      <a:lnTo>
                        <a:pt x="185" y="5"/>
                      </a:lnTo>
                      <a:lnTo>
                        <a:pt x="192" y="5"/>
                      </a:lnTo>
                      <a:lnTo>
                        <a:pt x="198" y="5"/>
                      </a:lnTo>
                      <a:lnTo>
                        <a:pt x="203" y="6"/>
                      </a:lnTo>
                      <a:lnTo>
                        <a:pt x="208" y="8"/>
                      </a:lnTo>
                      <a:lnTo>
                        <a:pt x="211" y="11"/>
                      </a:lnTo>
                      <a:lnTo>
                        <a:pt x="213" y="15"/>
                      </a:lnTo>
                      <a:lnTo>
                        <a:pt x="211" y="21"/>
                      </a:lnTo>
                      <a:lnTo>
                        <a:pt x="207" y="31"/>
                      </a:lnTo>
                      <a:lnTo>
                        <a:pt x="203" y="37"/>
                      </a:lnTo>
                      <a:lnTo>
                        <a:pt x="199" y="39"/>
                      </a:lnTo>
                      <a:lnTo>
                        <a:pt x="195" y="42"/>
                      </a:lnTo>
                      <a:lnTo>
                        <a:pt x="192" y="45"/>
                      </a:lnTo>
                      <a:lnTo>
                        <a:pt x="193" y="52"/>
                      </a:lnTo>
                      <a:lnTo>
                        <a:pt x="195" y="60"/>
                      </a:lnTo>
                      <a:lnTo>
                        <a:pt x="196" y="69"/>
                      </a:lnTo>
                      <a:lnTo>
                        <a:pt x="198" y="79"/>
                      </a:lnTo>
                      <a:lnTo>
                        <a:pt x="199" y="89"/>
                      </a:lnTo>
                      <a:lnTo>
                        <a:pt x="201" y="98"/>
                      </a:lnTo>
                      <a:lnTo>
                        <a:pt x="201" y="105"/>
                      </a:lnTo>
                      <a:lnTo>
                        <a:pt x="200" y="110"/>
                      </a:lnTo>
                      <a:lnTo>
                        <a:pt x="199" y="112"/>
                      </a:lnTo>
                      <a:lnTo>
                        <a:pt x="198" y="115"/>
                      </a:lnTo>
                      <a:lnTo>
                        <a:pt x="198" y="122"/>
                      </a:lnTo>
                      <a:lnTo>
                        <a:pt x="201" y="130"/>
                      </a:lnTo>
                      <a:lnTo>
                        <a:pt x="205" y="136"/>
                      </a:lnTo>
                      <a:lnTo>
                        <a:pt x="209" y="141"/>
                      </a:lnTo>
                      <a:lnTo>
                        <a:pt x="216" y="147"/>
                      </a:lnTo>
                      <a:lnTo>
                        <a:pt x="224" y="153"/>
                      </a:lnTo>
                      <a:lnTo>
                        <a:pt x="231" y="158"/>
                      </a:lnTo>
                      <a:lnTo>
                        <a:pt x="237" y="160"/>
                      </a:lnTo>
                      <a:lnTo>
                        <a:pt x="239" y="16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0" name="Freeform 154">
                  <a:extLst>
                    <a:ext uri="{FF2B5EF4-FFF2-40B4-BE49-F238E27FC236}">
                      <a16:creationId xmlns:a16="http://schemas.microsoft.com/office/drawing/2014/main" id="{B7598098-1D69-4D8D-B5D5-D627956F8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7687" y="4268877"/>
                  <a:ext cx="41620" cy="22331"/>
                </a:xfrm>
                <a:custGeom>
                  <a:avLst/>
                  <a:gdLst>
                    <a:gd name="T0" fmla="*/ 2147483647 w 23"/>
                    <a:gd name="T1" fmla="*/ 0 h 18"/>
                    <a:gd name="T2" fmla="*/ 2147483647 w 23"/>
                    <a:gd name="T3" fmla="*/ 2147483647 h 18"/>
                    <a:gd name="T4" fmla="*/ 2147483647 w 23"/>
                    <a:gd name="T5" fmla="*/ 2147483647 h 18"/>
                    <a:gd name="T6" fmla="*/ 0 w 23"/>
                    <a:gd name="T7" fmla="*/ 2147483647 h 18"/>
                    <a:gd name="T8" fmla="*/ 2147483647 w 23"/>
                    <a:gd name="T9" fmla="*/ 0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" h="18">
                      <a:moveTo>
                        <a:pt x="2" y="0"/>
                      </a:moveTo>
                      <a:lnTo>
                        <a:pt x="23" y="1"/>
                      </a:lnTo>
                      <a:lnTo>
                        <a:pt x="21" y="18"/>
                      </a:lnTo>
                      <a:lnTo>
                        <a:pt x="0" y="1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3" name="Евразия"/>
              <p:cNvGrpSpPr/>
              <p:nvPr/>
            </p:nvGrpSpPr>
            <p:grpSpPr>
              <a:xfrm>
                <a:off x="3950732" y="1109159"/>
                <a:ext cx="7137019" cy="3898475"/>
                <a:chOff x="3950732" y="1109159"/>
                <a:chExt cx="7137019" cy="3898475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244" name="Rectangle 44">
                  <a:extLst>
                    <a:ext uri="{FF2B5EF4-FFF2-40B4-BE49-F238E27FC236}">
                      <a16:creationId xmlns:a16="http://schemas.microsoft.com/office/drawing/2014/main" id="{14E1EF4B-E6E8-4075-87F2-308D1A5BB9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83603" y="3863212"/>
                  <a:ext cx="0" cy="3722"/>
                </a:xfrm>
                <a:prstGeom prst="rect">
                  <a:avLst/>
                </a:pr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5" name="Freeform 48">
                  <a:extLst>
                    <a:ext uri="{FF2B5EF4-FFF2-40B4-BE49-F238E27FC236}">
                      <a16:creationId xmlns:a16="http://schemas.microsoft.com/office/drawing/2014/main" id="{BB5A487D-639C-460B-8305-E37615AFE8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3792" y="3727372"/>
                  <a:ext cx="144767" cy="135842"/>
                </a:xfrm>
                <a:custGeom>
                  <a:avLst/>
                  <a:gdLst>
                    <a:gd name="T0" fmla="*/ 2147483647 w 97"/>
                    <a:gd name="T1" fmla="*/ 2147483647 h 90"/>
                    <a:gd name="T2" fmla="*/ 2147483647 w 97"/>
                    <a:gd name="T3" fmla="*/ 0 h 90"/>
                    <a:gd name="T4" fmla="*/ 2147483647 w 97"/>
                    <a:gd name="T5" fmla="*/ 2147483647 h 90"/>
                    <a:gd name="T6" fmla="*/ 2147483647 w 97"/>
                    <a:gd name="T7" fmla="*/ 2147483647 h 90"/>
                    <a:gd name="T8" fmla="*/ 2147483647 w 97"/>
                    <a:gd name="T9" fmla="*/ 2147483647 h 90"/>
                    <a:gd name="T10" fmla="*/ 2147483647 w 97"/>
                    <a:gd name="T11" fmla="*/ 2147483647 h 90"/>
                    <a:gd name="T12" fmla="*/ 2147483647 w 97"/>
                    <a:gd name="T13" fmla="*/ 2147483647 h 90"/>
                    <a:gd name="T14" fmla="*/ 0 w 97"/>
                    <a:gd name="T15" fmla="*/ 2147483647 h 90"/>
                    <a:gd name="T16" fmla="*/ 2147483647 w 97"/>
                    <a:gd name="T17" fmla="*/ 2147483647 h 90"/>
                    <a:gd name="T18" fmla="*/ 2147483647 w 97"/>
                    <a:gd name="T19" fmla="*/ 2147483647 h 90"/>
                    <a:gd name="T20" fmla="*/ 2147483647 w 97"/>
                    <a:gd name="T21" fmla="*/ 2147483647 h 90"/>
                    <a:gd name="T22" fmla="*/ 2147483647 w 97"/>
                    <a:gd name="T23" fmla="*/ 2147483647 h 90"/>
                    <a:gd name="T24" fmla="*/ 2147483647 w 97"/>
                    <a:gd name="T25" fmla="*/ 2147483647 h 90"/>
                    <a:gd name="T26" fmla="*/ 2147483647 w 97"/>
                    <a:gd name="T27" fmla="*/ 2147483647 h 90"/>
                    <a:gd name="T28" fmla="*/ 2147483647 w 97"/>
                    <a:gd name="T29" fmla="*/ 2147483647 h 90"/>
                    <a:gd name="T30" fmla="*/ 2147483647 w 97"/>
                    <a:gd name="T31" fmla="*/ 2147483647 h 90"/>
                    <a:gd name="T32" fmla="*/ 2147483647 w 97"/>
                    <a:gd name="T33" fmla="*/ 2147483647 h 90"/>
                    <a:gd name="T34" fmla="*/ 2147483647 w 97"/>
                    <a:gd name="T35" fmla="*/ 2147483647 h 90"/>
                    <a:gd name="T36" fmla="*/ 2147483647 w 97"/>
                    <a:gd name="T37" fmla="*/ 2147483647 h 90"/>
                    <a:gd name="T38" fmla="*/ 2147483647 w 97"/>
                    <a:gd name="T39" fmla="*/ 2147483647 h 9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7" h="90">
                      <a:moveTo>
                        <a:pt x="91" y="24"/>
                      </a:moveTo>
                      <a:lnTo>
                        <a:pt x="91" y="0"/>
                      </a:lnTo>
                      <a:lnTo>
                        <a:pt x="79" y="6"/>
                      </a:lnTo>
                      <a:lnTo>
                        <a:pt x="43" y="24"/>
                      </a:lnTo>
                      <a:lnTo>
                        <a:pt x="31" y="12"/>
                      </a:lnTo>
                      <a:lnTo>
                        <a:pt x="18" y="12"/>
                      </a:lnTo>
                      <a:lnTo>
                        <a:pt x="12" y="18"/>
                      </a:lnTo>
                      <a:lnTo>
                        <a:pt x="0" y="42"/>
                      </a:lnTo>
                      <a:lnTo>
                        <a:pt x="18" y="90"/>
                      </a:lnTo>
                      <a:lnTo>
                        <a:pt x="25" y="90"/>
                      </a:lnTo>
                      <a:lnTo>
                        <a:pt x="37" y="90"/>
                      </a:lnTo>
                      <a:lnTo>
                        <a:pt x="49" y="78"/>
                      </a:lnTo>
                      <a:lnTo>
                        <a:pt x="67" y="78"/>
                      </a:lnTo>
                      <a:lnTo>
                        <a:pt x="73" y="66"/>
                      </a:lnTo>
                      <a:lnTo>
                        <a:pt x="61" y="36"/>
                      </a:lnTo>
                      <a:lnTo>
                        <a:pt x="85" y="30"/>
                      </a:lnTo>
                      <a:lnTo>
                        <a:pt x="97" y="24"/>
                      </a:lnTo>
                      <a:lnTo>
                        <a:pt x="91" y="2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6" name="Freeform 49">
                  <a:extLst>
                    <a:ext uri="{FF2B5EF4-FFF2-40B4-BE49-F238E27FC236}">
                      <a16:creationId xmlns:a16="http://schemas.microsoft.com/office/drawing/2014/main" id="{D1CEE2DB-8088-4163-9345-5DB678ABC4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3792" y="3727372"/>
                  <a:ext cx="144767" cy="135842"/>
                </a:xfrm>
                <a:custGeom>
                  <a:avLst/>
                  <a:gdLst>
                    <a:gd name="T0" fmla="*/ 2147483647 w 97"/>
                    <a:gd name="T1" fmla="*/ 2147483647 h 90"/>
                    <a:gd name="T2" fmla="*/ 2147483647 w 97"/>
                    <a:gd name="T3" fmla="*/ 0 h 90"/>
                    <a:gd name="T4" fmla="*/ 2147483647 w 97"/>
                    <a:gd name="T5" fmla="*/ 2147483647 h 90"/>
                    <a:gd name="T6" fmla="*/ 2147483647 w 97"/>
                    <a:gd name="T7" fmla="*/ 2147483647 h 90"/>
                    <a:gd name="T8" fmla="*/ 2147483647 w 97"/>
                    <a:gd name="T9" fmla="*/ 2147483647 h 90"/>
                    <a:gd name="T10" fmla="*/ 2147483647 w 97"/>
                    <a:gd name="T11" fmla="*/ 2147483647 h 90"/>
                    <a:gd name="T12" fmla="*/ 2147483647 w 97"/>
                    <a:gd name="T13" fmla="*/ 2147483647 h 90"/>
                    <a:gd name="T14" fmla="*/ 0 w 97"/>
                    <a:gd name="T15" fmla="*/ 2147483647 h 90"/>
                    <a:gd name="T16" fmla="*/ 2147483647 w 97"/>
                    <a:gd name="T17" fmla="*/ 2147483647 h 90"/>
                    <a:gd name="T18" fmla="*/ 2147483647 w 97"/>
                    <a:gd name="T19" fmla="*/ 2147483647 h 90"/>
                    <a:gd name="T20" fmla="*/ 2147483647 w 97"/>
                    <a:gd name="T21" fmla="*/ 2147483647 h 90"/>
                    <a:gd name="T22" fmla="*/ 2147483647 w 97"/>
                    <a:gd name="T23" fmla="*/ 2147483647 h 90"/>
                    <a:gd name="T24" fmla="*/ 2147483647 w 97"/>
                    <a:gd name="T25" fmla="*/ 2147483647 h 90"/>
                    <a:gd name="T26" fmla="*/ 2147483647 w 97"/>
                    <a:gd name="T27" fmla="*/ 2147483647 h 90"/>
                    <a:gd name="T28" fmla="*/ 2147483647 w 97"/>
                    <a:gd name="T29" fmla="*/ 2147483647 h 90"/>
                    <a:gd name="T30" fmla="*/ 2147483647 w 97"/>
                    <a:gd name="T31" fmla="*/ 2147483647 h 90"/>
                    <a:gd name="T32" fmla="*/ 2147483647 w 97"/>
                    <a:gd name="T33" fmla="*/ 2147483647 h 90"/>
                    <a:gd name="T34" fmla="*/ 2147483647 w 97"/>
                    <a:gd name="T35" fmla="*/ 2147483647 h 90"/>
                    <a:gd name="T36" fmla="*/ 2147483647 w 97"/>
                    <a:gd name="T37" fmla="*/ 2147483647 h 90"/>
                    <a:gd name="T38" fmla="*/ 2147483647 w 97"/>
                    <a:gd name="T39" fmla="*/ 2147483647 h 9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7" h="90">
                      <a:moveTo>
                        <a:pt x="91" y="24"/>
                      </a:moveTo>
                      <a:lnTo>
                        <a:pt x="91" y="0"/>
                      </a:lnTo>
                      <a:lnTo>
                        <a:pt x="79" y="6"/>
                      </a:lnTo>
                      <a:lnTo>
                        <a:pt x="43" y="24"/>
                      </a:lnTo>
                      <a:lnTo>
                        <a:pt x="31" y="12"/>
                      </a:lnTo>
                      <a:lnTo>
                        <a:pt x="18" y="12"/>
                      </a:lnTo>
                      <a:lnTo>
                        <a:pt x="12" y="18"/>
                      </a:lnTo>
                      <a:lnTo>
                        <a:pt x="0" y="42"/>
                      </a:lnTo>
                      <a:lnTo>
                        <a:pt x="18" y="90"/>
                      </a:lnTo>
                      <a:lnTo>
                        <a:pt x="25" y="90"/>
                      </a:lnTo>
                      <a:lnTo>
                        <a:pt x="37" y="90"/>
                      </a:lnTo>
                      <a:lnTo>
                        <a:pt x="49" y="78"/>
                      </a:lnTo>
                      <a:lnTo>
                        <a:pt x="67" y="78"/>
                      </a:lnTo>
                      <a:lnTo>
                        <a:pt x="73" y="66"/>
                      </a:lnTo>
                      <a:lnTo>
                        <a:pt x="61" y="36"/>
                      </a:lnTo>
                      <a:lnTo>
                        <a:pt x="85" y="30"/>
                      </a:lnTo>
                      <a:lnTo>
                        <a:pt x="97" y="24"/>
                      </a:lnTo>
                      <a:lnTo>
                        <a:pt x="91" y="24"/>
                      </a:ln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7" name="Freeform 56">
                  <a:extLst>
                    <a:ext uri="{FF2B5EF4-FFF2-40B4-BE49-F238E27FC236}">
                      <a16:creationId xmlns:a16="http://schemas.microsoft.com/office/drawing/2014/main" id="{8D5ADC02-6A2C-4D99-AE99-F42F5147DF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42375" y="3500349"/>
                  <a:ext cx="535638" cy="500567"/>
                </a:xfrm>
                <a:custGeom>
                  <a:avLst/>
                  <a:gdLst>
                    <a:gd name="T0" fmla="*/ 2147483647 w 60"/>
                    <a:gd name="T1" fmla="*/ 2147483647 h 55"/>
                    <a:gd name="T2" fmla="*/ 2147483647 w 60"/>
                    <a:gd name="T3" fmla="*/ 2147483647 h 55"/>
                    <a:gd name="T4" fmla="*/ 2147483647 w 60"/>
                    <a:gd name="T5" fmla="*/ 2147483647 h 55"/>
                    <a:gd name="T6" fmla="*/ 2147483647 w 60"/>
                    <a:gd name="T7" fmla="*/ 2147483647 h 55"/>
                    <a:gd name="T8" fmla="*/ 2147483647 w 60"/>
                    <a:gd name="T9" fmla="*/ 2147483647 h 55"/>
                    <a:gd name="T10" fmla="*/ 2147483647 w 60"/>
                    <a:gd name="T11" fmla="*/ 2147483647 h 55"/>
                    <a:gd name="T12" fmla="*/ 2147483647 w 60"/>
                    <a:gd name="T13" fmla="*/ 2147483647 h 55"/>
                    <a:gd name="T14" fmla="*/ 2147483647 w 60"/>
                    <a:gd name="T15" fmla="*/ 2147483647 h 55"/>
                    <a:gd name="T16" fmla="*/ 2147483647 w 60"/>
                    <a:gd name="T17" fmla="*/ 2147483647 h 55"/>
                    <a:gd name="T18" fmla="*/ 2147483647 w 60"/>
                    <a:gd name="T19" fmla="*/ 2147483647 h 55"/>
                    <a:gd name="T20" fmla="*/ 2147483647 w 60"/>
                    <a:gd name="T21" fmla="*/ 2147483647 h 55"/>
                    <a:gd name="T22" fmla="*/ 2147483647 w 60"/>
                    <a:gd name="T23" fmla="*/ 2147483647 h 55"/>
                    <a:gd name="T24" fmla="*/ 2147483647 w 60"/>
                    <a:gd name="T25" fmla="*/ 2147483647 h 55"/>
                    <a:gd name="T26" fmla="*/ 2147483647 w 60"/>
                    <a:gd name="T27" fmla="*/ 2147483647 h 55"/>
                    <a:gd name="T28" fmla="*/ 2147483647 w 60"/>
                    <a:gd name="T29" fmla="*/ 2147483647 h 55"/>
                    <a:gd name="T30" fmla="*/ 2147483647 w 60"/>
                    <a:gd name="T31" fmla="*/ 2147483647 h 55"/>
                    <a:gd name="T32" fmla="*/ 2147483647 w 60"/>
                    <a:gd name="T33" fmla="*/ 2147483647 h 55"/>
                    <a:gd name="T34" fmla="*/ 2147483647 w 60"/>
                    <a:gd name="T35" fmla="*/ 2147483647 h 55"/>
                    <a:gd name="T36" fmla="*/ 2147483647 w 60"/>
                    <a:gd name="T37" fmla="*/ 2147483647 h 55"/>
                    <a:gd name="T38" fmla="*/ 2147483647 w 60"/>
                    <a:gd name="T39" fmla="*/ 2147483647 h 55"/>
                    <a:gd name="T40" fmla="*/ 2147483647 w 60"/>
                    <a:gd name="T41" fmla="*/ 0 h 55"/>
                    <a:gd name="T42" fmla="*/ 2147483647 w 60"/>
                    <a:gd name="T43" fmla="*/ 2147483647 h 55"/>
                    <a:gd name="T44" fmla="*/ 2147483647 w 60"/>
                    <a:gd name="T45" fmla="*/ 2147483647 h 55"/>
                    <a:gd name="T46" fmla="*/ 0 w 60"/>
                    <a:gd name="T47" fmla="*/ 0 h 55"/>
                    <a:gd name="T48" fmla="*/ 0 w 60"/>
                    <a:gd name="T49" fmla="*/ 0 h 55"/>
                    <a:gd name="T50" fmla="*/ 0 w 60"/>
                    <a:gd name="T51" fmla="*/ 2147483647 h 55"/>
                    <a:gd name="T52" fmla="*/ 2147483647 w 60"/>
                    <a:gd name="T53" fmla="*/ 2147483647 h 55"/>
                    <a:gd name="T54" fmla="*/ 2147483647 w 60"/>
                    <a:gd name="T55" fmla="*/ 2147483647 h 55"/>
                    <a:gd name="T56" fmla="*/ 2147483647 w 60"/>
                    <a:gd name="T57" fmla="*/ 2147483647 h 55"/>
                    <a:gd name="T58" fmla="*/ 2147483647 w 60"/>
                    <a:gd name="T59" fmla="*/ 2147483647 h 55"/>
                    <a:gd name="T60" fmla="*/ 2147483647 w 60"/>
                    <a:gd name="T61" fmla="*/ 2147483647 h 55"/>
                    <a:gd name="T62" fmla="*/ 2147483647 w 60"/>
                    <a:gd name="T63" fmla="*/ 2147483647 h 55"/>
                    <a:gd name="T64" fmla="*/ 2147483647 w 60"/>
                    <a:gd name="T65" fmla="*/ 2147483647 h 55"/>
                    <a:gd name="T66" fmla="*/ 2147483647 w 60"/>
                    <a:gd name="T67" fmla="*/ 2147483647 h 55"/>
                    <a:gd name="T68" fmla="*/ 2147483647 w 60"/>
                    <a:gd name="T69" fmla="*/ 2147483647 h 55"/>
                    <a:gd name="T70" fmla="*/ 2147483647 w 60"/>
                    <a:gd name="T71" fmla="*/ 2147483647 h 55"/>
                    <a:gd name="T72" fmla="*/ 2147483647 w 60"/>
                    <a:gd name="T73" fmla="*/ 2147483647 h 55"/>
                    <a:gd name="T74" fmla="*/ 2147483647 w 60"/>
                    <a:gd name="T75" fmla="*/ 2147483647 h 55"/>
                    <a:gd name="T76" fmla="*/ 2147483647 w 60"/>
                    <a:gd name="T77" fmla="*/ 2147483647 h 55"/>
                    <a:gd name="T78" fmla="*/ 2147483647 w 60"/>
                    <a:gd name="T79" fmla="*/ 2147483647 h 55"/>
                    <a:gd name="T80" fmla="*/ 2147483647 w 60"/>
                    <a:gd name="T81" fmla="*/ 2147483647 h 55"/>
                    <a:gd name="T82" fmla="*/ 2147483647 w 60"/>
                    <a:gd name="T83" fmla="*/ 2147483647 h 55"/>
                    <a:gd name="T84" fmla="*/ 2147483647 w 60"/>
                    <a:gd name="T85" fmla="*/ 2147483647 h 55"/>
                    <a:gd name="T86" fmla="*/ 2147483647 w 60"/>
                    <a:gd name="T87" fmla="*/ 2147483647 h 55"/>
                    <a:gd name="T88" fmla="*/ 2147483647 w 60"/>
                    <a:gd name="T89" fmla="*/ 2147483647 h 55"/>
                    <a:gd name="T90" fmla="*/ 2147483647 w 60"/>
                    <a:gd name="T91" fmla="*/ 2147483647 h 55"/>
                    <a:gd name="T92" fmla="*/ 2147483647 w 60"/>
                    <a:gd name="T93" fmla="*/ 2147483647 h 55"/>
                    <a:gd name="T94" fmla="*/ 2147483647 w 60"/>
                    <a:gd name="T95" fmla="*/ 2147483647 h 55"/>
                    <a:gd name="T96" fmla="*/ 2147483647 w 60"/>
                    <a:gd name="T97" fmla="*/ 2147483647 h 5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60" h="55">
                      <a:moveTo>
                        <a:pt x="53" y="38"/>
                      </a:moveTo>
                      <a:cubicBezTo>
                        <a:pt x="53" y="38"/>
                        <a:pt x="53" y="38"/>
                        <a:pt x="53" y="38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1" y="30"/>
                        <a:pt x="51" y="30"/>
                        <a:pt x="51" y="30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49" y="11"/>
                        <a:pt x="49" y="11"/>
                        <a:pt x="49" y="11"/>
                      </a:cubicBezTo>
                      <a:cubicBezTo>
                        <a:pt x="45" y="8"/>
                        <a:pt x="45" y="8"/>
                        <a:pt x="45" y="8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0" y="10"/>
                        <a:pt x="30" y="10"/>
                        <a:pt x="30" y="10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6"/>
                        <a:pt x="0" y="7"/>
                      </a:cubicBezTo>
                      <a:cubicBezTo>
                        <a:pt x="0" y="7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9" y="39"/>
                        <a:pt x="19" y="39"/>
                        <a:pt x="19" y="39"/>
                      </a:cubicBezTo>
                      <a:cubicBezTo>
                        <a:pt x="23" y="44"/>
                        <a:pt x="23" y="44"/>
                        <a:pt x="23" y="44"/>
                      </a:cubicBezTo>
                      <a:cubicBezTo>
                        <a:pt x="28" y="48"/>
                        <a:pt x="28" y="48"/>
                        <a:pt x="28" y="48"/>
                      </a:cubicBezTo>
                      <a:cubicBezTo>
                        <a:pt x="34" y="49"/>
                        <a:pt x="34" y="49"/>
                        <a:pt x="34" y="49"/>
                      </a:cubicBezTo>
                      <a:cubicBezTo>
                        <a:pt x="39" y="48"/>
                        <a:pt x="39" y="48"/>
                        <a:pt x="39" y="48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53" y="55"/>
                        <a:pt x="53" y="55"/>
                        <a:pt x="53" y="55"/>
                      </a:cubicBezTo>
                      <a:cubicBezTo>
                        <a:pt x="55" y="55"/>
                        <a:pt x="55" y="55"/>
                        <a:pt x="55" y="55"/>
                      </a:cubicBezTo>
                      <a:cubicBezTo>
                        <a:pt x="55" y="51"/>
                        <a:pt x="55" y="51"/>
                        <a:pt x="55" y="51"/>
                      </a:cubicBezTo>
                      <a:cubicBezTo>
                        <a:pt x="60" y="49"/>
                        <a:pt x="60" y="49"/>
                        <a:pt x="60" y="49"/>
                      </a:cubicBezTo>
                      <a:cubicBezTo>
                        <a:pt x="59" y="46"/>
                        <a:pt x="59" y="46"/>
                        <a:pt x="59" y="46"/>
                      </a:cubicBezTo>
                      <a:cubicBezTo>
                        <a:pt x="58" y="44"/>
                        <a:pt x="58" y="44"/>
                        <a:pt x="58" y="44"/>
                      </a:cubicBezTo>
                      <a:cubicBezTo>
                        <a:pt x="54" y="40"/>
                        <a:pt x="54" y="40"/>
                        <a:pt x="54" y="40"/>
                      </a:cubicBezTo>
                      <a:cubicBezTo>
                        <a:pt x="53" y="38"/>
                        <a:pt x="53" y="38"/>
                        <a:pt x="53" y="38"/>
                      </a:cubicBez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8" name="Freeform 55">
                  <a:extLst>
                    <a:ext uri="{FF2B5EF4-FFF2-40B4-BE49-F238E27FC236}">
                      <a16:creationId xmlns:a16="http://schemas.microsoft.com/office/drawing/2014/main" id="{E45893C9-29FF-4B4A-85B0-996683C901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9512" y="3580364"/>
                  <a:ext cx="284105" cy="294014"/>
                </a:xfrm>
                <a:custGeom>
                  <a:avLst/>
                  <a:gdLst>
                    <a:gd name="T0" fmla="*/ 2147483647 w 192"/>
                    <a:gd name="T1" fmla="*/ 2147483647 h 192"/>
                    <a:gd name="T2" fmla="*/ 2147483647 w 192"/>
                    <a:gd name="T3" fmla="*/ 2147483647 h 192"/>
                    <a:gd name="T4" fmla="*/ 2147483647 w 192"/>
                    <a:gd name="T5" fmla="*/ 2147483647 h 192"/>
                    <a:gd name="T6" fmla="*/ 2147483647 w 192"/>
                    <a:gd name="T7" fmla="*/ 2147483647 h 192"/>
                    <a:gd name="T8" fmla="*/ 2147483647 w 192"/>
                    <a:gd name="T9" fmla="*/ 2147483647 h 192"/>
                    <a:gd name="T10" fmla="*/ 2147483647 w 192"/>
                    <a:gd name="T11" fmla="*/ 0 h 192"/>
                    <a:gd name="T12" fmla="*/ 2147483647 w 192"/>
                    <a:gd name="T13" fmla="*/ 2147483647 h 192"/>
                    <a:gd name="T14" fmla="*/ 2147483647 w 192"/>
                    <a:gd name="T15" fmla="*/ 2147483647 h 192"/>
                    <a:gd name="T16" fmla="*/ 2147483647 w 192"/>
                    <a:gd name="T17" fmla="*/ 2147483647 h 192"/>
                    <a:gd name="T18" fmla="*/ 2147483647 w 192"/>
                    <a:gd name="T19" fmla="*/ 2147483647 h 192"/>
                    <a:gd name="T20" fmla="*/ 2147483647 w 192"/>
                    <a:gd name="T21" fmla="*/ 2147483647 h 192"/>
                    <a:gd name="T22" fmla="*/ 0 w 192"/>
                    <a:gd name="T23" fmla="*/ 2147483647 h 192"/>
                    <a:gd name="T24" fmla="*/ 0 w 192"/>
                    <a:gd name="T25" fmla="*/ 2147483647 h 192"/>
                    <a:gd name="T26" fmla="*/ 2147483647 w 192"/>
                    <a:gd name="T27" fmla="*/ 2147483647 h 192"/>
                    <a:gd name="T28" fmla="*/ 2147483647 w 192"/>
                    <a:gd name="T29" fmla="*/ 2147483647 h 192"/>
                    <a:gd name="T30" fmla="*/ 2147483647 w 192"/>
                    <a:gd name="T31" fmla="*/ 2147483647 h 192"/>
                    <a:gd name="T32" fmla="*/ 2147483647 w 192"/>
                    <a:gd name="T33" fmla="*/ 2147483647 h 192"/>
                    <a:gd name="T34" fmla="*/ 2147483647 w 192"/>
                    <a:gd name="T35" fmla="*/ 2147483647 h 192"/>
                    <a:gd name="T36" fmla="*/ 2147483647 w 192"/>
                    <a:gd name="T37" fmla="*/ 2147483647 h 192"/>
                    <a:gd name="T38" fmla="*/ 2147483647 w 192"/>
                    <a:gd name="T39" fmla="*/ 2147483647 h 192"/>
                    <a:gd name="T40" fmla="*/ 2147483647 w 192"/>
                    <a:gd name="T41" fmla="*/ 2147483647 h 192"/>
                    <a:gd name="T42" fmla="*/ 2147483647 w 192"/>
                    <a:gd name="T43" fmla="*/ 2147483647 h 192"/>
                    <a:gd name="T44" fmla="*/ 2147483647 w 192"/>
                    <a:gd name="T45" fmla="*/ 2147483647 h 19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92" h="192">
                      <a:moveTo>
                        <a:pt x="168" y="120"/>
                      </a:moveTo>
                      <a:lnTo>
                        <a:pt x="132" y="90"/>
                      </a:lnTo>
                      <a:lnTo>
                        <a:pt x="132" y="66"/>
                      </a:lnTo>
                      <a:lnTo>
                        <a:pt x="138" y="42"/>
                      </a:lnTo>
                      <a:lnTo>
                        <a:pt x="114" y="6"/>
                      </a:lnTo>
                      <a:lnTo>
                        <a:pt x="102" y="0"/>
                      </a:lnTo>
                      <a:lnTo>
                        <a:pt x="72" y="6"/>
                      </a:lnTo>
                      <a:lnTo>
                        <a:pt x="66" y="6"/>
                      </a:lnTo>
                      <a:lnTo>
                        <a:pt x="66" y="12"/>
                      </a:lnTo>
                      <a:lnTo>
                        <a:pt x="54" y="30"/>
                      </a:lnTo>
                      <a:lnTo>
                        <a:pt x="42" y="72"/>
                      </a:lnTo>
                      <a:lnTo>
                        <a:pt x="0" y="96"/>
                      </a:lnTo>
                      <a:lnTo>
                        <a:pt x="0" y="120"/>
                      </a:lnTo>
                      <a:lnTo>
                        <a:pt x="24" y="126"/>
                      </a:lnTo>
                      <a:lnTo>
                        <a:pt x="84" y="156"/>
                      </a:lnTo>
                      <a:lnTo>
                        <a:pt x="102" y="174"/>
                      </a:lnTo>
                      <a:lnTo>
                        <a:pt x="150" y="180"/>
                      </a:lnTo>
                      <a:lnTo>
                        <a:pt x="168" y="192"/>
                      </a:lnTo>
                      <a:lnTo>
                        <a:pt x="186" y="192"/>
                      </a:lnTo>
                      <a:lnTo>
                        <a:pt x="180" y="180"/>
                      </a:lnTo>
                      <a:lnTo>
                        <a:pt x="192" y="174"/>
                      </a:lnTo>
                      <a:lnTo>
                        <a:pt x="180" y="150"/>
                      </a:lnTo>
                      <a:lnTo>
                        <a:pt x="168" y="12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9" name="Freeform 4">
                  <a:extLst>
                    <a:ext uri="{FF2B5EF4-FFF2-40B4-BE49-F238E27FC236}">
                      <a16:creationId xmlns:a16="http://schemas.microsoft.com/office/drawing/2014/main" id="{9B08B112-3A53-483F-9DDC-133EC291B2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730076">
                  <a:off x="5671652" y="3258438"/>
                  <a:ext cx="410776" cy="331231"/>
                </a:xfrm>
                <a:custGeom>
                  <a:avLst/>
                  <a:gdLst>
                    <a:gd name="T0" fmla="*/ 2147483647 w 10000"/>
                    <a:gd name="T1" fmla="*/ 2147483647 h 10009"/>
                    <a:gd name="T2" fmla="*/ 2147483647 w 10000"/>
                    <a:gd name="T3" fmla="*/ 2147483647 h 10009"/>
                    <a:gd name="T4" fmla="*/ 2147483647 w 10000"/>
                    <a:gd name="T5" fmla="*/ 2147483647 h 10009"/>
                    <a:gd name="T6" fmla="*/ 2147483647 w 10000"/>
                    <a:gd name="T7" fmla="*/ 2147483647 h 10009"/>
                    <a:gd name="T8" fmla="*/ 2147483647 w 10000"/>
                    <a:gd name="T9" fmla="*/ 2147483647 h 10009"/>
                    <a:gd name="T10" fmla="*/ 2147483647 w 10000"/>
                    <a:gd name="T11" fmla="*/ 2147483647 h 10009"/>
                    <a:gd name="T12" fmla="*/ 2147483647 w 10000"/>
                    <a:gd name="T13" fmla="*/ 161364554 h 10009"/>
                    <a:gd name="T14" fmla="*/ 2147483647 w 10000"/>
                    <a:gd name="T15" fmla="*/ 2147483647 h 10009"/>
                    <a:gd name="T16" fmla="*/ 2147483647 w 10000"/>
                    <a:gd name="T17" fmla="*/ 161364554 h 10009"/>
                    <a:gd name="T18" fmla="*/ 2147483647 w 10000"/>
                    <a:gd name="T19" fmla="*/ 2147483647 h 10009"/>
                    <a:gd name="T20" fmla="*/ 0 w 10000"/>
                    <a:gd name="T21" fmla="*/ 2147483647 h 10009"/>
                    <a:gd name="T22" fmla="*/ 2147483647 w 10000"/>
                    <a:gd name="T23" fmla="*/ 2147483647 h 10009"/>
                    <a:gd name="T24" fmla="*/ 2147483647 w 10000"/>
                    <a:gd name="T25" fmla="*/ 2147483647 h 10009"/>
                    <a:gd name="T26" fmla="*/ 2147483647 w 10000"/>
                    <a:gd name="T27" fmla="*/ 2147483647 h 10009"/>
                    <a:gd name="T28" fmla="*/ 2147483647 w 10000"/>
                    <a:gd name="T29" fmla="*/ 2147483647 h 10009"/>
                    <a:gd name="T30" fmla="*/ 2147483647 w 10000"/>
                    <a:gd name="T31" fmla="*/ 2147483647 h 10009"/>
                    <a:gd name="T32" fmla="*/ 2147483647 w 10000"/>
                    <a:gd name="T33" fmla="*/ 2147483647 h 10009"/>
                    <a:gd name="T34" fmla="*/ 2147483647 w 10000"/>
                    <a:gd name="T35" fmla="*/ 2147483647 h 10009"/>
                    <a:gd name="T36" fmla="*/ 2147483647 w 10000"/>
                    <a:gd name="T37" fmla="*/ 2147483647 h 10009"/>
                    <a:gd name="T38" fmla="*/ 2147483647 w 10000"/>
                    <a:gd name="T39" fmla="*/ 2147483647 h 10009"/>
                    <a:gd name="T40" fmla="*/ 2147483647 w 10000"/>
                    <a:gd name="T41" fmla="*/ 2147483647 h 10009"/>
                    <a:gd name="T42" fmla="*/ 2147483647 w 10000"/>
                    <a:gd name="T43" fmla="*/ 2147483647 h 10009"/>
                    <a:gd name="T44" fmla="*/ 2147483647 w 10000"/>
                    <a:gd name="T45" fmla="*/ 2147483647 h 10009"/>
                    <a:gd name="T46" fmla="*/ 2147483647 w 10000"/>
                    <a:gd name="T47" fmla="*/ 2147483647 h 10009"/>
                    <a:gd name="T48" fmla="*/ 2147483647 w 10000"/>
                    <a:gd name="T49" fmla="*/ 2147483647 h 10009"/>
                    <a:gd name="T50" fmla="*/ 2147483647 w 10000"/>
                    <a:gd name="T51" fmla="*/ 2147483647 h 10009"/>
                    <a:gd name="T52" fmla="*/ 2147483647 w 10000"/>
                    <a:gd name="T53" fmla="*/ 2147483647 h 10009"/>
                    <a:gd name="T54" fmla="*/ 2147483647 w 10000"/>
                    <a:gd name="T55" fmla="*/ 2147483647 h 10009"/>
                    <a:gd name="T56" fmla="*/ 2147483647 w 10000"/>
                    <a:gd name="T57" fmla="*/ 2147483647 h 10009"/>
                    <a:gd name="T58" fmla="*/ 2147483647 w 10000"/>
                    <a:gd name="T59" fmla="*/ 2147483647 h 10009"/>
                    <a:gd name="T60" fmla="*/ 2147483647 w 10000"/>
                    <a:gd name="T61" fmla="*/ 2147483647 h 10009"/>
                    <a:gd name="T62" fmla="*/ 2147483647 w 10000"/>
                    <a:gd name="T63" fmla="*/ 2147483647 h 10009"/>
                    <a:gd name="T64" fmla="*/ 2147483647 w 10000"/>
                    <a:gd name="T65" fmla="*/ 2147483647 h 10009"/>
                    <a:gd name="T66" fmla="*/ 2147483647 w 10000"/>
                    <a:gd name="T67" fmla="*/ 2147483647 h 10009"/>
                    <a:gd name="T68" fmla="*/ 2147483647 w 10000"/>
                    <a:gd name="T69" fmla="*/ 2147483647 h 10009"/>
                    <a:gd name="T70" fmla="*/ 2147483647 w 10000"/>
                    <a:gd name="T71" fmla="*/ 2147483647 h 10009"/>
                    <a:gd name="T72" fmla="*/ 2147483647 w 10000"/>
                    <a:gd name="T73" fmla="*/ 2147483647 h 10009"/>
                    <a:gd name="T74" fmla="*/ 2147483647 w 10000"/>
                    <a:gd name="T75" fmla="*/ 2147483647 h 10009"/>
                    <a:gd name="T76" fmla="*/ 2147483647 w 10000"/>
                    <a:gd name="T77" fmla="*/ 2147483647 h 10009"/>
                    <a:gd name="T78" fmla="*/ 2147483647 w 10000"/>
                    <a:gd name="T79" fmla="*/ 2147483647 h 10009"/>
                    <a:gd name="T80" fmla="*/ 2147483647 w 10000"/>
                    <a:gd name="T81" fmla="*/ 2147483647 h 1000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000" h="10009">
                      <a:moveTo>
                        <a:pt x="9121" y="1479"/>
                      </a:moveTo>
                      <a:cubicBezTo>
                        <a:pt x="8949" y="1545"/>
                        <a:pt x="8960" y="1470"/>
                        <a:pt x="8734" y="1437"/>
                      </a:cubicBezTo>
                      <a:cubicBezTo>
                        <a:pt x="8508" y="1404"/>
                        <a:pt x="8010" y="1295"/>
                        <a:pt x="7765" y="1279"/>
                      </a:cubicBezTo>
                      <a:cubicBezTo>
                        <a:pt x="7520" y="1263"/>
                        <a:pt x="7390" y="1332"/>
                        <a:pt x="7261" y="1342"/>
                      </a:cubicBezTo>
                      <a:cubicBezTo>
                        <a:pt x="7132" y="1353"/>
                        <a:pt x="7098" y="1443"/>
                        <a:pt x="6991" y="1342"/>
                      </a:cubicBezTo>
                      <a:cubicBezTo>
                        <a:pt x="6884" y="1241"/>
                        <a:pt x="6742" y="937"/>
                        <a:pt x="6618" y="734"/>
                      </a:cubicBezTo>
                      <a:cubicBezTo>
                        <a:pt x="5577" y="492"/>
                        <a:pt x="4284" y="74"/>
                        <a:pt x="3495" y="9"/>
                      </a:cubicBezTo>
                      <a:cubicBezTo>
                        <a:pt x="2706" y="-56"/>
                        <a:pt x="2420" y="231"/>
                        <a:pt x="1882" y="342"/>
                      </a:cubicBezTo>
                      <a:lnTo>
                        <a:pt x="1345" y="9"/>
                      </a:lnTo>
                      <a:lnTo>
                        <a:pt x="806" y="342"/>
                      </a:lnTo>
                      <a:cubicBezTo>
                        <a:pt x="806" y="342"/>
                        <a:pt x="268" y="1009"/>
                        <a:pt x="0" y="1009"/>
                      </a:cubicBezTo>
                      <a:lnTo>
                        <a:pt x="538" y="2676"/>
                      </a:lnTo>
                      <a:lnTo>
                        <a:pt x="1076" y="2009"/>
                      </a:lnTo>
                      <a:lnTo>
                        <a:pt x="2151" y="2342"/>
                      </a:lnTo>
                      <a:lnTo>
                        <a:pt x="2421" y="2676"/>
                      </a:lnTo>
                      <a:lnTo>
                        <a:pt x="2688" y="3009"/>
                      </a:lnTo>
                      <a:cubicBezTo>
                        <a:pt x="2600" y="3342"/>
                        <a:pt x="2510" y="3676"/>
                        <a:pt x="2421" y="4009"/>
                      </a:cubicBezTo>
                      <a:cubicBezTo>
                        <a:pt x="2330" y="4565"/>
                        <a:pt x="2241" y="5120"/>
                        <a:pt x="2151" y="5676"/>
                      </a:cubicBezTo>
                      <a:cubicBezTo>
                        <a:pt x="2062" y="6009"/>
                        <a:pt x="1971" y="6343"/>
                        <a:pt x="1882" y="6676"/>
                      </a:cubicBezTo>
                      <a:lnTo>
                        <a:pt x="1882" y="7342"/>
                      </a:lnTo>
                      <a:cubicBezTo>
                        <a:pt x="1882" y="7482"/>
                        <a:pt x="1889" y="7241"/>
                        <a:pt x="1884" y="7517"/>
                      </a:cubicBezTo>
                      <a:cubicBezTo>
                        <a:pt x="1879" y="7793"/>
                        <a:pt x="1882" y="7594"/>
                        <a:pt x="1882" y="7676"/>
                      </a:cubicBezTo>
                      <a:lnTo>
                        <a:pt x="1882" y="8009"/>
                      </a:lnTo>
                      <a:cubicBezTo>
                        <a:pt x="1792" y="8342"/>
                        <a:pt x="1703" y="8676"/>
                        <a:pt x="1613" y="9009"/>
                      </a:cubicBezTo>
                      <a:lnTo>
                        <a:pt x="2151" y="9009"/>
                      </a:lnTo>
                      <a:lnTo>
                        <a:pt x="3227" y="10009"/>
                      </a:lnTo>
                      <a:lnTo>
                        <a:pt x="4840" y="9342"/>
                      </a:lnTo>
                      <a:lnTo>
                        <a:pt x="6453" y="9009"/>
                      </a:lnTo>
                      <a:lnTo>
                        <a:pt x="7261" y="7676"/>
                      </a:lnTo>
                      <a:lnTo>
                        <a:pt x="8067" y="6342"/>
                      </a:lnTo>
                      <a:cubicBezTo>
                        <a:pt x="8067" y="6120"/>
                        <a:pt x="7941" y="6082"/>
                        <a:pt x="8067" y="5676"/>
                      </a:cubicBezTo>
                      <a:cubicBezTo>
                        <a:pt x="8193" y="5270"/>
                        <a:pt x="8503" y="4112"/>
                        <a:pt x="8822" y="3908"/>
                      </a:cubicBezTo>
                      <a:cubicBezTo>
                        <a:pt x="9185" y="3676"/>
                        <a:pt x="9126" y="3756"/>
                        <a:pt x="9189" y="3701"/>
                      </a:cubicBezTo>
                      <a:cubicBezTo>
                        <a:pt x="9252" y="3646"/>
                        <a:pt x="9284" y="3569"/>
                        <a:pt x="9318" y="3593"/>
                      </a:cubicBezTo>
                      <a:cubicBezTo>
                        <a:pt x="9388" y="3534"/>
                        <a:pt x="9296" y="3577"/>
                        <a:pt x="9415" y="3493"/>
                      </a:cubicBezTo>
                      <a:cubicBezTo>
                        <a:pt x="9534" y="3409"/>
                        <a:pt x="9908" y="3137"/>
                        <a:pt x="9969" y="2847"/>
                      </a:cubicBezTo>
                      <a:cubicBezTo>
                        <a:pt x="10030" y="2557"/>
                        <a:pt x="10018" y="1949"/>
                        <a:pt x="9783" y="1752"/>
                      </a:cubicBezTo>
                      <a:cubicBezTo>
                        <a:pt x="9774" y="1701"/>
                        <a:pt x="9763" y="1649"/>
                        <a:pt x="9754" y="1598"/>
                      </a:cubicBezTo>
                      <a:cubicBezTo>
                        <a:pt x="9738" y="1593"/>
                        <a:pt x="9576" y="1599"/>
                        <a:pt x="9561" y="1594"/>
                      </a:cubicBezTo>
                      <a:lnTo>
                        <a:pt x="9121" y="1479"/>
                      </a:lnTo>
                      <a:close/>
                    </a:path>
                  </a:pathLst>
                </a:custGeom>
                <a:solidFill>
                  <a:srgbClr val="193768"/>
                </a:solidFill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 dirty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0" name="Freeform 5">
                  <a:extLst>
                    <a:ext uri="{FF2B5EF4-FFF2-40B4-BE49-F238E27FC236}">
                      <a16:creationId xmlns:a16="http://schemas.microsoft.com/office/drawing/2014/main" id="{320A033B-AEFB-4CCE-B5B4-12C6FFA725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26903">
                  <a:off x="5682509" y="3280769"/>
                  <a:ext cx="103146" cy="232605"/>
                </a:xfrm>
                <a:custGeom>
                  <a:avLst/>
                  <a:gdLst>
                    <a:gd name="T0" fmla="*/ 426029799 w 10000"/>
                    <a:gd name="T1" fmla="*/ 2147483647 h 10437"/>
                    <a:gd name="T2" fmla="*/ 426029799 w 10000"/>
                    <a:gd name="T3" fmla="*/ 2147483647 h 10437"/>
                    <a:gd name="T4" fmla="*/ 441127138 w 10000"/>
                    <a:gd name="T5" fmla="*/ 2147483647 h 10437"/>
                    <a:gd name="T6" fmla="*/ 486896829 w 10000"/>
                    <a:gd name="T7" fmla="*/ 2147483647 h 10437"/>
                    <a:gd name="T8" fmla="*/ 486896829 w 10000"/>
                    <a:gd name="T9" fmla="*/ 2147483647 h 10437"/>
                    <a:gd name="T10" fmla="*/ 505393367 w 10000"/>
                    <a:gd name="T11" fmla="*/ 2147483647 h 10437"/>
                    <a:gd name="T12" fmla="*/ 547757218 w 10000"/>
                    <a:gd name="T13" fmla="*/ 2147483647 h 10437"/>
                    <a:gd name="T14" fmla="*/ 556948788 w 10000"/>
                    <a:gd name="T15" fmla="*/ 2147483647 h 10437"/>
                    <a:gd name="T16" fmla="*/ 608617535 w 10000"/>
                    <a:gd name="T17" fmla="*/ 2147483647 h 10437"/>
                    <a:gd name="T18" fmla="*/ 547757218 w 10000"/>
                    <a:gd name="T19" fmla="*/ 2147483647 h 10437"/>
                    <a:gd name="T20" fmla="*/ 486896829 w 10000"/>
                    <a:gd name="T21" fmla="*/ 1175804211 h 10437"/>
                    <a:gd name="T22" fmla="*/ 304309174 w 10000"/>
                    <a:gd name="T23" fmla="*/ 0 h 10437"/>
                    <a:gd name="T24" fmla="*/ 182587736 w 10000"/>
                    <a:gd name="T25" fmla="*/ 1175804211 h 10437"/>
                    <a:gd name="T26" fmla="*/ 121720705 w 10000"/>
                    <a:gd name="T27" fmla="*/ 2147483647 h 10437"/>
                    <a:gd name="T28" fmla="*/ 75167108 w 10000"/>
                    <a:gd name="T29" fmla="*/ 2147483647 h 10437"/>
                    <a:gd name="T30" fmla="*/ 121720705 w 10000"/>
                    <a:gd name="T31" fmla="*/ 2147483647 h 10437"/>
                    <a:gd name="T32" fmla="*/ 121720705 w 10000"/>
                    <a:gd name="T33" fmla="*/ 2147483647 h 10437"/>
                    <a:gd name="T34" fmla="*/ 13937767 w 10000"/>
                    <a:gd name="T35" fmla="*/ 2147483647 h 10437"/>
                    <a:gd name="T36" fmla="*/ 0 w 10000"/>
                    <a:gd name="T37" fmla="*/ 2147483647 h 10437"/>
                    <a:gd name="T38" fmla="*/ 39560971 w 10000"/>
                    <a:gd name="T39" fmla="*/ 2147483647 h 10437"/>
                    <a:gd name="T40" fmla="*/ 121720705 w 10000"/>
                    <a:gd name="T41" fmla="*/ 2147483647 h 10437"/>
                    <a:gd name="T42" fmla="*/ 68959129 w 10000"/>
                    <a:gd name="T43" fmla="*/ 2147483647 h 10437"/>
                    <a:gd name="T44" fmla="*/ 394566826 w 10000"/>
                    <a:gd name="T45" fmla="*/ 2147483647 h 10437"/>
                    <a:gd name="T46" fmla="*/ 436863210 w 10000"/>
                    <a:gd name="T47" fmla="*/ 2147483647 h 10437"/>
                    <a:gd name="T48" fmla="*/ 426029799 w 10000"/>
                    <a:gd name="T49" fmla="*/ 2147483647 h 10437"/>
                    <a:gd name="T50" fmla="*/ 426029799 w 10000"/>
                    <a:gd name="T51" fmla="*/ 2147483647 h 1043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0000" h="10437">
                      <a:moveTo>
                        <a:pt x="7000" y="8110"/>
                      </a:moveTo>
                      <a:lnTo>
                        <a:pt x="7000" y="7638"/>
                      </a:lnTo>
                      <a:cubicBezTo>
                        <a:pt x="7083" y="7334"/>
                        <a:pt x="7165" y="7030"/>
                        <a:pt x="7248" y="6726"/>
                      </a:cubicBezTo>
                      <a:lnTo>
                        <a:pt x="8000" y="5748"/>
                      </a:lnTo>
                      <a:lnTo>
                        <a:pt x="8000" y="5276"/>
                      </a:lnTo>
                      <a:cubicBezTo>
                        <a:pt x="8101" y="4899"/>
                        <a:pt x="8203" y="4522"/>
                        <a:pt x="8304" y="4145"/>
                      </a:cubicBezTo>
                      <a:lnTo>
                        <a:pt x="9000" y="3386"/>
                      </a:lnTo>
                      <a:cubicBezTo>
                        <a:pt x="9050" y="3079"/>
                        <a:pt x="9101" y="2772"/>
                        <a:pt x="9151" y="2465"/>
                      </a:cubicBezTo>
                      <a:lnTo>
                        <a:pt x="10000" y="1496"/>
                      </a:lnTo>
                      <a:lnTo>
                        <a:pt x="9000" y="1024"/>
                      </a:lnTo>
                      <a:lnTo>
                        <a:pt x="8000" y="472"/>
                      </a:lnTo>
                      <a:lnTo>
                        <a:pt x="5000" y="0"/>
                      </a:lnTo>
                      <a:lnTo>
                        <a:pt x="3000" y="472"/>
                      </a:lnTo>
                      <a:lnTo>
                        <a:pt x="2000" y="1024"/>
                      </a:lnTo>
                      <a:lnTo>
                        <a:pt x="1235" y="1429"/>
                      </a:lnTo>
                      <a:lnTo>
                        <a:pt x="2000" y="2913"/>
                      </a:lnTo>
                      <a:lnTo>
                        <a:pt x="2000" y="4803"/>
                      </a:lnTo>
                      <a:lnTo>
                        <a:pt x="229" y="6206"/>
                      </a:lnTo>
                      <a:cubicBezTo>
                        <a:pt x="153" y="6526"/>
                        <a:pt x="76" y="6845"/>
                        <a:pt x="0" y="7165"/>
                      </a:cubicBezTo>
                      <a:lnTo>
                        <a:pt x="650" y="7719"/>
                      </a:lnTo>
                      <a:lnTo>
                        <a:pt x="2000" y="7638"/>
                      </a:lnTo>
                      <a:lnTo>
                        <a:pt x="1133" y="10397"/>
                      </a:lnTo>
                      <a:lnTo>
                        <a:pt x="6483" y="10437"/>
                      </a:lnTo>
                      <a:cubicBezTo>
                        <a:pt x="6656" y="10000"/>
                        <a:pt x="7005" y="9867"/>
                        <a:pt x="7178" y="9430"/>
                      </a:cubicBezTo>
                      <a:cubicBezTo>
                        <a:pt x="7119" y="9305"/>
                        <a:pt x="7059" y="9180"/>
                        <a:pt x="7000" y="9055"/>
                      </a:cubicBezTo>
                      <a:lnTo>
                        <a:pt x="7000" y="8110"/>
                      </a:lnTo>
                      <a:close/>
                    </a:path>
                  </a:pathLst>
                </a:custGeom>
                <a:solidFill>
                  <a:srgbClr val="193768"/>
                </a:solidFill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1" name="Freeform 6">
                  <a:extLst>
                    <a:ext uri="{FF2B5EF4-FFF2-40B4-BE49-F238E27FC236}">
                      <a16:creationId xmlns:a16="http://schemas.microsoft.com/office/drawing/2014/main" id="{3D9936FB-D8A8-48BD-A6E4-93F0DA07C6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6912" y="3133761"/>
                  <a:ext cx="217151" cy="98626"/>
                </a:xfrm>
                <a:custGeom>
                  <a:avLst/>
                  <a:gdLst>
                    <a:gd name="T0" fmla="*/ 2147483647 w 10000"/>
                    <a:gd name="T1" fmla="*/ 230353942 h 10000"/>
                    <a:gd name="T2" fmla="*/ 2147483647 w 10000"/>
                    <a:gd name="T3" fmla="*/ 153542679 h 10000"/>
                    <a:gd name="T4" fmla="*/ 2147483647 w 10000"/>
                    <a:gd name="T5" fmla="*/ 153542679 h 10000"/>
                    <a:gd name="T6" fmla="*/ 2147483647 w 10000"/>
                    <a:gd name="T7" fmla="*/ 76771339 h 10000"/>
                    <a:gd name="T8" fmla="*/ 2147483647 w 10000"/>
                    <a:gd name="T9" fmla="*/ 38383015 h 10000"/>
                    <a:gd name="T10" fmla="*/ 2147483647 w 10000"/>
                    <a:gd name="T11" fmla="*/ 38383015 h 10000"/>
                    <a:gd name="T12" fmla="*/ 2147483647 w 10000"/>
                    <a:gd name="T13" fmla="*/ 0 h 10000"/>
                    <a:gd name="T14" fmla="*/ 2147483647 w 10000"/>
                    <a:gd name="T15" fmla="*/ 38383015 h 10000"/>
                    <a:gd name="T16" fmla="*/ 2147483647 w 10000"/>
                    <a:gd name="T17" fmla="*/ 38383015 h 10000"/>
                    <a:gd name="T18" fmla="*/ 2147483647 w 10000"/>
                    <a:gd name="T19" fmla="*/ 76771339 h 10000"/>
                    <a:gd name="T20" fmla="*/ 2147483647 w 10000"/>
                    <a:gd name="T21" fmla="*/ 115154355 h 10000"/>
                    <a:gd name="T22" fmla="*/ 2147483647 w 10000"/>
                    <a:gd name="T23" fmla="*/ 191925686 h 10000"/>
                    <a:gd name="T24" fmla="*/ 2147483647 w 10000"/>
                    <a:gd name="T25" fmla="*/ 230353942 h 10000"/>
                    <a:gd name="T26" fmla="*/ 2147483647 w 10000"/>
                    <a:gd name="T27" fmla="*/ 230353942 h 10000"/>
                    <a:gd name="T28" fmla="*/ 2147483647 w 10000"/>
                    <a:gd name="T29" fmla="*/ 268737521 h 10000"/>
                    <a:gd name="T30" fmla="*/ 2147483647 w 10000"/>
                    <a:gd name="T31" fmla="*/ 268737521 h 10000"/>
                    <a:gd name="T32" fmla="*/ 1048843394 w 10000"/>
                    <a:gd name="T33" fmla="*/ 268737521 h 10000"/>
                    <a:gd name="T34" fmla="*/ 0 w 10000"/>
                    <a:gd name="T35" fmla="*/ 268737521 h 10000"/>
                    <a:gd name="T36" fmla="*/ 1048843394 w 10000"/>
                    <a:gd name="T37" fmla="*/ 307125281 h 10000"/>
                    <a:gd name="T38" fmla="*/ 2147483647 w 10000"/>
                    <a:gd name="T39" fmla="*/ 383896612 h 10000"/>
                    <a:gd name="T40" fmla="*/ 2147483647 w 10000"/>
                    <a:gd name="T41" fmla="*/ 422280200 h 10000"/>
                    <a:gd name="T42" fmla="*/ 2147483647 w 10000"/>
                    <a:gd name="T43" fmla="*/ 383896612 h 10000"/>
                    <a:gd name="T44" fmla="*/ 2147483647 w 10000"/>
                    <a:gd name="T45" fmla="*/ 383896612 h 10000"/>
                    <a:gd name="T46" fmla="*/ 2147483647 w 10000"/>
                    <a:gd name="T47" fmla="*/ 422280200 h 10000"/>
                    <a:gd name="T48" fmla="*/ 2147483647 w 10000"/>
                    <a:gd name="T49" fmla="*/ 422280200 h 10000"/>
                    <a:gd name="T50" fmla="*/ 2147483647 w 10000"/>
                    <a:gd name="T51" fmla="*/ 422280200 h 10000"/>
                    <a:gd name="T52" fmla="*/ 2147483647 w 10000"/>
                    <a:gd name="T53" fmla="*/ 345508860 h 10000"/>
                    <a:gd name="T54" fmla="*/ 2147483647 w 10000"/>
                    <a:gd name="T55" fmla="*/ 345508860 h 10000"/>
                    <a:gd name="T56" fmla="*/ 2147483647 w 10000"/>
                    <a:gd name="T57" fmla="*/ 230353942 h 1000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0000" h="10000">
                      <a:moveTo>
                        <a:pt x="9583" y="5455"/>
                      </a:moveTo>
                      <a:lnTo>
                        <a:pt x="10000" y="3636"/>
                      </a:lnTo>
                      <a:lnTo>
                        <a:pt x="9583" y="1818"/>
                      </a:lnTo>
                      <a:lnTo>
                        <a:pt x="9583" y="909"/>
                      </a:lnTo>
                      <a:lnTo>
                        <a:pt x="9167" y="909"/>
                      </a:lnTo>
                      <a:lnTo>
                        <a:pt x="7500" y="0"/>
                      </a:lnTo>
                      <a:lnTo>
                        <a:pt x="7083" y="909"/>
                      </a:lnTo>
                      <a:lnTo>
                        <a:pt x="5833" y="909"/>
                      </a:lnTo>
                      <a:lnTo>
                        <a:pt x="5417" y="1818"/>
                      </a:lnTo>
                      <a:lnTo>
                        <a:pt x="4583" y="2727"/>
                      </a:lnTo>
                      <a:lnTo>
                        <a:pt x="5000" y="4545"/>
                      </a:lnTo>
                      <a:cubicBezTo>
                        <a:pt x="5000" y="4545"/>
                        <a:pt x="5000" y="5455"/>
                        <a:pt x="4583" y="5455"/>
                      </a:cubicBezTo>
                      <a:lnTo>
                        <a:pt x="4167" y="5455"/>
                      </a:lnTo>
                      <a:lnTo>
                        <a:pt x="2500" y="6364"/>
                      </a:lnTo>
                      <a:lnTo>
                        <a:pt x="1667" y="6364"/>
                      </a:lnTo>
                      <a:lnTo>
                        <a:pt x="417" y="6364"/>
                      </a:lnTo>
                      <a:lnTo>
                        <a:pt x="0" y="6364"/>
                      </a:lnTo>
                      <a:lnTo>
                        <a:pt x="417" y="7273"/>
                      </a:lnTo>
                      <a:lnTo>
                        <a:pt x="1250" y="9091"/>
                      </a:lnTo>
                      <a:lnTo>
                        <a:pt x="1667" y="10000"/>
                      </a:lnTo>
                      <a:lnTo>
                        <a:pt x="2083" y="9091"/>
                      </a:lnTo>
                      <a:lnTo>
                        <a:pt x="3750" y="9091"/>
                      </a:lnTo>
                      <a:lnTo>
                        <a:pt x="5417" y="10000"/>
                      </a:lnTo>
                      <a:lnTo>
                        <a:pt x="5833" y="10000"/>
                      </a:lnTo>
                      <a:lnTo>
                        <a:pt x="7500" y="10000"/>
                      </a:lnTo>
                      <a:lnTo>
                        <a:pt x="8750" y="8182"/>
                      </a:lnTo>
                      <a:lnTo>
                        <a:pt x="9167" y="8182"/>
                      </a:lnTo>
                      <a:cubicBezTo>
                        <a:pt x="9306" y="7273"/>
                        <a:pt x="9444" y="6364"/>
                        <a:pt x="9583" y="5455"/>
                      </a:cubicBezTo>
                      <a:close/>
                    </a:path>
                  </a:pathLst>
                </a:custGeom>
                <a:solidFill>
                  <a:srgbClr val="193768"/>
                </a:solidFill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2" name="Freeform 7">
                  <a:extLst>
                    <a:ext uri="{FF2B5EF4-FFF2-40B4-BE49-F238E27FC236}">
                      <a16:creationId xmlns:a16="http://schemas.microsoft.com/office/drawing/2014/main" id="{AE881AAA-7DED-46F7-84B8-57107F395A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471028">
                  <a:off x="5914137" y="3010944"/>
                  <a:ext cx="347441" cy="344257"/>
                </a:xfrm>
                <a:custGeom>
                  <a:avLst/>
                  <a:gdLst>
                    <a:gd name="T0" fmla="*/ 2147483647 w 10043"/>
                    <a:gd name="T1" fmla="*/ 2147483647 h 10000"/>
                    <a:gd name="T2" fmla="*/ 2147483647 w 10043"/>
                    <a:gd name="T3" fmla="*/ 2147483647 h 10000"/>
                    <a:gd name="T4" fmla="*/ 2147483647 w 10043"/>
                    <a:gd name="T5" fmla="*/ 2147483647 h 10000"/>
                    <a:gd name="T6" fmla="*/ 2147483647 w 10043"/>
                    <a:gd name="T7" fmla="*/ 2147483647 h 10000"/>
                    <a:gd name="T8" fmla="*/ 2147483647 w 10043"/>
                    <a:gd name="T9" fmla="*/ 2147483647 h 10000"/>
                    <a:gd name="T10" fmla="*/ 2147483647 w 10043"/>
                    <a:gd name="T11" fmla="*/ 2147483647 h 10000"/>
                    <a:gd name="T12" fmla="*/ 2147483647 w 10043"/>
                    <a:gd name="T13" fmla="*/ 2147483647 h 10000"/>
                    <a:gd name="T14" fmla="*/ 2147483647 w 10043"/>
                    <a:gd name="T15" fmla="*/ 2147483647 h 10000"/>
                    <a:gd name="T16" fmla="*/ 2147483647 w 10043"/>
                    <a:gd name="T17" fmla="*/ 2147483647 h 10000"/>
                    <a:gd name="T18" fmla="*/ 2147483647 w 10043"/>
                    <a:gd name="T19" fmla="*/ 2147483647 h 10000"/>
                    <a:gd name="T20" fmla="*/ 2147483647 w 10043"/>
                    <a:gd name="T21" fmla="*/ 2147483647 h 10000"/>
                    <a:gd name="T22" fmla="*/ 2147483647 w 10043"/>
                    <a:gd name="T23" fmla="*/ 2147483647 h 10000"/>
                    <a:gd name="T24" fmla="*/ 2147483647 w 10043"/>
                    <a:gd name="T25" fmla="*/ 2147483647 h 10000"/>
                    <a:gd name="T26" fmla="*/ 2147483647 w 10043"/>
                    <a:gd name="T27" fmla="*/ 2147483647 h 10000"/>
                    <a:gd name="T28" fmla="*/ 2147483647 w 10043"/>
                    <a:gd name="T29" fmla="*/ 2147483647 h 10000"/>
                    <a:gd name="T30" fmla="*/ 2147483647 w 10043"/>
                    <a:gd name="T31" fmla="*/ 2147483647 h 10000"/>
                    <a:gd name="T32" fmla="*/ 2147483647 w 10043"/>
                    <a:gd name="T33" fmla="*/ 2147483647 h 10000"/>
                    <a:gd name="T34" fmla="*/ 2147483647 w 10043"/>
                    <a:gd name="T35" fmla="*/ 2147483647 h 10000"/>
                    <a:gd name="T36" fmla="*/ 2147483647 w 10043"/>
                    <a:gd name="T37" fmla="*/ 2147483647 h 10000"/>
                    <a:gd name="T38" fmla="*/ 2147483647 w 10043"/>
                    <a:gd name="T39" fmla="*/ 2147483647 h 10000"/>
                    <a:gd name="T40" fmla="*/ 2147483647 w 10043"/>
                    <a:gd name="T41" fmla="*/ 0 h 10000"/>
                    <a:gd name="T42" fmla="*/ 2147483647 w 10043"/>
                    <a:gd name="T43" fmla="*/ 2147483647 h 10000"/>
                    <a:gd name="T44" fmla="*/ 2147483647 w 10043"/>
                    <a:gd name="T45" fmla="*/ 2147483647 h 10000"/>
                    <a:gd name="T46" fmla="*/ 2147483647 w 10043"/>
                    <a:gd name="T47" fmla="*/ 2147483647 h 10000"/>
                    <a:gd name="T48" fmla="*/ 2147483647 w 10043"/>
                    <a:gd name="T49" fmla="*/ 2147483647 h 10000"/>
                    <a:gd name="T50" fmla="*/ 2147483647 w 10043"/>
                    <a:gd name="T51" fmla="*/ 2147483647 h 10000"/>
                    <a:gd name="T52" fmla="*/ 2147483647 w 10043"/>
                    <a:gd name="T53" fmla="*/ 2147483647 h 10000"/>
                    <a:gd name="T54" fmla="*/ 2147483647 w 10043"/>
                    <a:gd name="T55" fmla="*/ 2147483647 h 10000"/>
                    <a:gd name="T56" fmla="*/ 2147483647 w 10043"/>
                    <a:gd name="T57" fmla="*/ 2147483647 h 10000"/>
                    <a:gd name="T58" fmla="*/ 2147483647 w 10043"/>
                    <a:gd name="T59" fmla="*/ 2147483647 h 10000"/>
                    <a:gd name="T60" fmla="*/ 2147483647 w 10043"/>
                    <a:gd name="T61" fmla="*/ 2147483647 h 10000"/>
                    <a:gd name="T62" fmla="*/ 2147483647 w 10043"/>
                    <a:gd name="T63" fmla="*/ 2147483647 h 10000"/>
                    <a:gd name="T64" fmla="*/ 2147483647 w 10043"/>
                    <a:gd name="T65" fmla="*/ 2147483647 h 10000"/>
                    <a:gd name="T66" fmla="*/ 852645632 w 10043"/>
                    <a:gd name="T67" fmla="*/ 2147483647 h 10000"/>
                    <a:gd name="T68" fmla="*/ 2147483647 w 10043"/>
                    <a:gd name="T69" fmla="*/ 2147483647 h 10000"/>
                    <a:gd name="T70" fmla="*/ 2147483647 w 10043"/>
                    <a:gd name="T71" fmla="*/ 2147483647 h 10000"/>
                    <a:gd name="T72" fmla="*/ 2147483647 w 10043"/>
                    <a:gd name="T73" fmla="*/ 2147483647 h 10000"/>
                    <a:gd name="T74" fmla="*/ 2147483647 w 10043"/>
                    <a:gd name="T75" fmla="*/ 2147483647 h 10000"/>
                    <a:gd name="T76" fmla="*/ 2147483647 w 10043"/>
                    <a:gd name="T77" fmla="*/ 2147483647 h 10000"/>
                    <a:gd name="T78" fmla="*/ 2147483647 w 10043"/>
                    <a:gd name="T79" fmla="*/ 2147483647 h 10000"/>
                    <a:gd name="T80" fmla="*/ 2147483647 w 10043"/>
                    <a:gd name="T81" fmla="*/ 2147483647 h 10000"/>
                    <a:gd name="T82" fmla="*/ 2147483647 w 10043"/>
                    <a:gd name="T83" fmla="*/ 2147483647 h 10000"/>
                    <a:gd name="T84" fmla="*/ 2147483647 w 10043"/>
                    <a:gd name="T85" fmla="*/ 2147483647 h 10000"/>
                    <a:gd name="T86" fmla="*/ 2147483647 w 10043"/>
                    <a:gd name="T87" fmla="*/ 2147483647 h 10000"/>
                    <a:gd name="T88" fmla="*/ 2147483647 w 10043"/>
                    <a:gd name="T89" fmla="*/ 2147483647 h 10000"/>
                    <a:gd name="T90" fmla="*/ 2147483647 w 10043"/>
                    <a:gd name="T91" fmla="*/ 2147483647 h 10000"/>
                    <a:gd name="T92" fmla="*/ 2147483647 w 10043"/>
                    <a:gd name="T93" fmla="*/ 2147483647 h 10000"/>
                    <a:gd name="T94" fmla="*/ 2147483647 w 10043"/>
                    <a:gd name="T95" fmla="*/ 2147483647 h 10000"/>
                    <a:gd name="T96" fmla="*/ 2147483647 w 10043"/>
                    <a:gd name="T97" fmla="*/ 2147483647 h 10000"/>
                    <a:gd name="T98" fmla="*/ 2147483647 w 10043"/>
                    <a:gd name="T99" fmla="*/ 2147483647 h 10000"/>
                    <a:gd name="T100" fmla="*/ 2147483647 w 10043"/>
                    <a:gd name="T101" fmla="*/ 2147483647 h 10000"/>
                    <a:gd name="T102" fmla="*/ 2147483647 w 10043"/>
                    <a:gd name="T103" fmla="*/ 2147483647 h 10000"/>
                    <a:gd name="T104" fmla="*/ 2147483647 w 10043"/>
                    <a:gd name="T105" fmla="*/ 2147483647 h 10000"/>
                    <a:gd name="T106" fmla="*/ 2147483647 w 10043"/>
                    <a:gd name="T107" fmla="*/ 2147483647 h 10000"/>
                    <a:gd name="T108" fmla="*/ 2147483647 w 10043"/>
                    <a:gd name="T109" fmla="*/ 2147483647 h 10000"/>
                    <a:gd name="T110" fmla="*/ 2147483647 w 10043"/>
                    <a:gd name="T111" fmla="*/ 2147483647 h 10000"/>
                    <a:gd name="T112" fmla="*/ 2147483647 w 10043"/>
                    <a:gd name="T113" fmla="*/ 2147483647 h 10000"/>
                    <a:gd name="T114" fmla="*/ 2147483647 w 10043"/>
                    <a:gd name="T115" fmla="*/ 2147483647 h 10000"/>
                    <a:gd name="T116" fmla="*/ 2147483647 w 10043"/>
                    <a:gd name="T117" fmla="*/ 2147483647 h 10000"/>
                    <a:gd name="T118" fmla="*/ 2147483647 w 10043"/>
                    <a:gd name="T119" fmla="*/ 2147483647 h 10000"/>
                    <a:gd name="T120" fmla="*/ 2147483647 w 10043"/>
                    <a:gd name="T121" fmla="*/ 2147483647 h 1000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0043" h="10000">
                      <a:moveTo>
                        <a:pt x="9119" y="7195"/>
                      </a:moveTo>
                      <a:cubicBezTo>
                        <a:pt x="9204" y="7033"/>
                        <a:pt x="9249" y="6746"/>
                        <a:pt x="9276" y="6559"/>
                      </a:cubicBezTo>
                      <a:cubicBezTo>
                        <a:pt x="9302" y="6372"/>
                        <a:pt x="9276" y="6235"/>
                        <a:pt x="9276" y="6074"/>
                      </a:cubicBezTo>
                      <a:cubicBezTo>
                        <a:pt x="9191" y="5911"/>
                        <a:pt x="9105" y="5750"/>
                        <a:pt x="9020" y="5588"/>
                      </a:cubicBezTo>
                      <a:cubicBezTo>
                        <a:pt x="8849" y="5588"/>
                        <a:pt x="8579" y="5641"/>
                        <a:pt x="8508" y="5588"/>
                      </a:cubicBezTo>
                      <a:cubicBezTo>
                        <a:pt x="8437" y="5534"/>
                        <a:pt x="8566" y="5375"/>
                        <a:pt x="8596" y="5268"/>
                      </a:cubicBezTo>
                      <a:cubicBezTo>
                        <a:pt x="8822" y="4969"/>
                        <a:pt x="9120" y="4562"/>
                        <a:pt x="9276" y="4373"/>
                      </a:cubicBezTo>
                      <a:cubicBezTo>
                        <a:pt x="9431" y="4183"/>
                        <a:pt x="9446" y="4210"/>
                        <a:pt x="9531" y="4129"/>
                      </a:cubicBezTo>
                      <a:lnTo>
                        <a:pt x="9531" y="3158"/>
                      </a:lnTo>
                      <a:lnTo>
                        <a:pt x="10043" y="2672"/>
                      </a:lnTo>
                      <a:lnTo>
                        <a:pt x="9276" y="2429"/>
                      </a:lnTo>
                      <a:lnTo>
                        <a:pt x="8764" y="2186"/>
                      </a:lnTo>
                      <a:lnTo>
                        <a:pt x="7996" y="1943"/>
                      </a:lnTo>
                      <a:lnTo>
                        <a:pt x="7741" y="1700"/>
                      </a:lnTo>
                      <a:lnTo>
                        <a:pt x="7229" y="1457"/>
                      </a:lnTo>
                      <a:lnTo>
                        <a:pt x="6717" y="1215"/>
                      </a:lnTo>
                      <a:lnTo>
                        <a:pt x="6461" y="729"/>
                      </a:lnTo>
                      <a:lnTo>
                        <a:pt x="5950" y="486"/>
                      </a:lnTo>
                      <a:lnTo>
                        <a:pt x="5694" y="0"/>
                      </a:lnTo>
                      <a:lnTo>
                        <a:pt x="5182" y="243"/>
                      </a:lnTo>
                      <a:lnTo>
                        <a:pt x="4671" y="1215"/>
                      </a:lnTo>
                      <a:cubicBezTo>
                        <a:pt x="4586" y="1296"/>
                        <a:pt x="4545" y="1311"/>
                        <a:pt x="4415" y="1457"/>
                      </a:cubicBezTo>
                      <a:cubicBezTo>
                        <a:pt x="4285" y="1603"/>
                        <a:pt x="4129" y="1996"/>
                        <a:pt x="3890" y="2092"/>
                      </a:cubicBezTo>
                      <a:cubicBezTo>
                        <a:pt x="3651" y="2188"/>
                        <a:pt x="3168" y="2108"/>
                        <a:pt x="2979" y="2034"/>
                      </a:cubicBezTo>
                      <a:cubicBezTo>
                        <a:pt x="2790" y="1960"/>
                        <a:pt x="2862" y="1718"/>
                        <a:pt x="2757" y="1649"/>
                      </a:cubicBezTo>
                      <a:cubicBezTo>
                        <a:pt x="2652" y="1580"/>
                        <a:pt x="2418" y="1522"/>
                        <a:pt x="2348" y="1621"/>
                      </a:cubicBezTo>
                      <a:cubicBezTo>
                        <a:pt x="2279" y="1720"/>
                        <a:pt x="2337" y="2029"/>
                        <a:pt x="2340" y="2245"/>
                      </a:cubicBezTo>
                      <a:cubicBezTo>
                        <a:pt x="2343" y="2461"/>
                        <a:pt x="2491" y="2803"/>
                        <a:pt x="2368" y="2915"/>
                      </a:cubicBezTo>
                      <a:cubicBezTo>
                        <a:pt x="2245" y="3027"/>
                        <a:pt x="1781" y="2985"/>
                        <a:pt x="1601" y="2915"/>
                      </a:cubicBezTo>
                      <a:cubicBezTo>
                        <a:pt x="1421" y="2845"/>
                        <a:pt x="1442" y="2545"/>
                        <a:pt x="1289" y="2497"/>
                      </a:cubicBezTo>
                      <a:cubicBezTo>
                        <a:pt x="1136" y="2449"/>
                        <a:pt x="893" y="2584"/>
                        <a:pt x="684" y="2625"/>
                      </a:cubicBezTo>
                      <a:cubicBezTo>
                        <a:pt x="475" y="2666"/>
                        <a:pt x="131" y="2638"/>
                        <a:pt x="33" y="2742"/>
                      </a:cubicBezTo>
                      <a:cubicBezTo>
                        <a:pt x="-65" y="2846"/>
                        <a:pt x="82" y="3088"/>
                        <a:pt x="94" y="3251"/>
                      </a:cubicBezTo>
                      <a:cubicBezTo>
                        <a:pt x="106" y="3414"/>
                        <a:pt x="-17" y="3533"/>
                        <a:pt x="105" y="3720"/>
                      </a:cubicBezTo>
                      <a:cubicBezTo>
                        <a:pt x="228" y="3907"/>
                        <a:pt x="584" y="4264"/>
                        <a:pt x="833" y="4373"/>
                      </a:cubicBezTo>
                      <a:cubicBezTo>
                        <a:pt x="1082" y="4481"/>
                        <a:pt x="1345" y="4373"/>
                        <a:pt x="1601" y="4373"/>
                      </a:cubicBezTo>
                      <a:lnTo>
                        <a:pt x="1856" y="4616"/>
                      </a:lnTo>
                      <a:lnTo>
                        <a:pt x="1856" y="4859"/>
                      </a:lnTo>
                      <a:lnTo>
                        <a:pt x="2112" y="5345"/>
                      </a:lnTo>
                      <a:cubicBezTo>
                        <a:pt x="2197" y="5588"/>
                        <a:pt x="2283" y="5831"/>
                        <a:pt x="2368" y="6074"/>
                      </a:cubicBezTo>
                      <a:lnTo>
                        <a:pt x="2624" y="6316"/>
                      </a:lnTo>
                      <a:cubicBezTo>
                        <a:pt x="2624" y="6559"/>
                        <a:pt x="2696" y="6675"/>
                        <a:pt x="2624" y="7045"/>
                      </a:cubicBezTo>
                      <a:cubicBezTo>
                        <a:pt x="2551" y="7414"/>
                        <a:pt x="2272" y="8240"/>
                        <a:pt x="2188" y="8533"/>
                      </a:cubicBezTo>
                      <a:cubicBezTo>
                        <a:pt x="2104" y="8826"/>
                        <a:pt x="2064" y="8649"/>
                        <a:pt x="2118" y="8804"/>
                      </a:cubicBezTo>
                      <a:cubicBezTo>
                        <a:pt x="2173" y="8958"/>
                        <a:pt x="2390" y="9351"/>
                        <a:pt x="2516" y="9462"/>
                      </a:cubicBezTo>
                      <a:cubicBezTo>
                        <a:pt x="2643" y="9574"/>
                        <a:pt x="2734" y="9472"/>
                        <a:pt x="2880" y="9474"/>
                      </a:cubicBezTo>
                      <a:cubicBezTo>
                        <a:pt x="3025" y="9476"/>
                        <a:pt x="3220" y="9474"/>
                        <a:pt x="3391" y="9474"/>
                      </a:cubicBezTo>
                      <a:lnTo>
                        <a:pt x="4159" y="9717"/>
                      </a:lnTo>
                      <a:lnTo>
                        <a:pt x="4671" y="9717"/>
                      </a:lnTo>
                      <a:lnTo>
                        <a:pt x="5438" y="9960"/>
                      </a:lnTo>
                      <a:cubicBezTo>
                        <a:pt x="5609" y="9960"/>
                        <a:pt x="5793" y="10051"/>
                        <a:pt x="5950" y="9960"/>
                      </a:cubicBezTo>
                      <a:cubicBezTo>
                        <a:pt x="6106" y="9870"/>
                        <a:pt x="6222" y="9506"/>
                        <a:pt x="6375" y="9413"/>
                      </a:cubicBezTo>
                      <a:cubicBezTo>
                        <a:pt x="6529" y="9321"/>
                        <a:pt x="6594" y="9367"/>
                        <a:pt x="6869" y="9401"/>
                      </a:cubicBezTo>
                      <a:cubicBezTo>
                        <a:pt x="7143" y="9436"/>
                        <a:pt x="7722" y="9569"/>
                        <a:pt x="8022" y="9625"/>
                      </a:cubicBezTo>
                      <a:cubicBezTo>
                        <a:pt x="8322" y="9682"/>
                        <a:pt x="8393" y="9858"/>
                        <a:pt x="8668" y="9743"/>
                      </a:cubicBezTo>
                      <a:cubicBezTo>
                        <a:pt x="8942" y="9628"/>
                        <a:pt x="9580" y="8937"/>
                        <a:pt x="9665" y="8937"/>
                      </a:cubicBezTo>
                      <a:lnTo>
                        <a:pt x="9079" y="8091"/>
                      </a:lnTo>
                      <a:cubicBezTo>
                        <a:pt x="9008" y="7886"/>
                        <a:pt x="8985" y="7957"/>
                        <a:pt x="8942" y="7836"/>
                      </a:cubicBezTo>
                      <a:cubicBezTo>
                        <a:pt x="8899" y="7714"/>
                        <a:pt x="9114" y="7387"/>
                        <a:pt x="9119" y="7195"/>
                      </a:cubicBezTo>
                      <a:close/>
                    </a:path>
                  </a:pathLst>
                </a:custGeom>
                <a:solidFill>
                  <a:srgbClr val="193768"/>
                </a:solidFill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3" name="Freeform 8">
                  <a:extLst>
                    <a:ext uri="{FF2B5EF4-FFF2-40B4-BE49-F238E27FC236}">
                      <a16:creationId xmlns:a16="http://schemas.microsoft.com/office/drawing/2014/main" id="{D07F827A-FBC7-45F4-BC82-6718628052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9099" y="3217499"/>
                  <a:ext cx="354680" cy="370308"/>
                </a:xfrm>
                <a:custGeom>
                  <a:avLst/>
                  <a:gdLst>
                    <a:gd name="T0" fmla="*/ 2147483647 w 154"/>
                    <a:gd name="T1" fmla="*/ 2147483647 h 154"/>
                    <a:gd name="T2" fmla="*/ 2147483647 w 154"/>
                    <a:gd name="T3" fmla="*/ 0 h 154"/>
                    <a:gd name="T4" fmla="*/ 2147483647 w 154"/>
                    <a:gd name="T5" fmla="*/ 0 h 154"/>
                    <a:gd name="T6" fmla="*/ 2147483647 w 154"/>
                    <a:gd name="T7" fmla="*/ 2147483647 h 154"/>
                    <a:gd name="T8" fmla="*/ 2147483647 w 154"/>
                    <a:gd name="T9" fmla="*/ 2147483647 h 154"/>
                    <a:gd name="T10" fmla="*/ 2147483647 w 154"/>
                    <a:gd name="T11" fmla="*/ 2147483647 h 154"/>
                    <a:gd name="T12" fmla="*/ 2147483647 w 154"/>
                    <a:gd name="T13" fmla="*/ 2147483647 h 154"/>
                    <a:gd name="T14" fmla="*/ 2147483647 w 154"/>
                    <a:gd name="T15" fmla="*/ 2147483647 h 154"/>
                    <a:gd name="T16" fmla="*/ 2147483647 w 154"/>
                    <a:gd name="T17" fmla="*/ 2147483647 h 154"/>
                    <a:gd name="T18" fmla="*/ 2147483647 w 154"/>
                    <a:gd name="T19" fmla="*/ 2147483647 h 154"/>
                    <a:gd name="T20" fmla="*/ 2147483647 w 154"/>
                    <a:gd name="T21" fmla="*/ 2147483647 h 154"/>
                    <a:gd name="T22" fmla="*/ 0 w 154"/>
                    <a:gd name="T23" fmla="*/ 2147483647 h 154"/>
                    <a:gd name="T24" fmla="*/ 2147483647 w 154"/>
                    <a:gd name="T25" fmla="*/ 2147483647 h 154"/>
                    <a:gd name="T26" fmla="*/ 2147483647 w 154"/>
                    <a:gd name="T27" fmla="*/ 2147483647 h 154"/>
                    <a:gd name="T28" fmla="*/ 2147483647 w 154"/>
                    <a:gd name="T29" fmla="*/ 2147483647 h 154"/>
                    <a:gd name="T30" fmla="*/ 2147483647 w 154"/>
                    <a:gd name="T31" fmla="*/ 2147483647 h 154"/>
                    <a:gd name="T32" fmla="*/ 2147483647 w 154"/>
                    <a:gd name="T33" fmla="*/ 2147483647 h 154"/>
                    <a:gd name="T34" fmla="*/ 2147483647 w 154"/>
                    <a:gd name="T35" fmla="*/ 2147483647 h 154"/>
                    <a:gd name="T36" fmla="*/ 2147483647 w 154"/>
                    <a:gd name="T37" fmla="*/ 2147483647 h 154"/>
                    <a:gd name="T38" fmla="*/ 2147483647 w 154"/>
                    <a:gd name="T39" fmla="*/ 2147483647 h 154"/>
                    <a:gd name="T40" fmla="*/ 2147483647 w 154"/>
                    <a:gd name="T41" fmla="*/ 2147483647 h 154"/>
                    <a:gd name="T42" fmla="*/ 2147483647 w 154"/>
                    <a:gd name="T43" fmla="*/ 2147483647 h 154"/>
                    <a:gd name="T44" fmla="*/ 2147483647 w 154"/>
                    <a:gd name="T45" fmla="*/ 2147483647 h 154"/>
                    <a:gd name="T46" fmla="*/ 2147483647 w 154"/>
                    <a:gd name="T47" fmla="*/ 2147483647 h 154"/>
                    <a:gd name="T48" fmla="*/ 2147483647 w 154"/>
                    <a:gd name="T49" fmla="*/ 2147483647 h 154"/>
                    <a:gd name="T50" fmla="*/ 2147483647 w 154"/>
                    <a:gd name="T51" fmla="*/ 2147483647 h 154"/>
                    <a:gd name="T52" fmla="*/ 2147483647 w 154"/>
                    <a:gd name="T53" fmla="*/ 2147483647 h 154"/>
                    <a:gd name="T54" fmla="*/ 2147483647 w 154"/>
                    <a:gd name="T55" fmla="*/ 2147483647 h 154"/>
                    <a:gd name="T56" fmla="*/ 2147483647 w 154"/>
                    <a:gd name="T57" fmla="*/ 2147483647 h 154"/>
                    <a:gd name="T58" fmla="*/ 2147483647 w 154"/>
                    <a:gd name="T59" fmla="*/ 2147483647 h 154"/>
                    <a:gd name="T60" fmla="*/ 2147483647 w 154"/>
                    <a:gd name="T61" fmla="*/ 2147483647 h 154"/>
                    <a:gd name="T62" fmla="*/ 2147483647 w 154"/>
                    <a:gd name="T63" fmla="*/ 2147483647 h 154"/>
                    <a:gd name="T64" fmla="*/ 2147483647 w 154"/>
                    <a:gd name="T65" fmla="*/ 2147483647 h 154"/>
                    <a:gd name="T66" fmla="*/ 2147483647 w 154"/>
                    <a:gd name="T67" fmla="*/ 2147483647 h 15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54" h="154">
                      <a:moveTo>
                        <a:pt x="87" y="4"/>
                      </a:moveTo>
                      <a:lnTo>
                        <a:pt x="71" y="0"/>
                      </a:lnTo>
                      <a:lnTo>
                        <a:pt x="54" y="0"/>
                      </a:lnTo>
                      <a:lnTo>
                        <a:pt x="50" y="4"/>
                      </a:lnTo>
                      <a:lnTo>
                        <a:pt x="46" y="4"/>
                      </a:lnTo>
                      <a:lnTo>
                        <a:pt x="37" y="8"/>
                      </a:lnTo>
                      <a:lnTo>
                        <a:pt x="25" y="12"/>
                      </a:lnTo>
                      <a:lnTo>
                        <a:pt x="21" y="8"/>
                      </a:lnTo>
                      <a:lnTo>
                        <a:pt x="8" y="16"/>
                      </a:lnTo>
                      <a:lnTo>
                        <a:pt x="4" y="16"/>
                      </a:lnTo>
                      <a:lnTo>
                        <a:pt x="4" y="25"/>
                      </a:lnTo>
                      <a:lnTo>
                        <a:pt x="0" y="33"/>
                      </a:lnTo>
                      <a:lnTo>
                        <a:pt x="4" y="45"/>
                      </a:lnTo>
                      <a:lnTo>
                        <a:pt x="12" y="54"/>
                      </a:lnTo>
                      <a:lnTo>
                        <a:pt x="21" y="45"/>
                      </a:lnTo>
                      <a:lnTo>
                        <a:pt x="42" y="54"/>
                      </a:lnTo>
                      <a:lnTo>
                        <a:pt x="54" y="78"/>
                      </a:lnTo>
                      <a:lnTo>
                        <a:pt x="67" y="95"/>
                      </a:lnTo>
                      <a:lnTo>
                        <a:pt x="96" y="112"/>
                      </a:lnTo>
                      <a:lnTo>
                        <a:pt x="114" y="126"/>
                      </a:lnTo>
                      <a:lnTo>
                        <a:pt x="106" y="154"/>
                      </a:lnTo>
                      <a:lnTo>
                        <a:pt x="133" y="133"/>
                      </a:lnTo>
                      <a:lnTo>
                        <a:pt x="133" y="120"/>
                      </a:lnTo>
                      <a:lnTo>
                        <a:pt x="146" y="124"/>
                      </a:lnTo>
                      <a:lnTo>
                        <a:pt x="154" y="124"/>
                      </a:lnTo>
                      <a:lnTo>
                        <a:pt x="133" y="104"/>
                      </a:lnTo>
                      <a:lnTo>
                        <a:pt x="117" y="91"/>
                      </a:lnTo>
                      <a:lnTo>
                        <a:pt x="104" y="87"/>
                      </a:lnTo>
                      <a:lnTo>
                        <a:pt x="87" y="58"/>
                      </a:lnTo>
                      <a:lnTo>
                        <a:pt x="79" y="41"/>
                      </a:lnTo>
                      <a:lnTo>
                        <a:pt x="83" y="25"/>
                      </a:lnTo>
                      <a:lnTo>
                        <a:pt x="87" y="25"/>
                      </a:lnTo>
                      <a:lnTo>
                        <a:pt x="87" y="16"/>
                      </a:lnTo>
                      <a:lnTo>
                        <a:pt x="87" y="4"/>
                      </a:lnTo>
                      <a:close/>
                    </a:path>
                  </a:pathLst>
                </a:custGeom>
                <a:solidFill>
                  <a:srgbClr val="193768"/>
                </a:solidFill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Freeform 9">
                  <a:extLst>
                    <a:ext uri="{FF2B5EF4-FFF2-40B4-BE49-F238E27FC236}">
                      <a16:creationId xmlns:a16="http://schemas.microsoft.com/office/drawing/2014/main" id="{C81E2066-D364-4F4D-B1BA-AC836EF519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0051" y="2856495"/>
                  <a:ext cx="228008" cy="342396"/>
                </a:xfrm>
                <a:custGeom>
                  <a:avLst/>
                  <a:gdLst>
                    <a:gd name="T0" fmla="*/ 2147483647 w 10045"/>
                    <a:gd name="T1" fmla="*/ 2147483647 h 10019"/>
                    <a:gd name="T2" fmla="*/ 2147483647 w 10045"/>
                    <a:gd name="T3" fmla="*/ 2147483647 h 10019"/>
                    <a:gd name="T4" fmla="*/ 2147483647 w 10045"/>
                    <a:gd name="T5" fmla="*/ 2147483647 h 10019"/>
                    <a:gd name="T6" fmla="*/ 2147483647 w 10045"/>
                    <a:gd name="T7" fmla="*/ 2147483647 h 10019"/>
                    <a:gd name="T8" fmla="*/ 2147483647 w 10045"/>
                    <a:gd name="T9" fmla="*/ 2147483647 h 10019"/>
                    <a:gd name="T10" fmla="*/ 1081275730 w 10045"/>
                    <a:gd name="T11" fmla="*/ 2147483647 h 10019"/>
                    <a:gd name="T12" fmla="*/ 1081275730 w 10045"/>
                    <a:gd name="T13" fmla="*/ 2147483647 h 10019"/>
                    <a:gd name="T14" fmla="*/ 2147483647 w 10045"/>
                    <a:gd name="T15" fmla="*/ 2147483647 h 10019"/>
                    <a:gd name="T16" fmla="*/ 1081275730 w 10045"/>
                    <a:gd name="T17" fmla="*/ 2147483647 h 10019"/>
                    <a:gd name="T18" fmla="*/ 0 w 10045"/>
                    <a:gd name="T19" fmla="*/ 2147483647 h 10019"/>
                    <a:gd name="T20" fmla="*/ 2147483647 w 10045"/>
                    <a:gd name="T21" fmla="*/ 2147483647 h 10019"/>
                    <a:gd name="T22" fmla="*/ 2147483647 w 10045"/>
                    <a:gd name="T23" fmla="*/ 2147483647 h 10019"/>
                    <a:gd name="T24" fmla="*/ 2147483647 w 10045"/>
                    <a:gd name="T25" fmla="*/ 2147483647 h 10019"/>
                    <a:gd name="T26" fmla="*/ 2147483647 w 10045"/>
                    <a:gd name="T27" fmla="*/ 2147483647 h 10019"/>
                    <a:gd name="T28" fmla="*/ 2147483647 w 10045"/>
                    <a:gd name="T29" fmla="*/ 2147483647 h 10019"/>
                    <a:gd name="T30" fmla="*/ 2147483647 w 10045"/>
                    <a:gd name="T31" fmla="*/ 2147483647 h 10019"/>
                    <a:gd name="T32" fmla="*/ 2147483647 w 10045"/>
                    <a:gd name="T33" fmla="*/ 2147483647 h 10019"/>
                    <a:gd name="T34" fmla="*/ 2147483647 w 10045"/>
                    <a:gd name="T35" fmla="*/ 2147483647 h 10019"/>
                    <a:gd name="T36" fmla="*/ 2147483647 w 10045"/>
                    <a:gd name="T37" fmla="*/ 2147483647 h 10019"/>
                    <a:gd name="T38" fmla="*/ 2147483647 w 10045"/>
                    <a:gd name="T39" fmla="*/ 2147483647 h 10019"/>
                    <a:gd name="T40" fmla="*/ 2147483647 w 10045"/>
                    <a:gd name="T41" fmla="*/ 2147483647 h 10019"/>
                    <a:gd name="T42" fmla="*/ 2147483647 w 10045"/>
                    <a:gd name="T43" fmla="*/ 2147483647 h 10019"/>
                    <a:gd name="T44" fmla="*/ 2147483647 w 10045"/>
                    <a:gd name="T45" fmla="*/ 2147483647 h 10019"/>
                    <a:gd name="T46" fmla="*/ 2147483647 w 10045"/>
                    <a:gd name="T47" fmla="*/ 2147483647 h 10019"/>
                    <a:gd name="T48" fmla="*/ 2147483647 w 10045"/>
                    <a:gd name="T49" fmla="*/ 2147483647 h 10019"/>
                    <a:gd name="T50" fmla="*/ 2147483647 w 10045"/>
                    <a:gd name="T51" fmla="*/ 2147483647 h 10019"/>
                    <a:gd name="T52" fmla="*/ 2147483647 w 10045"/>
                    <a:gd name="T53" fmla="*/ 2147483647 h 10019"/>
                    <a:gd name="T54" fmla="*/ 2147483647 w 10045"/>
                    <a:gd name="T55" fmla="*/ 2147483647 h 10019"/>
                    <a:gd name="T56" fmla="*/ 2147483647 w 10045"/>
                    <a:gd name="T57" fmla="*/ 2147483647 h 10019"/>
                    <a:gd name="T58" fmla="*/ 2147483647 w 10045"/>
                    <a:gd name="T59" fmla="*/ 2147483647 h 10019"/>
                    <a:gd name="T60" fmla="*/ 2147483647 w 10045"/>
                    <a:gd name="T61" fmla="*/ 2147483647 h 10019"/>
                    <a:gd name="T62" fmla="*/ 2147483647 w 10045"/>
                    <a:gd name="T63" fmla="*/ 2147483647 h 10019"/>
                    <a:gd name="T64" fmla="*/ 2147483647 w 10045"/>
                    <a:gd name="T65" fmla="*/ 2147483647 h 10019"/>
                    <a:gd name="T66" fmla="*/ 2147483647 w 10045"/>
                    <a:gd name="T67" fmla="*/ 2147483647 h 10019"/>
                    <a:gd name="T68" fmla="*/ 2147483647 w 10045"/>
                    <a:gd name="T69" fmla="*/ 2147483647 h 10019"/>
                    <a:gd name="T70" fmla="*/ 2147483647 w 10045"/>
                    <a:gd name="T71" fmla="*/ 2147483647 h 10019"/>
                    <a:gd name="T72" fmla="*/ 2147483647 w 10045"/>
                    <a:gd name="T73" fmla="*/ 2147483647 h 10019"/>
                    <a:gd name="T74" fmla="*/ 2147483647 w 10045"/>
                    <a:gd name="T75" fmla="*/ 2147483647 h 10019"/>
                    <a:gd name="T76" fmla="*/ 2147483647 w 10045"/>
                    <a:gd name="T77" fmla="*/ 2147483647 h 10019"/>
                    <a:gd name="T78" fmla="*/ 2147483647 w 10045"/>
                    <a:gd name="T79" fmla="*/ 2147483647 h 10019"/>
                    <a:gd name="T80" fmla="*/ 2147483647 w 10045"/>
                    <a:gd name="T81" fmla="*/ 2147483647 h 10019"/>
                    <a:gd name="T82" fmla="*/ 2147483647 w 10045"/>
                    <a:gd name="T83" fmla="*/ 2147483647 h 10019"/>
                    <a:gd name="T84" fmla="*/ 2147483647 w 10045"/>
                    <a:gd name="T85" fmla="*/ 2147483647 h 10019"/>
                    <a:gd name="T86" fmla="*/ 2147483647 w 10045"/>
                    <a:gd name="T87" fmla="*/ 2147483647 h 10019"/>
                    <a:gd name="T88" fmla="*/ 2147483647 w 10045"/>
                    <a:gd name="T89" fmla="*/ 2147483647 h 10019"/>
                    <a:gd name="T90" fmla="*/ 2147483647 w 10045"/>
                    <a:gd name="T91" fmla="*/ 2147483647 h 10019"/>
                    <a:gd name="T92" fmla="*/ 2147483647 w 10045"/>
                    <a:gd name="T93" fmla="*/ 2147483647 h 10019"/>
                    <a:gd name="T94" fmla="*/ 2147483647 w 10045"/>
                    <a:gd name="T95" fmla="*/ 2147483647 h 10019"/>
                    <a:gd name="T96" fmla="*/ 2147483647 w 10045"/>
                    <a:gd name="T97" fmla="*/ 2147483647 h 10019"/>
                    <a:gd name="T98" fmla="*/ 2147483647 w 10045"/>
                    <a:gd name="T99" fmla="*/ 2147483647 h 10019"/>
                    <a:gd name="T100" fmla="*/ 2147483647 w 10045"/>
                    <a:gd name="T101" fmla="*/ 2147483647 h 10019"/>
                    <a:gd name="T102" fmla="*/ 2147483647 w 10045"/>
                    <a:gd name="T103" fmla="*/ 0 h 10019"/>
                    <a:gd name="T104" fmla="*/ 2147483647 w 10045"/>
                    <a:gd name="T105" fmla="*/ 2147483647 h 10019"/>
                    <a:gd name="T106" fmla="*/ 2147483647 w 10045"/>
                    <a:gd name="T107" fmla="*/ 2147483647 h 10019"/>
                    <a:gd name="T108" fmla="*/ 2147483647 w 10045"/>
                    <a:gd name="T109" fmla="*/ 2147483647 h 10019"/>
                    <a:gd name="T110" fmla="*/ 2147483647 w 10045"/>
                    <a:gd name="T111" fmla="*/ 2147483647 h 10019"/>
                    <a:gd name="T112" fmla="*/ 2147483647 w 10045"/>
                    <a:gd name="T113" fmla="*/ 2147483647 h 10019"/>
                    <a:gd name="T114" fmla="*/ 2147483647 w 10045"/>
                    <a:gd name="T115" fmla="*/ 2147483647 h 10019"/>
                    <a:gd name="T116" fmla="*/ 2147483647 w 10045"/>
                    <a:gd name="T117" fmla="*/ 2147483647 h 10019"/>
                    <a:gd name="T118" fmla="*/ 2147483647 w 10045"/>
                    <a:gd name="T119" fmla="*/ 2147483647 h 1001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10045" h="10019">
                      <a:moveTo>
                        <a:pt x="1724" y="2609"/>
                      </a:moveTo>
                      <a:lnTo>
                        <a:pt x="1379" y="3132"/>
                      </a:lnTo>
                      <a:lnTo>
                        <a:pt x="1379" y="3915"/>
                      </a:lnTo>
                      <a:lnTo>
                        <a:pt x="690" y="4436"/>
                      </a:lnTo>
                      <a:lnTo>
                        <a:pt x="690" y="5219"/>
                      </a:lnTo>
                      <a:lnTo>
                        <a:pt x="345" y="5741"/>
                      </a:lnTo>
                      <a:lnTo>
                        <a:pt x="690" y="6263"/>
                      </a:lnTo>
                      <a:lnTo>
                        <a:pt x="345" y="6786"/>
                      </a:lnTo>
                      <a:lnTo>
                        <a:pt x="0" y="7306"/>
                      </a:lnTo>
                      <a:lnTo>
                        <a:pt x="1034" y="7568"/>
                      </a:lnTo>
                      <a:lnTo>
                        <a:pt x="1724" y="7829"/>
                      </a:lnTo>
                      <a:cubicBezTo>
                        <a:pt x="2069" y="7916"/>
                        <a:pt x="2675" y="8005"/>
                        <a:pt x="2759" y="8090"/>
                      </a:cubicBezTo>
                      <a:cubicBezTo>
                        <a:pt x="2843" y="8175"/>
                        <a:pt x="2382" y="8117"/>
                        <a:pt x="2230" y="8339"/>
                      </a:cubicBezTo>
                      <a:cubicBezTo>
                        <a:pt x="2078" y="8560"/>
                        <a:pt x="1874" y="9189"/>
                        <a:pt x="1848" y="9422"/>
                      </a:cubicBezTo>
                      <a:cubicBezTo>
                        <a:pt x="1822" y="9656"/>
                        <a:pt x="1806" y="9700"/>
                        <a:pt x="2073" y="9738"/>
                      </a:cubicBezTo>
                      <a:cubicBezTo>
                        <a:pt x="2340" y="9777"/>
                        <a:pt x="3104" y="9626"/>
                        <a:pt x="3448" y="9656"/>
                      </a:cubicBezTo>
                      <a:cubicBezTo>
                        <a:pt x="3792" y="9686"/>
                        <a:pt x="3969" y="9858"/>
                        <a:pt x="4138" y="9917"/>
                      </a:cubicBezTo>
                      <a:cubicBezTo>
                        <a:pt x="4307" y="9976"/>
                        <a:pt x="4368" y="9999"/>
                        <a:pt x="4463" y="10013"/>
                      </a:cubicBezTo>
                      <a:cubicBezTo>
                        <a:pt x="4558" y="10027"/>
                        <a:pt x="4532" y="10015"/>
                        <a:pt x="4708" y="9999"/>
                      </a:cubicBezTo>
                      <a:cubicBezTo>
                        <a:pt x="4884" y="9983"/>
                        <a:pt x="5267" y="9931"/>
                        <a:pt x="5517" y="9917"/>
                      </a:cubicBezTo>
                      <a:cubicBezTo>
                        <a:pt x="5767" y="9903"/>
                        <a:pt x="5977" y="9917"/>
                        <a:pt x="6207" y="9917"/>
                      </a:cubicBezTo>
                      <a:cubicBezTo>
                        <a:pt x="6667" y="9830"/>
                        <a:pt x="7228" y="9704"/>
                        <a:pt x="7586" y="9656"/>
                      </a:cubicBezTo>
                      <a:cubicBezTo>
                        <a:pt x="7944" y="9608"/>
                        <a:pt x="8185" y="9677"/>
                        <a:pt x="8353" y="9629"/>
                      </a:cubicBezTo>
                      <a:cubicBezTo>
                        <a:pt x="8521" y="9581"/>
                        <a:pt x="8604" y="9494"/>
                        <a:pt x="8597" y="9368"/>
                      </a:cubicBezTo>
                      <a:cubicBezTo>
                        <a:pt x="8590" y="9242"/>
                        <a:pt x="8278" y="8989"/>
                        <a:pt x="8312" y="8872"/>
                      </a:cubicBezTo>
                      <a:cubicBezTo>
                        <a:pt x="8346" y="8755"/>
                        <a:pt x="8653" y="8734"/>
                        <a:pt x="8802" y="8668"/>
                      </a:cubicBezTo>
                      <a:cubicBezTo>
                        <a:pt x="8951" y="8602"/>
                        <a:pt x="9106" y="8518"/>
                        <a:pt x="9207" y="8474"/>
                      </a:cubicBezTo>
                      <a:cubicBezTo>
                        <a:pt x="9308" y="8430"/>
                        <a:pt x="9462" y="8479"/>
                        <a:pt x="9408" y="8406"/>
                      </a:cubicBezTo>
                      <a:cubicBezTo>
                        <a:pt x="9354" y="8333"/>
                        <a:pt x="9101" y="8223"/>
                        <a:pt x="8882" y="8035"/>
                      </a:cubicBezTo>
                      <a:cubicBezTo>
                        <a:pt x="8663" y="7847"/>
                        <a:pt x="8352" y="7492"/>
                        <a:pt x="8092" y="7279"/>
                      </a:cubicBezTo>
                      <a:cubicBezTo>
                        <a:pt x="7832" y="7066"/>
                        <a:pt x="7487" y="6889"/>
                        <a:pt x="7321" y="6759"/>
                      </a:cubicBezTo>
                      <a:cubicBezTo>
                        <a:pt x="7155" y="6629"/>
                        <a:pt x="7054" y="6580"/>
                        <a:pt x="7098" y="6497"/>
                      </a:cubicBezTo>
                      <a:cubicBezTo>
                        <a:pt x="7142" y="6414"/>
                        <a:pt x="7390" y="6345"/>
                        <a:pt x="7586" y="6263"/>
                      </a:cubicBezTo>
                      <a:cubicBezTo>
                        <a:pt x="7782" y="6181"/>
                        <a:pt x="8026" y="6082"/>
                        <a:pt x="8276" y="6002"/>
                      </a:cubicBezTo>
                      <a:cubicBezTo>
                        <a:pt x="8526" y="5922"/>
                        <a:pt x="8900" y="5853"/>
                        <a:pt x="9086" y="5782"/>
                      </a:cubicBezTo>
                      <a:cubicBezTo>
                        <a:pt x="9272" y="5711"/>
                        <a:pt x="9238" y="5584"/>
                        <a:pt x="9390" y="5577"/>
                      </a:cubicBezTo>
                      <a:cubicBezTo>
                        <a:pt x="9542" y="5570"/>
                        <a:pt x="9898" y="5757"/>
                        <a:pt x="10000" y="5741"/>
                      </a:cubicBezTo>
                      <a:cubicBezTo>
                        <a:pt x="10102" y="5725"/>
                        <a:pt x="10000" y="5568"/>
                        <a:pt x="10000" y="5481"/>
                      </a:cubicBezTo>
                      <a:lnTo>
                        <a:pt x="10000" y="4697"/>
                      </a:lnTo>
                      <a:cubicBezTo>
                        <a:pt x="9655" y="4697"/>
                        <a:pt x="9655" y="3654"/>
                        <a:pt x="9655" y="3654"/>
                      </a:cubicBezTo>
                      <a:lnTo>
                        <a:pt x="9655" y="2871"/>
                      </a:lnTo>
                      <a:lnTo>
                        <a:pt x="9655" y="2609"/>
                      </a:lnTo>
                      <a:lnTo>
                        <a:pt x="9310" y="1827"/>
                      </a:lnTo>
                      <a:lnTo>
                        <a:pt x="9310" y="1305"/>
                      </a:lnTo>
                      <a:lnTo>
                        <a:pt x="7931" y="783"/>
                      </a:lnTo>
                      <a:lnTo>
                        <a:pt x="6552" y="1305"/>
                      </a:lnTo>
                      <a:cubicBezTo>
                        <a:pt x="6552" y="1305"/>
                        <a:pt x="6207" y="1305"/>
                        <a:pt x="5862" y="1044"/>
                      </a:cubicBezTo>
                      <a:lnTo>
                        <a:pt x="5862" y="522"/>
                      </a:lnTo>
                      <a:lnTo>
                        <a:pt x="4828" y="261"/>
                      </a:lnTo>
                      <a:lnTo>
                        <a:pt x="4138" y="0"/>
                      </a:lnTo>
                      <a:lnTo>
                        <a:pt x="3793" y="261"/>
                      </a:lnTo>
                      <a:lnTo>
                        <a:pt x="3448" y="1305"/>
                      </a:lnTo>
                      <a:lnTo>
                        <a:pt x="3103" y="1827"/>
                      </a:lnTo>
                      <a:lnTo>
                        <a:pt x="2414" y="1827"/>
                      </a:lnTo>
                      <a:lnTo>
                        <a:pt x="1724" y="1827"/>
                      </a:lnTo>
                      <a:lnTo>
                        <a:pt x="1724" y="2088"/>
                      </a:lnTo>
                      <a:lnTo>
                        <a:pt x="1724" y="2609"/>
                      </a:lnTo>
                      <a:close/>
                    </a:path>
                  </a:pathLst>
                </a:custGeom>
                <a:solidFill>
                  <a:srgbClr val="193768"/>
                </a:solidFill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Freeform 10">
                  <a:extLst>
                    <a:ext uri="{FF2B5EF4-FFF2-40B4-BE49-F238E27FC236}">
                      <a16:creationId xmlns:a16="http://schemas.microsoft.com/office/drawing/2014/main" id="{C0BD7D78-3C40-4342-BA4E-A97ADC7B84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1098" y="2927207"/>
                  <a:ext cx="86861" cy="119094"/>
                </a:xfrm>
                <a:custGeom>
                  <a:avLst/>
                  <a:gdLst>
                    <a:gd name="T0" fmla="*/ 2147483647 w 66"/>
                    <a:gd name="T1" fmla="*/ 2147483647 h 90"/>
                    <a:gd name="T2" fmla="*/ 2147483647 w 66"/>
                    <a:gd name="T3" fmla="*/ 2147483647 h 90"/>
                    <a:gd name="T4" fmla="*/ 2147483647 w 66"/>
                    <a:gd name="T5" fmla="*/ 2147483647 h 90"/>
                    <a:gd name="T6" fmla="*/ 2147483647 w 66"/>
                    <a:gd name="T7" fmla="*/ 2147483647 h 90"/>
                    <a:gd name="T8" fmla="*/ 2147483647 w 66"/>
                    <a:gd name="T9" fmla="*/ 2147483647 h 90"/>
                    <a:gd name="T10" fmla="*/ 2147483647 w 66"/>
                    <a:gd name="T11" fmla="*/ 2147483647 h 90"/>
                    <a:gd name="T12" fmla="*/ 2147483647 w 66"/>
                    <a:gd name="T13" fmla="*/ 2147483647 h 90"/>
                    <a:gd name="T14" fmla="*/ 2147483647 w 66"/>
                    <a:gd name="T15" fmla="*/ 2147483647 h 90"/>
                    <a:gd name="T16" fmla="*/ 2147483647 w 66"/>
                    <a:gd name="T17" fmla="*/ 2147483647 h 90"/>
                    <a:gd name="T18" fmla="*/ 2147483647 w 66"/>
                    <a:gd name="T19" fmla="*/ 2147483647 h 90"/>
                    <a:gd name="T20" fmla="*/ 2147483647 w 66"/>
                    <a:gd name="T21" fmla="*/ 0 h 90"/>
                    <a:gd name="T22" fmla="*/ 2147483647 w 66"/>
                    <a:gd name="T23" fmla="*/ 2147483647 h 90"/>
                    <a:gd name="T24" fmla="*/ 2147483647 w 66"/>
                    <a:gd name="T25" fmla="*/ 2147483647 h 90"/>
                    <a:gd name="T26" fmla="*/ 2147483647 w 66"/>
                    <a:gd name="T27" fmla="*/ 2147483647 h 90"/>
                    <a:gd name="T28" fmla="*/ 2147483647 w 66"/>
                    <a:gd name="T29" fmla="*/ 2147483647 h 90"/>
                    <a:gd name="T30" fmla="*/ 2147483647 w 66"/>
                    <a:gd name="T31" fmla="*/ 2147483647 h 90"/>
                    <a:gd name="T32" fmla="*/ 0 w 66"/>
                    <a:gd name="T33" fmla="*/ 2147483647 h 90"/>
                    <a:gd name="T34" fmla="*/ 2147483647 w 66"/>
                    <a:gd name="T35" fmla="*/ 2147483647 h 90"/>
                    <a:gd name="T36" fmla="*/ 2147483647 w 66"/>
                    <a:gd name="T37" fmla="*/ 2147483647 h 9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66" h="90">
                      <a:moveTo>
                        <a:pt x="18" y="72"/>
                      </a:moveTo>
                      <a:lnTo>
                        <a:pt x="30" y="78"/>
                      </a:lnTo>
                      <a:lnTo>
                        <a:pt x="36" y="84"/>
                      </a:lnTo>
                      <a:lnTo>
                        <a:pt x="42" y="90"/>
                      </a:lnTo>
                      <a:lnTo>
                        <a:pt x="48" y="78"/>
                      </a:lnTo>
                      <a:lnTo>
                        <a:pt x="48" y="60"/>
                      </a:lnTo>
                      <a:lnTo>
                        <a:pt x="60" y="48"/>
                      </a:lnTo>
                      <a:lnTo>
                        <a:pt x="60" y="30"/>
                      </a:lnTo>
                      <a:lnTo>
                        <a:pt x="66" y="18"/>
                      </a:lnTo>
                      <a:lnTo>
                        <a:pt x="66" y="6"/>
                      </a:lnTo>
                      <a:lnTo>
                        <a:pt x="66" y="0"/>
                      </a:lnTo>
                      <a:lnTo>
                        <a:pt x="54" y="6"/>
                      </a:lnTo>
                      <a:lnTo>
                        <a:pt x="36" y="12"/>
                      </a:lnTo>
                      <a:lnTo>
                        <a:pt x="36" y="30"/>
                      </a:lnTo>
                      <a:lnTo>
                        <a:pt x="24" y="18"/>
                      </a:lnTo>
                      <a:lnTo>
                        <a:pt x="12" y="54"/>
                      </a:lnTo>
                      <a:lnTo>
                        <a:pt x="0" y="66"/>
                      </a:lnTo>
                      <a:lnTo>
                        <a:pt x="6" y="72"/>
                      </a:lnTo>
                      <a:lnTo>
                        <a:pt x="18" y="7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Freeform 11">
                  <a:extLst>
                    <a:ext uri="{FF2B5EF4-FFF2-40B4-BE49-F238E27FC236}">
                      <a16:creationId xmlns:a16="http://schemas.microsoft.com/office/drawing/2014/main" id="{4DC41E05-C8C4-4D48-8391-E1CFF2117A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66185">
                  <a:off x="6605400" y="3435218"/>
                  <a:ext cx="180959" cy="191668"/>
                </a:xfrm>
                <a:custGeom>
                  <a:avLst/>
                  <a:gdLst>
                    <a:gd name="T0" fmla="*/ 2147483647 w 9874"/>
                    <a:gd name="T1" fmla="*/ 861456484 h 10000"/>
                    <a:gd name="T2" fmla="*/ 2147483647 w 9874"/>
                    <a:gd name="T3" fmla="*/ 573160271 h 10000"/>
                    <a:gd name="T4" fmla="*/ 2147483647 w 9874"/>
                    <a:gd name="T5" fmla="*/ 571945092 h 10000"/>
                    <a:gd name="T6" fmla="*/ 2147483647 w 9874"/>
                    <a:gd name="T7" fmla="*/ 0 h 10000"/>
                    <a:gd name="T8" fmla="*/ 2147483647 w 9874"/>
                    <a:gd name="T9" fmla="*/ 350414474 h 10000"/>
                    <a:gd name="T10" fmla="*/ 2147483647 w 9874"/>
                    <a:gd name="T11" fmla="*/ 1282208266 h 10000"/>
                    <a:gd name="T12" fmla="*/ 1792679761 w 9874"/>
                    <a:gd name="T13" fmla="*/ 1861231051 h 10000"/>
                    <a:gd name="T14" fmla="*/ 1792679761 w 9874"/>
                    <a:gd name="T15" fmla="*/ 2147483647 h 10000"/>
                    <a:gd name="T16" fmla="*/ 1194741583 w 9874"/>
                    <a:gd name="T17" fmla="*/ 2147483647 h 10000"/>
                    <a:gd name="T18" fmla="*/ 0 w 9874"/>
                    <a:gd name="T19" fmla="*/ 2147483647 h 10000"/>
                    <a:gd name="T20" fmla="*/ 1194741583 w 9874"/>
                    <a:gd name="T21" fmla="*/ 2147483647 h 10000"/>
                    <a:gd name="T22" fmla="*/ 2147483647 w 9874"/>
                    <a:gd name="T23" fmla="*/ 2147483647 h 10000"/>
                    <a:gd name="T24" fmla="*/ 2147483647 w 9874"/>
                    <a:gd name="T25" fmla="*/ 2147483647 h 10000"/>
                    <a:gd name="T26" fmla="*/ 2147483647 w 9874"/>
                    <a:gd name="T27" fmla="*/ 2147483647 h 10000"/>
                    <a:gd name="T28" fmla="*/ 2147483647 w 9874"/>
                    <a:gd name="T29" fmla="*/ 2147483647 h 10000"/>
                    <a:gd name="T30" fmla="*/ 2147483647 w 9874"/>
                    <a:gd name="T31" fmla="*/ 2147483647 h 10000"/>
                    <a:gd name="T32" fmla="*/ 2147483647 w 9874"/>
                    <a:gd name="T33" fmla="*/ 2147483647 h 10000"/>
                    <a:gd name="T34" fmla="*/ 2147483647 w 9874"/>
                    <a:gd name="T35" fmla="*/ 2147483647 h 10000"/>
                    <a:gd name="T36" fmla="*/ 2147483647 w 9874"/>
                    <a:gd name="T37" fmla="*/ 2147483647 h 10000"/>
                    <a:gd name="T38" fmla="*/ 2147483647 w 9874"/>
                    <a:gd name="T39" fmla="*/ 2147483647 h 10000"/>
                    <a:gd name="T40" fmla="*/ 2147483647 w 9874"/>
                    <a:gd name="T41" fmla="*/ 2147483647 h 10000"/>
                    <a:gd name="T42" fmla="*/ 2147483647 w 9874"/>
                    <a:gd name="T43" fmla="*/ 2147483647 h 10000"/>
                    <a:gd name="T44" fmla="*/ 2147483647 w 9874"/>
                    <a:gd name="T45" fmla="*/ 2083902531 h 10000"/>
                    <a:gd name="T46" fmla="*/ 2147483647 w 9874"/>
                    <a:gd name="T47" fmla="*/ 1331460655 h 10000"/>
                    <a:gd name="T48" fmla="*/ 2147483647 w 9874"/>
                    <a:gd name="T49" fmla="*/ 1056034845 h 10000"/>
                    <a:gd name="T50" fmla="*/ 2147483647 w 9874"/>
                    <a:gd name="T51" fmla="*/ 861456484 h 100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9874" h="10000">
                      <a:moveTo>
                        <a:pt x="9677" y="735"/>
                      </a:moveTo>
                      <a:lnTo>
                        <a:pt x="9874" y="489"/>
                      </a:lnTo>
                      <a:lnTo>
                        <a:pt x="9223" y="488"/>
                      </a:lnTo>
                      <a:lnTo>
                        <a:pt x="8813" y="0"/>
                      </a:lnTo>
                      <a:lnTo>
                        <a:pt x="5802" y="299"/>
                      </a:lnTo>
                      <a:lnTo>
                        <a:pt x="3889" y="1094"/>
                      </a:lnTo>
                      <a:lnTo>
                        <a:pt x="1667" y="1588"/>
                      </a:lnTo>
                      <a:lnTo>
                        <a:pt x="1667" y="2083"/>
                      </a:lnTo>
                      <a:lnTo>
                        <a:pt x="1111" y="3073"/>
                      </a:lnTo>
                      <a:lnTo>
                        <a:pt x="0" y="4062"/>
                      </a:lnTo>
                      <a:lnTo>
                        <a:pt x="1111" y="5547"/>
                      </a:lnTo>
                      <a:lnTo>
                        <a:pt x="3333" y="6042"/>
                      </a:lnTo>
                      <a:lnTo>
                        <a:pt x="2222" y="7031"/>
                      </a:lnTo>
                      <a:lnTo>
                        <a:pt x="2222" y="9010"/>
                      </a:lnTo>
                      <a:lnTo>
                        <a:pt x="4445" y="10000"/>
                      </a:lnTo>
                      <a:lnTo>
                        <a:pt x="5555" y="9010"/>
                      </a:lnTo>
                      <a:lnTo>
                        <a:pt x="5555" y="8021"/>
                      </a:lnTo>
                      <a:lnTo>
                        <a:pt x="7777" y="7031"/>
                      </a:lnTo>
                      <a:lnTo>
                        <a:pt x="5555" y="5052"/>
                      </a:lnTo>
                      <a:lnTo>
                        <a:pt x="5555" y="4062"/>
                      </a:lnTo>
                      <a:lnTo>
                        <a:pt x="4445" y="2578"/>
                      </a:lnTo>
                      <a:lnTo>
                        <a:pt x="7777" y="2083"/>
                      </a:lnTo>
                      <a:lnTo>
                        <a:pt x="9152" y="1778"/>
                      </a:lnTo>
                      <a:lnTo>
                        <a:pt x="9179" y="1136"/>
                      </a:lnTo>
                      <a:lnTo>
                        <a:pt x="9413" y="901"/>
                      </a:lnTo>
                      <a:lnTo>
                        <a:pt x="9677" y="73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Freeform 12">
                  <a:extLst>
                    <a:ext uri="{FF2B5EF4-FFF2-40B4-BE49-F238E27FC236}">
                      <a16:creationId xmlns:a16="http://schemas.microsoft.com/office/drawing/2014/main" id="{A15A6D36-6D81-4A1D-9FBF-79FF3E68E1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4542" y="3137483"/>
                  <a:ext cx="233437" cy="197249"/>
                </a:xfrm>
                <a:custGeom>
                  <a:avLst/>
                  <a:gdLst>
                    <a:gd name="T0" fmla="*/ 2147483647 w 10000"/>
                    <a:gd name="T1" fmla="*/ 2147483647 h 10000"/>
                    <a:gd name="T2" fmla="*/ 2147483647 w 10000"/>
                    <a:gd name="T3" fmla="*/ 2147483647 h 10000"/>
                    <a:gd name="T4" fmla="*/ 2147483647 w 10000"/>
                    <a:gd name="T5" fmla="*/ 2147483647 h 10000"/>
                    <a:gd name="T6" fmla="*/ 2147483647 w 10000"/>
                    <a:gd name="T7" fmla="*/ 0 h 10000"/>
                    <a:gd name="T8" fmla="*/ 2147483647 w 10000"/>
                    <a:gd name="T9" fmla="*/ 962987830 h 10000"/>
                    <a:gd name="T10" fmla="*/ 2147483647 w 10000"/>
                    <a:gd name="T11" fmla="*/ 1505821189 h 10000"/>
                    <a:gd name="T12" fmla="*/ 2147483647 w 10000"/>
                    <a:gd name="T13" fmla="*/ 962987830 h 10000"/>
                    <a:gd name="T14" fmla="*/ 2147483647 w 10000"/>
                    <a:gd name="T15" fmla="*/ 2147483647 h 10000"/>
                    <a:gd name="T16" fmla="*/ 1839321513 w 10000"/>
                    <a:gd name="T17" fmla="*/ 2147483647 h 10000"/>
                    <a:gd name="T18" fmla="*/ 1728171895 w 10000"/>
                    <a:gd name="T19" fmla="*/ 2147483647 h 10000"/>
                    <a:gd name="T20" fmla="*/ 1513069159 w 10000"/>
                    <a:gd name="T21" fmla="*/ 2147483647 h 10000"/>
                    <a:gd name="T22" fmla="*/ 7214134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2147483647 h 10000"/>
                    <a:gd name="T28" fmla="*/ 2147483647 w 10000"/>
                    <a:gd name="T29" fmla="*/ 2147483647 h 10000"/>
                    <a:gd name="T30" fmla="*/ 2147483647 w 10000"/>
                    <a:gd name="T31" fmla="*/ 2147483647 h 10000"/>
                    <a:gd name="T32" fmla="*/ 2147483647 w 10000"/>
                    <a:gd name="T33" fmla="*/ 2147483647 h 10000"/>
                    <a:gd name="T34" fmla="*/ 2147483647 w 10000"/>
                    <a:gd name="T35" fmla="*/ 2147483647 h 10000"/>
                    <a:gd name="T36" fmla="*/ 2147483647 w 10000"/>
                    <a:gd name="T37" fmla="*/ 2147483647 h 10000"/>
                    <a:gd name="T38" fmla="*/ 2147483647 w 10000"/>
                    <a:gd name="T39" fmla="*/ 2147483647 h 10000"/>
                    <a:gd name="T40" fmla="*/ 2147483647 w 10000"/>
                    <a:gd name="T41" fmla="*/ 2147483647 h 1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0000" h="10000">
                      <a:moveTo>
                        <a:pt x="8952" y="4746"/>
                      </a:moveTo>
                      <a:cubicBezTo>
                        <a:pt x="8952" y="4746"/>
                        <a:pt x="9789" y="4438"/>
                        <a:pt x="9789" y="4036"/>
                      </a:cubicBezTo>
                      <a:cubicBezTo>
                        <a:pt x="10125" y="3229"/>
                        <a:pt x="10054" y="3000"/>
                        <a:pt x="9628" y="2328"/>
                      </a:cubicBezTo>
                      <a:cubicBezTo>
                        <a:pt x="9201" y="1655"/>
                        <a:pt x="8028" y="776"/>
                        <a:pt x="7229" y="0"/>
                      </a:cubicBezTo>
                      <a:cubicBezTo>
                        <a:pt x="6677" y="239"/>
                        <a:pt x="6358" y="529"/>
                        <a:pt x="5576" y="715"/>
                      </a:cubicBezTo>
                      <a:cubicBezTo>
                        <a:pt x="4794" y="901"/>
                        <a:pt x="3551" y="983"/>
                        <a:pt x="2539" y="1118"/>
                      </a:cubicBezTo>
                      <a:lnTo>
                        <a:pt x="2201" y="715"/>
                      </a:lnTo>
                      <a:lnTo>
                        <a:pt x="1188" y="2730"/>
                      </a:lnTo>
                      <a:cubicBezTo>
                        <a:pt x="963" y="3268"/>
                        <a:pt x="631" y="4031"/>
                        <a:pt x="513" y="4343"/>
                      </a:cubicBezTo>
                      <a:cubicBezTo>
                        <a:pt x="396" y="4654"/>
                        <a:pt x="496" y="4524"/>
                        <a:pt x="482" y="4603"/>
                      </a:cubicBezTo>
                      <a:cubicBezTo>
                        <a:pt x="467" y="4681"/>
                        <a:pt x="503" y="4723"/>
                        <a:pt x="422" y="4817"/>
                      </a:cubicBezTo>
                      <a:cubicBezTo>
                        <a:pt x="342" y="4911"/>
                        <a:pt x="-28" y="5153"/>
                        <a:pt x="2" y="5165"/>
                      </a:cubicBezTo>
                      <a:cubicBezTo>
                        <a:pt x="871" y="6361"/>
                        <a:pt x="1309" y="7628"/>
                        <a:pt x="1789" y="8230"/>
                      </a:cubicBezTo>
                      <a:cubicBezTo>
                        <a:pt x="2266" y="8832"/>
                        <a:pt x="2645" y="8558"/>
                        <a:pt x="2875" y="8776"/>
                      </a:cubicBezTo>
                      <a:cubicBezTo>
                        <a:pt x="3105" y="8994"/>
                        <a:pt x="2722" y="9336"/>
                        <a:pt x="3174" y="9539"/>
                      </a:cubicBezTo>
                      <a:cubicBezTo>
                        <a:pt x="3626" y="9742"/>
                        <a:pt x="4682" y="10053"/>
                        <a:pt x="5588" y="9993"/>
                      </a:cubicBezTo>
                      <a:cubicBezTo>
                        <a:pt x="6494" y="9933"/>
                        <a:pt x="8055" y="9717"/>
                        <a:pt x="8615" y="9179"/>
                      </a:cubicBezTo>
                      <a:cubicBezTo>
                        <a:pt x="9175" y="8641"/>
                        <a:pt x="8840" y="7567"/>
                        <a:pt x="8952" y="6761"/>
                      </a:cubicBezTo>
                      <a:lnTo>
                        <a:pt x="9628" y="6358"/>
                      </a:lnTo>
                      <a:cubicBezTo>
                        <a:pt x="9591" y="6168"/>
                        <a:pt x="9555" y="5977"/>
                        <a:pt x="9518" y="5787"/>
                      </a:cubicBezTo>
                      <a:cubicBezTo>
                        <a:pt x="9629" y="5384"/>
                        <a:pt x="8840" y="5149"/>
                        <a:pt x="8952" y="4746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Freeform 13">
                  <a:extLst>
                    <a:ext uri="{FF2B5EF4-FFF2-40B4-BE49-F238E27FC236}">
                      <a16:creationId xmlns:a16="http://schemas.microsoft.com/office/drawing/2014/main" id="{60EFB9F4-5BC5-44C3-A387-91B6F83029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9295" y="3046301"/>
                  <a:ext cx="180959" cy="96764"/>
                </a:xfrm>
                <a:custGeom>
                  <a:avLst/>
                  <a:gdLst>
                    <a:gd name="T0" fmla="*/ 2147483647 w 10569"/>
                    <a:gd name="T1" fmla="*/ 218132199 h 10092"/>
                    <a:gd name="T2" fmla="*/ 2147483647 w 10569"/>
                    <a:gd name="T3" fmla="*/ 122706788 h 10092"/>
                    <a:gd name="T4" fmla="*/ 2147483647 w 10569"/>
                    <a:gd name="T5" fmla="*/ 61371189 h 10092"/>
                    <a:gd name="T6" fmla="*/ 2147483647 w 10569"/>
                    <a:gd name="T7" fmla="*/ 0 h 10092"/>
                    <a:gd name="T8" fmla="*/ 2147483647 w 10569"/>
                    <a:gd name="T9" fmla="*/ 30665321 h 10092"/>
                    <a:gd name="T10" fmla="*/ 2147483647 w 10569"/>
                    <a:gd name="T11" fmla="*/ 0 h 10092"/>
                    <a:gd name="T12" fmla="*/ 2097951320 w 10569"/>
                    <a:gd name="T13" fmla="*/ 30665321 h 10092"/>
                    <a:gd name="T14" fmla="*/ 1401434486 w 10569"/>
                    <a:gd name="T15" fmla="*/ 61371189 h 10092"/>
                    <a:gd name="T16" fmla="*/ 704917667 w 10569"/>
                    <a:gd name="T17" fmla="*/ 92041467 h 10092"/>
                    <a:gd name="T18" fmla="*/ 8448222 w 10569"/>
                    <a:gd name="T19" fmla="*/ 122706788 h 10092"/>
                    <a:gd name="T20" fmla="*/ 357065685 w 10569"/>
                    <a:gd name="T21" fmla="*/ 164160932 h 10092"/>
                    <a:gd name="T22" fmla="*/ 1012965140 w 10569"/>
                    <a:gd name="T23" fmla="*/ 220119984 h 10092"/>
                    <a:gd name="T24" fmla="*/ 1750099564 w 10569"/>
                    <a:gd name="T25" fmla="*/ 306784830 h 10092"/>
                    <a:gd name="T26" fmla="*/ 2097951320 w 10569"/>
                    <a:gd name="T27" fmla="*/ 337490632 h 10092"/>
                    <a:gd name="T28" fmla="*/ 2147483647 w 10569"/>
                    <a:gd name="T29" fmla="*/ 371544855 h 10092"/>
                    <a:gd name="T30" fmla="*/ 2147483647 w 10569"/>
                    <a:gd name="T31" fmla="*/ 367936564 h 10092"/>
                    <a:gd name="T32" fmla="*/ 2147483647 w 10569"/>
                    <a:gd name="T33" fmla="*/ 337230696 h 10092"/>
                    <a:gd name="T34" fmla="*/ 2147483647 w 10569"/>
                    <a:gd name="T35" fmla="*/ 346435062 h 10092"/>
                    <a:gd name="T36" fmla="*/ 2147483647 w 10569"/>
                    <a:gd name="T37" fmla="*/ 347321125 h 10092"/>
                    <a:gd name="T38" fmla="*/ 2147483647 w 10569"/>
                    <a:gd name="T39" fmla="*/ 353615522 h 10092"/>
                    <a:gd name="T40" fmla="*/ 2147483647 w 10569"/>
                    <a:gd name="T41" fmla="*/ 369740943 h 10092"/>
                    <a:gd name="T42" fmla="*/ 2147483647 w 10569"/>
                    <a:gd name="T43" fmla="*/ 344411753 h 10092"/>
                    <a:gd name="T44" fmla="*/ 2147483647 w 10569"/>
                    <a:gd name="T45" fmla="*/ 359211597 h 1009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0569" h="10092">
                      <a:moveTo>
                        <a:pt x="10569" y="5925"/>
                      </a:moveTo>
                      <a:cubicBezTo>
                        <a:pt x="10249" y="5077"/>
                        <a:pt x="8682" y="4197"/>
                        <a:pt x="7738" y="3333"/>
                      </a:cubicBezTo>
                      <a:lnTo>
                        <a:pt x="5920" y="1667"/>
                      </a:lnTo>
                      <a:lnTo>
                        <a:pt x="4102" y="0"/>
                      </a:lnTo>
                      <a:lnTo>
                        <a:pt x="4102" y="833"/>
                      </a:lnTo>
                      <a:lnTo>
                        <a:pt x="3193" y="0"/>
                      </a:lnTo>
                      <a:lnTo>
                        <a:pt x="2738" y="833"/>
                      </a:lnTo>
                      <a:lnTo>
                        <a:pt x="1829" y="1667"/>
                      </a:lnTo>
                      <a:lnTo>
                        <a:pt x="920" y="2500"/>
                      </a:lnTo>
                      <a:cubicBezTo>
                        <a:pt x="617" y="2778"/>
                        <a:pt x="87" y="3007"/>
                        <a:pt x="11" y="3333"/>
                      </a:cubicBezTo>
                      <a:cubicBezTo>
                        <a:pt x="-65" y="3659"/>
                        <a:pt x="248" y="4018"/>
                        <a:pt x="466" y="4459"/>
                      </a:cubicBezTo>
                      <a:cubicBezTo>
                        <a:pt x="684" y="4900"/>
                        <a:pt x="1019" y="5333"/>
                        <a:pt x="1322" y="5979"/>
                      </a:cubicBezTo>
                      <a:cubicBezTo>
                        <a:pt x="1625" y="6625"/>
                        <a:pt x="2048" y="7802"/>
                        <a:pt x="2284" y="8333"/>
                      </a:cubicBezTo>
                      <a:cubicBezTo>
                        <a:pt x="2520" y="8864"/>
                        <a:pt x="2583" y="8874"/>
                        <a:pt x="2738" y="9167"/>
                      </a:cubicBezTo>
                      <a:cubicBezTo>
                        <a:pt x="2893" y="9460"/>
                        <a:pt x="3217" y="10092"/>
                        <a:pt x="3217" y="10092"/>
                      </a:cubicBezTo>
                      <a:cubicBezTo>
                        <a:pt x="4581" y="10092"/>
                        <a:pt x="4900" y="9994"/>
                        <a:pt x="4900" y="9994"/>
                      </a:cubicBezTo>
                      <a:cubicBezTo>
                        <a:pt x="4785" y="9440"/>
                        <a:pt x="5654" y="9714"/>
                        <a:pt x="5539" y="9160"/>
                      </a:cubicBezTo>
                      <a:cubicBezTo>
                        <a:pt x="5853" y="9260"/>
                        <a:pt x="6250" y="9364"/>
                        <a:pt x="6402" y="9410"/>
                      </a:cubicBezTo>
                      <a:cubicBezTo>
                        <a:pt x="6554" y="9456"/>
                        <a:pt x="6377" y="9434"/>
                        <a:pt x="6453" y="9434"/>
                      </a:cubicBezTo>
                      <a:cubicBezTo>
                        <a:pt x="6529" y="9434"/>
                        <a:pt x="6505" y="9504"/>
                        <a:pt x="6723" y="9605"/>
                      </a:cubicBezTo>
                      <a:cubicBezTo>
                        <a:pt x="6941" y="9707"/>
                        <a:pt x="7421" y="10085"/>
                        <a:pt x="7759" y="10043"/>
                      </a:cubicBezTo>
                      <a:cubicBezTo>
                        <a:pt x="8097" y="10001"/>
                        <a:pt x="8436" y="9626"/>
                        <a:pt x="8753" y="9355"/>
                      </a:cubicBezTo>
                      <a:cubicBezTo>
                        <a:pt x="9070" y="9084"/>
                        <a:pt x="8347" y="9964"/>
                        <a:pt x="10391" y="9757"/>
                      </a:cubicBez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Freeform 14">
                  <a:extLst>
                    <a:ext uri="{FF2B5EF4-FFF2-40B4-BE49-F238E27FC236}">
                      <a16:creationId xmlns:a16="http://schemas.microsoft.com/office/drawing/2014/main" id="{39790ACF-7168-4B4B-A592-7D0DBA9A74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7776" y="3146787"/>
                  <a:ext cx="157435" cy="111651"/>
                </a:xfrm>
                <a:custGeom>
                  <a:avLst/>
                  <a:gdLst>
                    <a:gd name="T0" fmla="*/ 2147483647 w 9980"/>
                    <a:gd name="T1" fmla="*/ 0 h 10000"/>
                    <a:gd name="T2" fmla="*/ 2147483647 w 9980"/>
                    <a:gd name="T3" fmla="*/ 120347451 h 10000"/>
                    <a:gd name="T4" fmla="*/ 2048295641 w 9980"/>
                    <a:gd name="T5" fmla="*/ 174854502 h 10000"/>
                    <a:gd name="T6" fmla="*/ 1295790420 w 9980"/>
                    <a:gd name="T7" fmla="*/ 229369258 h 10000"/>
                    <a:gd name="T8" fmla="*/ 794318046 w 9980"/>
                    <a:gd name="T9" fmla="*/ 209556601 h 10000"/>
                    <a:gd name="T10" fmla="*/ 543839063 w 9980"/>
                    <a:gd name="T11" fmla="*/ 174854502 h 10000"/>
                    <a:gd name="T12" fmla="*/ 292843180 w 9980"/>
                    <a:gd name="T13" fmla="*/ 283793289 h 10000"/>
                    <a:gd name="T14" fmla="*/ 41849789 w 9980"/>
                    <a:gd name="T15" fmla="*/ 447321156 h 10000"/>
                    <a:gd name="T16" fmla="*/ 11224449 w 9980"/>
                    <a:gd name="T17" fmla="*/ 470376980 h 10000"/>
                    <a:gd name="T18" fmla="*/ 159185930 w 9980"/>
                    <a:gd name="T19" fmla="*/ 536612402 h 10000"/>
                    <a:gd name="T20" fmla="*/ 838699122 w 9980"/>
                    <a:gd name="T21" fmla="*/ 744424260 h 10000"/>
                    <a:gd name="T22" fmla="*/ 1841683506 w 9980"/>
                    <a:gd name="T23" fmla="*/ 792279756 h 10000"/>
                    <a:gd name="T24" fmla="*/ 2147483647 w 9980"/>
                    <a:gd name="T25" fmla="*/ 746169002 h 10000"/>
                    <a:gd name="T26" fmla="*/ 2147483647 w 9980"/>
                    <a:gd name="T27" fmla="*/ 678509460 h 10000"/>
                    <a:gd name="T28" fmla="*/ 2147483647 w 9980"/>
                    <a:gd name="T29" fmla="*/ 678509460 h 10000"/>
                    <a:gd name="T30" fmla="*/ 2147483647 w 9980"/>
                    <a:gd name="T31" fmla="*/ 610766908 h 10000"/>
                    <a:gd name="T32" fmla="*/ 2147483647 w 9980"/>
                    <a:gd name="T33" fmla="*/ 392815010 h 10000"/>
                    <a:gd name="T34" fmla="*/ 2147483647 w 9980"/>
                    <a:gd name="T35" fmla="*/ 120347451 h 10000"/>
                    <a:gd name="T36" fmla="*/ 2147483647 w 9980"/>
                    <a:gd name="T37" fmla="*/ 9902428 h 10000"/>
                    <a:gd name="T38" fmla="*/ 2147483647 w 9980"/>
                    <a:gd name="T39" fmla="*/ 26306802 h 10000"/>
                    <a:gd name="T40" fmla="*/ 2147483647 w 9980"/>
                    <a:gd name="T41" fmla="*/ 0 h 1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9980" h="10000">
                      <a:moveTo>
                        <a:pt x="7338" y="0"/>
                      </a:moveTo>
                      <a:cubicBezTo>
                        <a:pt x="6885" y="506"/>
                        <a:pt x="6535" y="1151"/>
                        <a:pt x="5980" y="1519"/>
                      </a:cubicBezTo>
                      <a:cubicBezTo>
                        <a:pt x="5426" y="1887"/>
                        <a:pt x="4670" y="1978"/>
                        <a:pt x="4015" y="2207"/>
                      </a:cubicBezTo>
                      <a:cubicBezTo>
                        <a:pt x="2540" y="2895"/>
                        <a:pt x="2950" y="2822"/>
                        <a:pt x="2540" y="2895"/>
                      </a:cubicBezTo>
                      <a:cubicBezTo>
                        <a:pt x="2130" y="2968"/>
                        <a:pt x="1557" y="2645"/>
                        <a:pt x="1557" y="2645"/>
                      </a:cubicBezTo>
                      <a:cubicBezTo>
                        <a:pt x="1066" y="1958"/>
                        <a:pt x="1230" y="2051"/>
                        <a:pt x="1066" y="2207"/>
                      </a:cubicBezTo>
                      <a:cubicBezTo>
                        <a:pt x="902" y="2363"/>
                        <a:pt x="574" y="3582"/>
                        <a:pt x="574" y="3582"/>
                      </a:cubicBezTo>
                      <a:cubicBezTo>
                        <a:pt x="409" y="4270"/>
                        <a:pt x="174" y="5254"/>
                        <a:pt x="82" y="5646"/>
                      </a:cubicBezTo>
                      <a:cubicBezTo>
                        <a:pt x="-10" y="6038"/>
                        <a:pt x="-16" y="5749"/>
                        <a:pt x="22" y="5937"/>
                      </a:cubicBezTo>
                      <a:cubicBezTo>
                        <a:pt x="60" y="6125"/>
                        <a:pt x="42" y="6197"/>
                        <a:pt x="312" y="6773"/>
                      </a:cubicBezTo>
                      <a:cubicBezTo>
                        <a:pt x="583" y="7349"/>
                        <a:pt x="1094" y="8858"/>
                        <a:pt x="1644" y="9396"/>
                      </a:cubicBezTo>
                      <a:cubicBezTo>
                        <a:pt x="2194" y="9934"/>
                        <a:pt x="3153" y="9997"/>
                        <a:pt x="3610" y="10000"/>
                      </a:cubicBezTo>
                      <a:cubicBezTo>
                        <a:pt x="4068" y="10003"/>
                        <a:pt x="3989" y="9657"/>
                        <a:pt x="4389" y="9418"/>
                      </a:cubicBezTo>
                      <a:cubicBezTo>
                        <a:pt x="4788" y="9179"/>
                        <a:pt x="5720" y="8707"/>
                        <a:pt x="6009" y="8564"/>
                      </a:cubicBezTo>
                      <a:cubicBezTo>
                        <a:pt x="6298" y="8421"/>
                        <a:pt x="5883" y="8706"/>
                        <a:pt x="6124" y="8564"/>
                      </a:cubicBezTo>
                      <a:cubicBezTo>
                        <a:pt x="6364" y="8422"/>
                        <a:pt x="7069" y="8310"/>
                        <a:pt x="7455" y="7709"/>
                      </a:cubicBezTo>
                      <a:cubicBezTo>
                        <a:pt x="7841" y="7109"/>
                        <a:pt x="8111" y="5875"/>
                        <a:pt x="8438" y="4958"/>
                      </a:cubicBezTo>
                      <a:cubicBezTo>
                        <a:pt x="8929" y="3812"/>
                        <a:pt x="9701" y="2324"/>
                        <a:pt x="9913" y="1519"/>
                      </a:cubicBezTo>
                      <a:cubicBezTo>
                        <a:pt x="10125" y="713"/>
                        <a:pt x="9778" y="589"/>
                        <a:pt x="9710" y="125"/>
                      </a:cubicBezTo>
                      <a:lnTo>
                        <a:pt x="9128" y="332"/>
                      </a:lnTo>
                      <a:lnTo>
                        <a:pt x="7338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0" name="Freeform 15">
                  <a:extLst>
                    <a:ext uri="{FF2B5EF4-FFF2-40B4-BE49-F238E27FC236}">
                      <a16:creationId xmlns:a16="http://schemas.microsoft.com/office/drawing/2014/main" id="{8F04E4F0-8BA3-4557-8798-1B9F63ACA6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3205" y="3100266"/>
                  <a:ext cx="152006" cy="81877"/>
                </a:xfrm>
                <a:custGeom>
                  <a:avLst/>
                  <a:gdLst>
                    <a:gd name="T0" fmla="*/ 2147483647 w 10000"/>
                    <a:gd name="T1" fmla="*/ 11717197 h 9595"/>
                    <a:gd name="T2" fmla="*/ 2117831042 w 10000"/>
                    <a:gd name="T3" fmla="*/ 1864984 h 9595"/>
                    <a:gd name="T4" fmla="*/ 1670018673 w 10000"/>
                    <a:gd name="T5" fmla="*/ 1985706 h 9595"/>
                    <a:gd name="T6" fmla="*/ 1192608324 w 10000"/>
                    <a:gd name="T7" fmla="*/ 11717197 h 9595"/>
                    <a:gd name="T8" fmla="*/ 954346452 w 10000"/>
                    <a:gd name="T9" fmla="*/ 56295023 h 9595"/>
                    <a:gd name="T10" fmla="*/ 0 w 10000"/>
                    <a:gd name="T11" fmla="*/ 100895271 h 9595"/>
                    <a:gd name="T12" fmla="*/ 238705181 w 10000"/>
                    <a:gd name="T13" fmla="*/ 145472777 h 9595"/>
                    <a:gd name="T14" fmla="*/ 413599734 w 10000"/>
                    <a:gd name="T15" fmla="*/ 172255509 h 9595"/>
                    <a:gd name="T16" fmla="*/ 852527046 w 10000"/>
                    <a:gd name="T17" fmla="*/ 192499706 h 9595"/>
                    <a:gd name="T18" fmla="*/ 1872358309 w 10000"/>
                    <a:gd name="T19" fmla="*/ 165736637 h 9595"/>
                    <a:gd name="T20" fmla="*/ 2147483647 w 10000"/>
                    <a:gd name="T21" fmla="*/ 153539079 h 9595"/>
                    <a:gd name="T22" fmla="*/ 2147483647 w 10000"/>
                    <a:gd name="T23" fmla="*/ 109902201 h 9595"/>
                    <a:gd name="T24" fmla="*/ 2147483647 w 10000"/>
                    <a:gd name="T25" fmla="*/ 118909553 h 9595"/>
                    <a:gd name="T26" fmla="*/ 2147483647 w 10000"/>
                    <a:gd name="T27" fmla="*/ 99771804 h 9595"/>
                    <a:gd name="T28" fmla="*/ 2147483647 w 10000"/>
                    <a:gd name="T29" fmla="*/ 78603679 h 9595"/>
                    <a:gd name="T30" fmla="*/ 2147483647 w 10000"/>
                    <a:gd name="T31" fmla="*/ 43215616 h 9595"/>
                    <a:gd name="T32" fmla="*/ 2147483647 w 10000"/>
                    <a:gd name="T33" fmla="*/ 24356051 h 9595"/>
                    <a:gd name="T34" fmla="*/ 2147483647 w 10000"/>
                    <a:gd name="T35" fmla="*/ 11717197 h 9595"/>
                    <a:gd name="T36" fmla="*/ 2147483647 w 10000"/>
                    <a:gd name="T37" fmla="*/ 11717197 h 959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0000" h="9595">
                      <a:moveTo>
                        <a:pt x="6210" y="584"/>
                      </a:moveTo>
                      <a:cubicBezTo>
                        <a:pt x="5554" y="325"/>
                        <a:pt x="5389" y="258"/>
                        <a:pt x="5013" y="93"/>
                      </a:cubicBezTo>
                      <a:cubicBezTo>
                        <a:pt x="4637" y="-72"/>
                        <a:pt x="4318" y="17"/>
                        <a:pt x="3953" y="99"/>
                      </a:cubicBezTo>
                      <a:lnTo>
                        <a:pt x="2823" y="584"/>
                      </a:lnTo>
                      <a:lnTo>
                        <a:pt x="2259" y="2806"/>
                      </a:lnTo>
                      <a:lnTo>
                        <a:pt x="0" y="5029"/>
                      </a:lnTo>
                      <a:lnTo>
                        <a:pt x="565" y="7251"/>
                      </a:lnTo>
                      <a:lnTo>
                        <a:pt x="979" y="8586"/>
                      </a:lnTo>
                      <a:lnTo>
                        <a:pt x="2018" y="9595"/>
                      </a:lnTo>
                      <a:lnTo>
                        <a:pt x="4432" y="8261"/>
                      </a:lnTo>
                      <a:lnTo>
                        <a:pt x="6240" y="7653"/>
                      </a:lnTo>
                      <a:lnTo>
                        <a:pt x="7130" y="5478"/>
                      </a:lnTo>
                      <a:lnTo>
                        <a:pt x="9214" y="5927"/>
                      </a:lnTo>
                      <a:lnTo>
                        <a:pt x="9803" y="4973"/>
                      </a:lnTo>
                      <a:cubicBezTo>
                        <a:pt x="9735" y="4622"/>
                        <a:pt x="9905" y="4270"/>
                        <a:pt x="9837" y="3918"/>
                      </a:cubicBezTo>
                      <a:cubicBezTo>
                        <a:pt x="9758" y="2807"/>
                        <a:pt x="10067" y="3265"/>
                        <a:pt x="9987" y="2154"/>
                      </a:cubicBezTo>
                      <a:cubicBezTo>
                        <a:pt x="9527" y="1653"/>
                        <a:pt x="9037" y="1714"/>
                        <a:pt x="8578" y="1214"/>
                      </a:cubicBezTo>
                      <a:cubicBezTo>
                        <a:pt x="8542" y="1004"/>
                        <a:pt x="8505" y="794"/>
                        <a:pt x="8469" y="584"/>
                      </a:cubicBezTo>
                      <a:lnTo>
                        <a:pt x="6210" y="58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1" name="Freeform 16">
                  <a:extLst>
                    <a:ext uri="{FF2B5EF4-FFF2-40B4-BE49-F238E27FC236}">
                      <a16:creationId xmlns:a16="http://schemas.microsoft.com/office/drawing/2014/main" id="{9F88359F-EBD6-48B0-A4ED-703E73111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3307" y="3312402"/>
                  <a:ext cx="208103" cy="165616"/>
                </a:xfrm>
                <a:custGeom>
                  <a:avLst/>
                  <a:gdLst>
                    <a:gd name="T0" fmla="*/ 2147483647 w 10000"/>
                    <a:gd name="T1" fmla="*/ 293810106 h 10000"/>
                    <a:gd name="T2" fmla="*/ 1846282842 w 10000"/>
                    <a:gd name="T3" fmla="*/ 293810106 h 10000"/>
                    <a:gd name="T4" fmla="*/ 0 w 10000"/>
                    <a:gd name="T5" fmla="*/ 0 h 10000"/>
                    <a:gd name="T6" fmla="*/ 0 w 10000"/>
                    <a:gd name="T7" fmla="*/ 587019553 h 10000"/>
                    <a:gd name="T8" fmla="*/ 924200281 w 10000"/>
                    <a:gd name="T9" fmla="*/ 1468447271 h 10000"/>
                    <a:gd name="T10" fmla="*/ 1379187541 w 10000"/>
                    <a:gd name="T11" fmla="*/ 2147483647 h 10000"/>
                    <a:gd name="T12" fmla="*/ 924200281 w 10000"/>
                    <a:gd name="T13" fmla="*/ 2147483647 h 10000"/>
                    <a:gd name="T14" fmla="*/ 1846282842 w 10000"/>
                    <a:gd name="T15" fmla="*/ 2147483647 h 10000"/>
                    <a:gd name="T16" fmla="*/ 2147483647 w 10000"/>
                    <a:gd name="T17" fmla="*/ 2147483647 h 10000"/>
                    <a:gd name="T18" fmla="*/ 2147483647 w 10000"/>
                    <a:gd name="T19" fmla="*/ 2147483647 h 10000"/>
                    <a:gd name="T20" fmla="*/ 2147483647 w 10000"/>
                    <a:gd name="T21" fmla="*/ 2147483647 h 10000"/>
                    <a:gd name="T22" fmla="*/ 2147483647 w 10000"/>
                    <a:gd name="T23" fmla="*/ 2147483647 h 10000"/>
                    <a:gd name="T24" fmla="*/ 2147483647 w 10000"/>
                    <a:gd name="T25" fmla="*/ 2147483647 h 10000"/>
                    <a:gd name="T26" fmla="*/ 2147483647 w 10000"/>
                    <a:gd name="T27" fmla="*/ 2147483647 h 10000"/>
                    <a:gd name="T28" fmla="*/ 2147483647 w 10000"/>
                    <a:gd name="T29" fmla="*/ 2147483647 h 10000"/>
                    <a:gd name="T30" fmla="*/ 2147483647 w 10000"/>
                    <a:gd name="T31" fmla="*/ 2147483647 h 10000"/>
                    <a:gd name="T32" fmla="*/ 2147483647 w 10000"/>
                    <a:gd name="T33" fmla="*/ 2147483647 h 10000"/>
                    <a:gd name="T34" fmla="*/ 2147483647 w 10000"/>
                    <a:gd name="T35" fmla="*/ 2147483647 h 10000"/>
                    <a:gd name="T36" fmla="*/ 2147483647 w 10000"/>
                    <a:gd name="T37" fmla="*/ 2147483647 h 10000"/>
                    <a:gd name="T38" fmla="*/ 2147483647 w 10000"/>
                    <a:gd name="T39" fmla="*/ 2147483647 h 10000"/>
                    <a:gd name="T40" fmla="*/ 2147483647 w 10000"/>
                    <a:gd name="T41" fmla="*/ 1761659502 h 10000"/>
                    <a:gd name="T42" fmla="*/ 2147483647 w 10000"/>
                    <a:gd name="T43" fmla="*/ 587019553 h 10000"/>
                    <a:gd name="T44" fmla="*/ 2147483647 w 10000"/>
                    <a:gd name="T45" fmla="*/ 0 h 10000"/>
                    <a:gd name="T46" fmla="*/ 2147483647 w 10000"/>
                    <a:gd name="T47" fmla="*/ 293810106 h 100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0000" h="10000">
                      <a:moveTo>
                        <a:pt x="3636" y="522"/>
                      </a:moveTo>
                      <a:lnTo>
                        <a:pt x="909" y="522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455" y="2609"/>
                      </a:lnTo>
                      <a:cubicBezTo>
                        <a:pt x="530" y="3171"/>
                        <a:pt x="604" y="3733"/>
                        <a:pt x="679" y="4295"/>
                      </a:cubicBezTo>
                      <a:cubicBezTo>
                        <a:pt x="604" y="4631"/>
                        <a:pt x="530" y="4968"/>
                        <a:pt x="455" y="5304"/>
                      </a:cubicBezTo>
                      <a:lnTo>
                        <a:pt x="909" y="6348"/>
                      </a:lnTo>
                      <a:lnTo>
                        <a:pt x="1598" y="7682"/>
                      </a:lnTo>
                      <a:cubicBezTo>
                        <a:pt x="2779" y="7328"/>
                        <a:pt x="2976" y="7157"/>
                        <a:pt x="4110" y="6712"/>
                      </a:cubicBezTo>
                      <a:lnTo>
                        <a:pt x="4448" y="7069"/>
                      </a:lnTo>
                      <a:lnTo>
                        <a:pt x="5010" y="7076"/>
                      </a:lnTo>
                      <a:cubicBezTo>
                        <a:pt x="5007" y="7181"/>
                        <a:pt x="5003" y="7286"/>
                        <a:pt x="5000" y="7391"/>
                      </a:cubicBezTo>
                      <a:lnTo>
                        <a:pt x="4545" y="7913"/>
                      </a:lnTo>
                      <a:lnTo>
                        <a:pt x="5000" y="10000"/>
                      </a:lnTo>
                      <a:lnTo>
                        <a:pt x="6818" y="8435"/>
                      </a:lnTo>
                      <a:lnTo>
                        <a:pt x="8636" y="8435"/>
                      </a:lnTo>
                      <a:lnTo>
                        <a:pt x="9545" y="6870"/>
                      </a:lnTo>
                      <a:lnTo>
                        <a:pt x="10000" y="6870"/>
                      </a:lnTo>
                      <a:lnTo>
                        <a:pt x="7273" y="5826"/>
                      </a:lnTo>
                      <a:cubicBezTo>
                        <a:pt x="7121" y="4927"/>
                        <a:pt x="6970" y="4029"/>
                        <a:pt x="6818" y="3130"/>
                      </a:cubicBezTo>
                      <a:lnTo>
                        <a:pt x="8636" y="1043"/>
                      </a:lnTo>
                      <a:lnTo>
                        <a:pt x="5909" y="0"/>
                      </a:lnTo>
                      <a:lnTo>
                        <a:pt x="3636" y="52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2" name="Freeform 17">
                  <a:extLst>
                    <a:ext uri="{FF2B5EF4-FFF2-40B4-BE49-F238E27FC236}">
                      <a16:creationId xmlns:a16="http://schemas.microsoft.com/office/drawing/2014/main" id="{23A28058-4747-4281-AF37-146020D425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0051" y="3178421"/>
                  <a:ext cx="130290" cy="76295"/>
                </a:xfrm>
                <a:custGeom>
                  <a:avLst/>
                  <a:gdLst>
                    <a:gd name="T0" fmla="*/ 1523412940 w 10000"/>
                    <a:gd name="T1" fmla="*/ 20703172 h 11466"/>
                    <a:gd name="T2" fmla="*/ 1384973249 w 10000"/>
                    <a:gd name="T3" fmla="*/ 13260037 h 11466"/>
                    <a:gd name="T4" fmla="*/ 1107889269 w 10000"/>
                    <a:gd name="T5" fmla="*/ 5816929 h 11466"/>
                    <a:gd name="T6" fmla="*/ 705952907 w 10000"/>
                    <a:gd name="T7" fmla="*/ 11598732 h 11466"/>
                    <a:gd name="T8" fmla="*/ 629180878 w 10000"/>
                    <a:gd name="T9" fmla="*/ 0 h 11466"/>
                    <a:gd name="T10" fmla="*/ 415505657 w 10000"/>
                    <a:gd name="T11" fmla="*/ 11182239 h 11466"/>
                    <a:gd name="T12" fmla="*/ 0 w 10000"/>
                    <a:gd name="T13" fmla="*/ 35589387 h 11466"/>
                    <a:gd name="T14" fmla="*/ 0 w 10000"/>
                    <a:gd name="T15" fmla="*/ 50474506 h 11466"/>
                    <a:gd name="T16" fmla="*/ 277065955 w 10000"/>
                    <a:gd name="T17" fmla="*/ 50474506 h 11466"/>
                    <a:gd name="T18" fmla="*/ 408729233 w 10000"/>
                    <a:gd name="T19" fmla="*/ 68272305 h 11466"/>
                    <a:gd name="T20" fmla="*/ 553945349 w 10000"/>
                    <a:gd name="T21" fmla="*/ 65360750 h 11466"/>
                    <a:gd name="T22" fmla="*/ 860112323 w 10000"/>
                    <a:gd name="T23" fmla="*/ 53797304 h 11466"/>
                    <a:gd name="T24" fmla="*/ 1019100903 w 10000"/>
                    <a:gd name="T25" fmla="*/ 60412870 h 11466"/>
                    <a:gd name="T26" fmla="*/ 1523412940 w 10000"/>
                    <a:gd name="T27" fmla="*/ 50474506 h 11466"/>
                    <a:gd name="T28" fmla="*/ 1800478906 w 10000"/>
                    <a:gd name="T29" fmla="*/ 43031399 h 11466"/>
                    <a:gd name="T30" fmla="*/ 1938918597 w 10000"/>
                    <a:gd name="T31" fmla="*/ 43031399 h 11466"/>
                    <a:gd name="T32" fmla="*/ 1800478906 w 10000"/>
                    <a:gd name="T33" fmla="*/ 35589387 h 11466"/>
                    <a:gd name="T34" fmla="*/ 1523412940 w 10000"/>
                    <a:gd name="T35" fmla="*/ 20703172 h 1146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0000" h="11466">
                      <a:moveTo>
                        <a:pt x="7857" y="3477"/>
                      </a:moveTo>
                      <a:lnTo>
                        <a:pt x="7143" y="2227"/>
                      </a:lnTo>
                      <a:lnTo>
                        <a:pt x="5714" y="977"/>
                      </a:lnTo>
                      <a:lnTo>
                        <a:pt x="3641" y="1948"/>
                      </a:lnTo>
                      <a:cubicBezTo>
                        <a:pt x="3532" y="1206"/>
                        <a:pt x="3354" y="742"/>
                        <a:pt x="3245" y="0"/>
                      </a:cubicBezTo>
                      <a:lnTo>
                        <a:pt x="2143" y="1878"/>
                      </a:lnTo>
                      <a:lnTo>
                        <a:pt x="0" y="5977"/>
                      </a:lnTo>
                      <a:lnTo>
                        <a:pt x="0" y="8477"/>
                      </a:lnTo>
                      <a:lnTo>
                        <a:pt x="1429" y="8477"/>
                      </a:lnTo>
                      <a:lnTo>
                        <a:pt x="2108" y="11466"/>
                      </a:lnTo>
                      <a:lnTo>
                        <a:pt x="2857" y="10977"/>
                      </a:lnTo>
                      <a:lnTo>
                        <a:pt x="4436" y="9035"/>
                      </a:lnTo>
                      <a:lnTo>
                        <a:pt x="5256" y="10146"/>
                      </a:lnTo>
                      <a:lnTo>
                        <a:pt x="7857" y="8477"/>
                      </a:lnTo>
                      <a:lnTo>
                        <a:pt x="9286" y="7227"/>
                      </a:lnTo>
                      <a:lnTo>
                        <a:pt x="10000" y="7227"/>
                      </a:lnTo>
                      <a:lnTo>
                        <a:pt x="9286" y="5977"/>
                      </a:lnTo>
                      <a:lnTo>
                        <a:pt x="7857" y="347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3" name="Freeform 18">
                  <a:extLst>
                    <a:ext uri="{FF2B5EF4-FFF2-40B4-BE49-F238E27FC236}">
                      <a16:creationId xmlns:a16="http://schemas.microsoft.com/office/drawing/2014/main" id="{B8F9D61A-6FDC-4ADB-A61A-CA8086B304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4906" y="3007223"/>
                  <a:ext cx="81431" cy="87460"/>
                </a:xfrm>
                <a:custGeom>
                  <a:avLst/>
                  <a:gdLst>
                    <a:gd name="T0" fmla="*/ 43091458 w 10056"/>
                    <a:gd name="T1" fmla="*/ 105833347 h 10000"/>
                    <a:gd name="T2" fmla="*/ 60516545 w 10056"/>
                    <a:gd name="T3" fmla="*/ 148181948 h 10000"/>
                    <a:gd name="T4" fmla="*/ 95382098 w 10056"/>
                    <a:gd name="T5" fmla="*/ 169343381 h 10000"/>
                    <a:gd name="T6" fmla="*/ 127165973 w 10056"/>
                    <a:gd name="T7" fmla="*/ 196710131 h 10000"/>
                    <a:gd name="T8" fmla="*/ 159904912 w 10056"/>
                    <a:gd name="T9" fmla="*/ 231533339 h 10000"/>
                    <a:gd name="T10" fmla="*/ 180375846 w 10056"/>
                    <a:gd name="T11" fmla="*/ 174299266 h 10000"/>
                    <a:gd name="T12" fmla="*/ 168237950 w 10056"/>
                    <a:gd name="T13" fmla="*/ 131951061 h 10000"/>
                    <a:gd name="T14" fmla="*/ 181386826 w 10056"/>
                    <a:gd name="T15" fmla="*/ 75990916 h 10000"/>
                    <a:gd name="T16" fmla="*/ 155827284 w 10056"/>
                    <a:gd name="T17" fmla="*/ 54825744 h 10000"/>
                    <a:gd name="T18" fmla="*/ 130232265 w 10056"/>
                    <a:gd name="T19" fmla="*/ 42323709 h 10000"/>
                    <a:gd name="T20" fmla="*/ 95382098 w 10056"/>
                    <a:gd name="T21" fmla="*/ 21161829 h 10000"/>
                    <a:gd name="T22" fmla="*/ 60516545 w 10056"/>
                    <a:gd name="T23" fmla="*/ 21161829 h 10000"/>
                    <a:gd name="T24" fmla="*/ 43091458 w 10056"/>
                    <a:gd name="T25" fmla="*/ 0 h 10000"/>
                    <a:gd name="T26" fmla="*/ 8243820 w 10056"/>
                    <a:gd name="T27" fmla="*/ 21161829 h 10000"/>
                    <a:gd name="T28" fmla="*/ 0 w 10056"/>
                    <a:gd name="T29" fmla="*/ 22481897 h 10000"/>
                    <a:gd name="T30" fmla="*/ 16414107 w 10056"/>
                    <a:gd name="T31" fmla="*/ 79716022 h 10000"/>
                    <a:gd name="T32" fmla="*/ 43091458 w 10056"/>
                    <a:gd name="T33" fmla="*/ 105833347 h 100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0056" h="10000">
                      <a:moveTo>
                        <a:pt x="2389" y="4571"/>
                      </a:moveTo>
                      <a:lnTo>
                        <a:pt x="3355" y="6400"/>
                      </a:lnTo>
                      <a:lnTo>
                        <a:pt x="5288" y="7314"/>
                      </a:lnTo>
                      <a:lnTo>
                        <a:pt x="7050" y="8496"/>
                      </a:lnTo>
                      <a:lnTo>
                        <a:pt x="8865" y="10000"/>
                      </a:lnTo>
                      <a:cubicBezTo>
                        <a:pt x="8961" y="9105"/>
                        <a:pt x="9904" y="8423"/>
                        <a:pt x="10000" y="7528"/>
                      </a:cubicBezTo>
                      <a:lnTo>
                        <a:pt x="9327" y="5699"/>
                      </a:lnTo>
                      <a:cubicBezTo>
                        <a:pt x="9382" y="4965"/>
                        <a:pt x="10001" y="4016"/>
                        <a:pt x="10056" y="3282"/>
                      </a:cubicBezTo>
                      <a:lnTo>
                        <a:pt x="8639" y="2368"/>
                      </a:lnTo>
                      <a:lnTo>
                        <a:pt x="7220" y="1828"/>
                      </a:lnTo>
                      <a:lnTo>
                        <a:pt x="5288" y="914"/>
                      </a:lnTo>
                      <a:lnTo>
                        <a:pt x="3355" y="914"/>
                      </a:lnTo>
                      <a:lnTo>
                        <a:pt x="2389" y="0"/>
                      </a:lnTo>
                      <a:lnTo>
                        <a:pt x="457" y="914"/>
                      </a:lnTo>
                      <a:lnTo>
                        <a:pt x="0" y="971"/>
                      </a:lnTo>
                      <a:cubicBezTo>
                        <a:pt x="152" y="1866"/>
                        <a:pt x="757" y="2548"/>
                        <a:pt x="910" y="3443"/>
                      </a:cubicBezTo>
                      <a:lnTo>
                        <a:pt x="2389" y="457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4" name="Freeform 19">
                  <a:extLst>
                    <a:ext uri="{FF2B5EF4-FFF2-40B4-BE49-F238E27FC236}">
                      <a16:creationId xmlns:a16="http://schemas.microsoft.com/office/drawing/2014/main" id="{8CFBF21B-5386-413A-9FA3-DD91DB1830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133526">
                  <a:off x="6399106" y="3213778"/>
                  <a:ext cx="101337" cy="55826"/>
                </a:xfrm>
                <a:custGeom>
                  <a:avLst/>
                  <a:gdLst>
                    <a:gd name="T0" fmla="*/ 0 w 1912593"/>
                    <a:gd name="T1" fmla="*/ 0 h 1229193"/>
                    <a:gd name="T2" fmla="*/ 0 w 1912593"/>
                    <a:gd name="T3" fmla="*/ 0 h 1229193"/>
                    <a:gd name="T4" fmla="*/ 0 w 1912593"/>
                    <a:gd name="T5" fmla="*/ 0 h 1229193"/>
                    <a:gd name="T6" fmla="*/ 0 w 1912593"/>
                    <a:gd name="T7" fmla="*/ 0 h 1229193"/>
                    <a:gd name="T8" fmla="*/ 0 w 1912593"/>
                    <a:gd name="T9" fmla="*/ 0 h 1229193"/>
                    <a:gd name="T10" fmla="*/ 0 w 1912593"/>
                    <a:gd name="T11" fmla="*/ 0 h 1229193"/>
                    <a:gd name="T12" fmla="*/ 0 w 1912593"/>
                    <a:gd name="T13" fmla="*/ 0 h 1229193"/>
                    <a:gd name="T14" fmla="*/ 0 w 1912593"/>
                    <a:gd name="T15" fmla="*/ 0 h 1229193"/>
                    <a:gd name="T16" fmla="*/ 0 w 1912593"/>
                    <a:gd name="T17" fmla="*/ 0 h 122919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12593" h="1229193">
                      <a:moveTo>
                        <a:pt x="0" y="233280"/>
                      </a:moveTo>
                      <a:lnTo>
                        <a:pt x="83793" y="1154242"/>
                      </a:lnTo>
                      <a:lnTo>
                        <a:pt x="1103124" y="1229193"/>
                      </a:lnTo>
                      <a:lnTo>
                        <a:pt x="1912593" y="314793"/>
                      </a:lnTo>
                      <a:lnTo>
                        <a:pt x="1792672" y="0"/>
                      </a:lnTo>
                      <a:lnTo>
                        <a:pt x="1124055" y="252554"/>
                      </a:lnTo>
                      <a:cubicBezTo>
                        <a:pt x="892871" y="224853"/>
                        <a:pt x="379360" y="273001"/>
                        <a:pt x="148176" y="245300"/>
                      </a:cubicBezTo>
                      <a:lnTo>
                        <a:pt x="128763" y="242675"/>
                      </a:lnTo>
                      <a:lnTo>
                        <a:pt x="0" y="23328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5" name="Freeform 20">
                  <a:extLst>
                    <a:ext uri="{FF2B5EF4-FFF2-40B4-BE49-F238E27FC236}">
                      <a16:creationId xmlns:a16="http://schemas.microsoft.com/office/drawing/2014/main" id="{B3ED9C83-2466-4477-B34B-14E3BD8599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04535" y="3224943"/>
                  <a:ext cx="162863" cy="174920"/>
                </a:xfrm>
                <a:custGeom>
                  <a:avLst/>
                  <a:gdLst>
                    <a:gd name="T0" fmla="*/ 0 w 3644175"/>
                    <a:gd name="T1" fmla="*/ 0 h 3780713"/>
                    <a:gd name="T2" fmla="*/ 0 w 3644175"/>
                    <a:gd name="T3" fmla="*/ 0 h 3780713"/>
                    <a:gd name="T4" fmla="*/ 0 w 3644175"/>
                    <a:gd name="T5" fmla="*/ 0 h 3780713"/>
                    <a:gd name="T6" fmla="*/ 0 w 3644175"/>
                    <a:gd name="T7" fmla="*/ 0 h 3780713"/>
                    <a:gd name="T8" fmla="*/ 0 w 3644175"/>
                    <a:gd name="T9" fmla="*/ 0 h 3780713"/>
                    <a:gd name="T10" fmla="*/ 0 w 3644175"/>
                    <a:gd name="T11" fmla="*/ 0 h 3780713"/>
                    <a:gd name="T12" fmla="*/ 0 w 3644175"/>
                    <a:gd name="T13" fmla="*/ 0 h 3780713"/>
                    <a:gd name="T14" fmla="*/ 0 w 3644175"/>
                    <a:gd name="T15" fmla="*/ 0 h 3780713"/>
                    <a:gd name="T16" fmla="*/ 0 w 3644175"/>
                    <a:gd name="T17" fmla="*/ 0 h 3780713"/>
                    <a:gd name="T18" fmla="*/ 0 w 3644175"/>
                    <a:gd name="T19" fmla="*/ 0 h 3780713"/>
                    <a:gd name="T20" fmla="*/ 0 w 3644175"/>
                    <a:gd name="T21" fmla="*/ 0 h 3780713"/>
                    <a:gd name="T22" fmla="*/ 0 w 3644175"/>
                    <a:gd name="T23" fmla="*/ 0 h 3780713"/>
                    <a:gd name="T24" fmla="*/ 0 w 3644175"/>
                    <a:gd name="T25" fmla="*/ 0 h 3780713"/>
                    <a:gd name="T26" fmla="*/ 0 w 3644175"/>
                    <a:gd name="T27" fmla="*/ 0 h 3780713"/>
                    <a:gd name="T28" fmla="*/ 0 w 3644175"/>
                    <a:gd name="T29" fmla="*/ 0 h 3780713"/>
                    <a:gd name="T30" fmla="*/ 0 w 3644175"/>
                    <a:gd name="T31" fmla="*/ 0 h 3780713"/>
                    <a:gd name="T32" fmla="*/ 0 w 3644175"/>
                    <a:gd name="T33" fmla="*/ 0 h 3780713"/>
                    <a:gd name="T34" fmla="*/ 0 w 3644175"/>
                    <a:gd name="T35" fmla="*/ 0 h 3780713"/>
                    <a:gd name="T36" fmla="*/ 0 w 3644175"/>
                    <a:gd name="T37" fmla="*/ 0 h 3780713"/>
                    <a:gd name="T38" fmla="*/ 0 w 3644175"/>
                    <a:gd name="T39" fmla="*/ 0 h 378071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644175" h="3780713">
                      <a:moveTo>
                        <a:pt x="2018109" y="0"/>
                      </a:moveTo>
                      <a:lnTo>
                        <a:pt x="1131347" y="970851"/>
                      </a:lnTo>
                      <a:lnTo>
                        <a:pt x="106496" y="992543"/>
                      </a:lnTo>
                      <a:lnTo>
                        <a:pt x="0" y="1285960"/>
                      </a:lnTo>
                      <a:lnTo>
                        <a:pt x="250657" y="1838746"/>
                      </a:lnTo>
                      <a:lnTo>
                        <a:pt x="476240" y="1522355"/>
                      </a:lnTo>
                      <a:lnTo>
                        <a:pt x="637449" y="1360281"/>
                      </a:lnTo>
                      <a:lnTo>
                        <a:pt x="900975" y="1622129"/>
                      </a:lnTo>
                      <a:lnTo>
                        <a:pt x="1125827" y="2401618"/>
                      </a:lnTo>
                      <a:lnTo>
                        <a:pt x="1614428" y="2951232"/>
                      </a:lnTo>
                      <a:cubicBezTo>
                        <a:pt x="2156362" y="3074631"/>
                        <a:pt x="2677783" y="3504219"/>
                        <a:pt x="3209460" y="3780713"/>
                      </a:cubicBezTo>
                      <a:lnTo>
                        <a:pt x="1455611" y="1667100"/>
                      </a:lnTo>
                      <a:lnTo>
                        <a:pt x="1543203" y="1366330"/>
                      </a:lnTo>
                      <a:lnTo>
                        <a:pt x="1755414" y="1517198"/>
                      </a:lnTo>
                      <a:lnTo>
                        <a:pt x="3644175" y="1622129"/>
                      </a:lnTo>
                      <a:lnTo>
                        <a:pt x="3394079" y="610450"/>
                      </a:lnTo>
                      <a:lnTo>
                        <a:pt x="3170007" y="750786"/>
                      </a:lnTo>
                      <a:lnTo>
                        <a:pt x="2480463" y="641709"/>
                      </a:lnTo>
                      <a:lnTo>
                        <a:pt x="2078068" y="137463"/>
                      </a:lnTo>
                      <a:lnTo>
                        <a:pt x="2018109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6" name="Freeform 21">
                  <a:extLst>
                    <a:ext uri="{FF2B5EF4-FFF2-40B4-BE49-F238E27FC236}">
                      <a16:creationId xmlns:a16="http://schemas.microsoft.com/office/drawing/2014/main" id="{3E869D2D-290D-47D0-BB05-9C06CDAFCD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1490" y="3286350"/>
                  <a:ext cx="112195" cy="115372"/>
                </a:xfrm>
                <a:custGeom>
                  <a:avLst/>
                  <a:gdLst>
                    <a:gd name="T0" fmla="*/ 0 w 2398426"/>
                    <a:gd name="T1" fmla="*/ 0 h 2488994"/>
                    <a:gd name="T2" fmla="*/ 0 w 2398426"/>
                    <a:gd name="T3" fmla="*/ 0 h 2488994"/>
                    <a:gd name="T4" fmla="*/ 0 w 2398426"/>
                    <a:gd name="T5" fmla="*/ 0 h 2488994"/>
                    <a:gd name="T6" fmla="*/ 0 w 2398426"/>
                    <a:gd name="T7" fmla="*/ 0 h 2488994"/>
                    <a:gd name="T8" fmla="*/ 0 w 2398426"/>
                    <a:gd name="T9" fmla="*/ 0 h 2488994"/>
                    <a:gd name="T10" fmla="*/ 0 w 2398426"/>
                    <a:gd name="T11" fmla="*/ 0 h 2488994"/>
                    <a:gd name="T12" fmla="*/ 0 w 2398426"/>
                    <a:gd name="T13" fmla="*/ 0 h 2488994"/>
                    <a:gd name="T14" fmla="*/ 0 w 2398426"/>
                    <a:gd name="T15" fmla="*/ 0 h 248899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98426" h="2488994">
                      <a:moveTo>
                        <a:pt x="2113613" y="269822"/>
                      </a:moveTo>
                      <a:lnTo>
                        <a:pt x="254833" y="149901"/>
                      </a:lnTo>
                      <a:lnTo>
                        <a:pt x="74951" y="0"/>
                      </a:lnTo>
                      <a:lnTo>
                        <a:pt x="0" y="329783"/>
                      </a:lnTo>
                      <a:lnTo>
                        <a:pt x="1691048" y="2488994"/>
                      </a:lnTo>
                      <a:lnTo>
                        <a:pt x="2177788" y="1556144"/>
                      </a:lnTo>
                      <a:lnTo>
                        <a:pt x="2398426" y="1439055"/>
                      </a:lnTo>
                      <a:lnTo>
                        <a:pt x="2113613" y="26982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7" name="Freeform 22">
                  <a:extLst>
                    <a:ext uri="{FF2B5EF4-FFF2-40B4-BE49-F238E27FC236}">
                      <a16:creationId xmlns:a16="http://schemas.microsoft.com/office/drawing/2014/main" id="{A901515E-1347-4B1E-8530-CED79BD8FA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86500">
                  <a:off x="6552921" y="3357063"/>
                  <a:ext cx="50668" cy="68852"/>
                </a:xfrm>
                <a:custGeom>
                  <a:avLst/>
                  <a:gdLst>
                    <a:gd name="T0" fmla="*/ 0 w 1259245"/>
                    <a:gd name="T1" fmla="*/ 0 h 1506961"/>
                    <a:gd name="T2" fmla="*/ 0 w 1259245"/>
                    <a:gd name="T3" fmla="*/ 0 h 1506961"/>
                    <a:gd name="T4" fmla="*/ 0 w 1259245"/>
                    <a:gd name="T5" fmla="*/ 0 h 1506961"/>
                    <a:gd name="T6" fmla="*/ 0 w 1259245"/>
                    <a:gd name="T7" fmla="*/ 0 h 1506961"/>
                    <a:gd name="T8" fmla="*/ 0 w 1259245"/>
                    <a:gd name="T9" fmla="*/ 0 h 15069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59245" h="1506961">
                      <a:moveTo>
                        <a:pt x="459998" y="0"/>
                      </a:moveTo>
                      <a:lnTo>
                        <a:pt x="0" y="967315"/>
                      </a:lnTo>
                      <a:lnTo>
                        <a:pt x="599606" y="1506961"/>
                      </a:lnTo>
                      <a:lnTo>
                        <a:pt x="1259243" y="571259"/>
                      </a:lnTo>
                      <a:lnTo>
                        <a:pt x="459998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8" name="Freeform 23">
                  <a:extLst>
                    <a:ext uri="{FF2B5EF4-FFF2-40B4-BE49-F238E27FC236}">
                      <a16:creationId xmlns:a16="http://schemas.microsoft.com/office/drawing/2014/main" id="{3D03A026-D4DC-4421-871E-A80C79A582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4731" y="3237968"/>
                  <a:ext cx="81431" cy="66991"/>
                </a:xfrm>
                <a:custGeom>
                  <a:avLst/>
                  <a:gdLst>
                    <a:gd name="T0" fmla="*/ 0 w 1678899"/>
                    <a:gd name="T1" fmla="*/ 0 h 1259174"/>
                    <a:gd name="T2" fmla="*/ 0 w 1678899"/>
                    <a:gd name="T3" fmla="*/ 0 h 1259174"/>
                    <a:gd name="T4" fmla="*/ 0 w 1678899"/>
                    <a:gd name="T5" fmla="*/ 0 h 1259174"/>
                    <a:gd name="T6" fmla="*/ 0 w 1678899"/>
                    <a:gd name="T7" fmla="*/ 0 h 1259174"/>
                    <a:gd name="T8" fmla="*/ 0 w 1678899"/>
                    <a:gd name="T9" fmla="*/ 0 h 1259174"/>
                    <a:gd name="T10" fmla="*/ 0 w 1678899"/>
                    <a:gd name="T11" fmla="*/ 0 h 12591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78899" h="1259174">
                      <a:moveTo>
                        <a:pt x="209862" y="1154242"/>
                      </a:moveTo>
                      <a:lnTo>
                        <a:pt x="1678899" y="1259174"/>
                      </a:lnTo>
                      <a:lnTo>
                        <a:pt x="1663908" y="899410"/>
                      </a:lnTo>
                      <a:lnTo>
                        <a:pt x="854439" y="0"/>
                      </a:lnTo>
                      <a:lnTo>
                        <a:pt x="0" y="269823"/>
                      </a:lnTo>
                      <a:lnTo>
                        <a:pt x="209862" y="115424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9" name="Freeform 24">
                  <a:extLst>
                    <a:ext uri="{FF2B5EF4-FFF2-40B4-BE49-F238E27FC236}">
                      <a16:creationId xmlns:a16="http://schemas.microsoft.com/office/drawing/2014/main" id="{673813ED-849C-4B77-85C8-81BB997C97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69208" y="3299377"/>
                  <a:ext cx="114004" cy="113511"/>
                </a:xfrm>
                <a:custGeom>
                  <a:avLst/>
                  <a:gdLst>
                    <a:gd name="T0" fmla="*/ 0 w 2578308"/>
                    <a:gd name="T1" fmla="*/ 0 h 2368446"/>
                    <a:gd name="T2" fmla="*/ 0 w 2578308"/>
                    <a:gd name="T3" fmla="*/ 0 h 2368446"/>
                    <a:gd name="T4" fmla="*/ 0 w 2578308"/>
                    <a:gd name="T5" fmla="*/ 0 h 2368446"/>
                    <a:gd name="T6" fmla="*/ 0 w 2578308"/>
                    <a:gd name="T7" fmla="*/ 0 h 2368446"/>
                    <a:gd name="T8" fmla="*/ 0 w 2578308"/>
                    <a:gd name="T9" fmla="*/ 0 h 2368446"/>
                    <a:gd name="T10" fmla="*/ 0 w 2578308"/>
                    <a:gd name="T11" fmla="*/ 0 h 2368446"/>
                    <a:gd name="T12" fmla="*/ 0 w 2578308"/>
                    <a:gd name="T13" fmla="*/ 0 h 2368446"/>
                    <a:gd name="T14" fmla="*/ 0 w 2578308"/>
                    <a:gd name="T15" fmla="*/ 0 h 2368446"/>
                    <a:gd name="T16" fmla="*/ 0 w 2578308"/>
                    <a:gd name="T17" fmla="*/ 0 h 2368446"/>
                    <a:gd name="T18" fmla="*/ 0 w 2578308"/>
                    <a:gd name="T19" fmla="*/ 0 h 2368446"/>
                    <a:gd name="T20" fmla="*/ 0 w 2578308"/>
                    <a:gd name="T21" fmla="*/ 0 h 2368446"/>
                    <a:gd name="T22" fmla="*/ 0 w 2578308"/>
                    <a:gd name="T23" fmla="*/ 0 h 236844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578308" h="2368446">
                      <a:moveTo>
                        <a:pt x="0" y="0"/>
                      </a:moveTo>
                      <a:lnTo>
                        <a:pt x="254833" y="1154242"/>
                      </a:lnTo>
                      <a:lnTo>
                        <a:pt x="104931" y="1259173"/>
                      </a:lnTo>
                      <a:lnTo>
                        <a:pt x="855821" y="1873287"/>
                      </a:lnTo>
                      <a:lnTo>
                        <a:pt x="1111621" y="1524299"/>
                      </a:lnTo>
                      <a:lnTo>
                        <a:pt x="1734645" y="2033965"/>
                      </a:lnTo>
                      <a:lnTo>
                        <a:pt x="1633928" y="2368446"/>
                      </a:lnTo>
                      <a:lnTo>
                        <a:pt x="2338465" y="2263514"/>
                      </a:lnTo>
                      <a:lnTo>
                        <a:pt x="2578308" y="1514006"/>
                      </a:lnTo>
                      <a:lnTo>
                        <a:pt x="2113613" y="224852"/>
                      </a:lnTo>
                      <a:lnTo>
                        <a:pt x="1439056" y="149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93768"/>
                </a:solidFill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0" name="Freeform 25">
                  <a:extLst>
                    <a:ext uri="{FF2B5EF4-FFF2-40B4-BE49-F238E27FC236}">
                      <a16:creationId xmlns:a16="http://schemas.microsoft.com/office/drawing/2014/main" id="{C81BACF2-B49A-4F89-91ED-042772A170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9970" y="3370089"/>
                  <a:ext cx="45241" cy="57685"/>
                </a:xfrm>
                <a:custGeom>
                  <a:avLst/>
                  <a:gdLst>
                    <a:gd name="T0" fmla="*/ 0 w 1097536"/>
                    <a:gd name="T1" fmla="*/ 0 h 1184223"/>
                    <a:gd name="T2" fmla="*/ 0 w 1097536"/>
                    <a:gd name="T3" fmla="*/ 0 h 1184223"/>
                    <a:gd name="T4" fmla="*/ 0 w 1097536"/>
                    <a:gd name="T5" fmla="*/ 0 h 1184223"/>
                    <a:gd name="T6" fmla="*/ 0 w 1097536"/>
                    <a:gd name="T7" fmla="*/ 0 h 1184223"/>
                    <a:gd name="T8" fmla="*/ 0 w 1097536"/>
                    <a:gd name="T9" fmla="*/ 0 h 1184223"/>
                    <a:gd name="T10" fmla="*/ 0 w 1097536"/>
                    <a:gd name="T11" fmla="*/ 0 h 11842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97536" h="1184223">
                      <a:moveTo>
                        <a:pt x="482939" y="0"/>
                      </a:moveTo>
                      <a:lnTo>
                        <a:pt x="0" y="416160"/>
                      </a:lnTo>
                      <a:lnTo>
                        <a:pt x="452959" y="1184223"/>
                      </a:lnTo>
                      <a:lnTo>
                        <a:pt x="1067555" y="824459"/>
                      </a:lnTo>
                      <a:lnTo>
                        <a:pt x="1097536" y="509666"/>
                      </a:lnTo>
                      <a:lnTo>
                        <a:pt x="482939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1" name="Freeform 26">
                  <a:extLst>
                    <a:ext uri="{FF2B5EF4-FFF2-40B4-BE49-F238E27FC236}">
                      <a16:creationId xmlns:a16="http://schemas.microsoft.com/office/drawing/2014/main" id="{5FF40CDD-13CE-4561-BABB-C3B6B41AEE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9876" y="3401723"/>
                  <a:ext cx="74193" cy="70712"/>
                </a:xfrm>
                <a:custGeom>
                  <a:avLst/>
                  <a:gdLst>
                    <a:gd name="T0" fmla="*/ 0 w 1852882"/>
                    <a:gd name="T1" fmla="*/ 0 h 1521018"/>
                    <a:gd name="T2" fmla="*/ 0 w 1852882"/>
                    <a:gd name="T3" fmla="*/ 0 h 1521018"/>
                    <a:gd name="T4" fmla="*/ 0 w 1852882"/>
                    <a:gd name="T5" fmla="*/ 0 h 1521018"/>
                    <a:gd name="T6" fmla="*/ 0 w 1852882"/>
                    <a:gd name="T7" fmla="*/ 0 h 1521018"/>
                    <a:gd name="T8" fmla="*/ 0 w 1852882"/>
                    <a:gd name="T9" fmla="*/ 0 h 1521018"/>
                    <a:gd name="T10" fmla="*/ 0 w 1852882"/>
                    <a:gd name="T11" fmla="*/ 0 h 1521018"/>
                    <a:gd name="T12" fmla="*/ 0 w 1852882"/>
                    <a:gd name="T13" fmla="*/ 0 h 1521018"/>
                    <a:gd name="T14" fmla="*/ 0 w 1852882"/>
                    <a:gd name="T15" fmla="*/ 0 h 1521018"/>
                    <a:gd name="T16" fmla="*/ 0 w 1852882"/>
                    <a:gd name="T17" fmla="*/ 0 h 1521018"/>
                    <a:gd name="T18" fmla="*/ 0 w 1852882"/>
                    <a:gd name="T19" fmla="*/ 0 h 1521018"/>
                    <a:gd name="T20" fmla="*/ 0 w 1852882"/>
                    <a:gd name="T21" fmla="*/ 0 h 15210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852882" h="1521018">
                      <a:moveTo>
                        <a:pt x="0" y="507061"/>
                      </a:moveTo>
                      <a:lnTo>
                        <a:pt x="0" y="1211599"/>
                      </a:lnTo>
                      <a:lnTo>
                        <a:pt x="435424" y="1521018"/>
                      </a:lnTo>
                      <a:lnTo>
                        <a:pt x="839449" y="1391481"/>
                      </a:lnTo>
                      <a:lnTo>
                        <a:pt x="1763339" y="952692"/>
                      </a:lnTo>
                      <a:lnTo>
                        <a:pt x="1852882" y="743963"/>
                      </a:lnTo>
                      <a:lnTo>
                        <a:pt x="1756379" y="372784"/>
                      </a:lnTo>
                      <a:lnTo>
                        <a:pt x="1563372" y="307281"/>
                      </a:lnTo>
                      <a:lnTo>
                        <a:pt x="1370668" y="0"/>
                      </a:lnTo>
                      <a:lnTo>
                        <a:pt x="644577" y="177278"/>
                      </a:lnTo>
                      <a:lnTo>
                        <a:pt x="0" y="50706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2" name="Freeform 27">
                  <a:extLst>
                    <a:ext uri="{FF2B5EF4-FFF2-40B4-BE49-F238E27FC236}">
                      <a16:creationId xmlns:a16="http://schemas.microsoft.com/office/drawing/2014/main" id="{6ECF9341-129C-4115-B504-4432C87B9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4636" y="3390558"/>
                  <a:ext cx="61526" cy="128399"/>
                </a:xfrm>
                <a:custGeom>
                  <a:avLst/>
                  <a:gdLst>
                    <a:gd name="T0" fmla="*/ 0 w 444747"/>
                    <a:gd name="T1" fmla="*/ 6 h 900169"/>
                    <a:gd name="T2" fmla="*/ 3 w 444747"/>
                    <a:gd name="T3" fmla="*/ 8 h 900169"/>
                    <a:gd name="T4" fmla="*/ 3 w 444747"/>
                    <a:gd name="T5" fmla="*/ 19 h 900169"/>
                    <a:gd name="T6" fmla="*/ 7 w 444747"/>
                    <a:gd name="T7" fmla="*/ 24 h 900169"/>
                    <a:gd name="T8" fmla="*/ 8 w 444747"/>
                    <a:gd name="T9" fmla="*/ 22 h 900169"/>
                    <a:gd name="T10" fmla="*/ 10 w 444747"/>
                    <a:gd name="T11" fmla="*/ 18 h 900169"/>
                    <a:gd name="T12" fmla="*/ 9 w 444747"/>
                    <a:gd name="T13" fmla="*/ 16 h 900169"/>
                    <a:gd name="T14" fmla="*/ 12 w 444747"/>
                    <a:gd name="T15" fmla="*/ 15 h 900169"/>
                    <a:gd name="T16" fmla="*/ 8 w 444747"/>
                    <a:gd name="T17" fmla="*/ 13 h 900169"/>
                    <a:gd name="T18" fmla="*/ 8 w 444747"/>
                    <a:gd name="T19" fmla="*/ 7 h 900169"/>
                    <a:gd name="T20" fmla="*/ 5 w 444747"/>
                    <a:gd name="T21" fmla="*/ 0 h 900169"/>
                    <a:gd name="T22" fmla="*/ 0 w 444747"/>
                    <a:gd name="T23" fmla="*/ 6 h 90016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44747" h="900169">
                      <a:moveTo>
                        <a:pt x="0" y="238385"/>
                      </a:moveTo>
                      <a:lnTo>
                        <a:pt x="99623" y="298870"/>
                      </a:lnTo>
                      <a:lnTo>
                        <a:pt x="99623" y="715154"/>
                      </a:lnTo>
                      <a:lnTo>
                        <a:pt x="263290" y="900169"/>
                      </a:lnTo>
                      <a:lnTo>
                        <a:pt x="327333" y="836125"/>
                      </a:lnTo>
                      <a:lnTo>
                        <a:pt x="384261" y="683132"/>
                      </a:lnTo>
                      <a:lnTo>
                        <a:pt x="362913" y="608414"/>
                      </a:lnTo>
                      <a:lnTo>
                        <a:pt x="444747" y="576393"/>
                      </a:lnTo>
                      <a:lnTo>
                        <a:pt x="327333" y="476769"/>
                      </a:lnTo>
                      <a:lnTo>
                        <a:pt x="327333" y="266849"/>
                      </a:lnTo>
                      <a:lnTo>
                        <a:pt x="185014" y="0"/>
                      </a:lnTo>
                      <a:lnTo>
                        <a:pt x="0" y="23838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3" name="Freeform 28">
                  <a:extLst>
                    <a:ext uri="{FF2B5EF4-FFF2-40B4-BE49-F238E27FC236}">
                      <a16:creationId xmlns:a16="http://schemas.microsoft.com/office/drawing/2014/main" id="{AF264074-8C3C-4E35-BA82-C9A19B83CA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0605" y="2821138"/>
                  <a:ext cx="124861" cy="191668"/>
                </a:xfrm>
                <a:custGeom>
                  <a:avLst/>
                  <a:gdLst>
                    <a:gd name="T0" fmla="*/ 2147483647 w 84"/>
                    <a:gd name="T1" fmla="*/ 2147483647 h 126"/>
                    <a:gd name="T2" fmla="*/ 0 w 84"/>
                    <a:gd name="T3" fmla="*/ 2147483647 h 126"/>
                    <a:gd name="T4" fmla="*/ 0 w 84"/>
                    <a:gd name="T5" fmla="*/ 2147483647 h 126"/>
                    <a:gd name="T6" fmla="*/ 2147483647 w 84"/>
                    <a:gd name="T7" fmla="*/ 2147483647 h 126"/>
                    <a:gd name="T8" fmla="*/ 2147483647 w 84"/>
                    <a:gd name="T9" fmla="*/ 2147483647 h 126"/>
                    <a:gd name="T10" fmla="*/ 2147483647 w 84"/>
                    <a:gd name="T11" fmla="*/ 2147483647 h 126"/>
                    <a:gd name="T12" fmla="*/ 2147483647 w 84"/>
                    <a:gd name="T13" fmla="*/ 2147483647 h 126"/>
                    <a:gd name="T14" fmla="*/ 2147483647 w 84"/>
                    <a:gd name="T15" fmla="*/ 2147483647 h 126"/>
                    <a:gd name="T16" fmla="*/ 2147483647 w 84"/>
                    <a:gd name="T17" fmla="*/ 2147483647 h 126"/>
                    <a:gd name="T18" fmla="*/ 2147483647 w 84"/>
                    <a:gd name="T19" fmla="*/ 2147483647 h 126"/>
                    <a:gd name="T20" fmla="*/ 2147483647 w 84"/>
                    <a:gd name="T21" fmla="*/ 2147483647 h 126"/>
                    <a:gd name="T22" fmla="*/ 2147483647 w 84"/>
                    <a:gd name="T23" fmla="*/ 0 h 126"/>
                    <a:gd name="T24" fmla="*/ 2147483647 w 84"/>
                    <a:gd name="T25" fmla="*/ 2147483647 h 126"/>
                    <a:gd name="T26" fmla="*/ 2147483647 w 84"/>
                    <a:gd name="T27" fmla="*/ 2147483647 h 126"/>
                    <a:gd name="T28" fmla="*/ 2147483647 w 84"/>
                    <a:gd name="T29" fmla="*/ 2147483647 h 126"/>
                    <a:gd name="T30" fmla="*/ 2147483647 w 84"/>
                    <a:gd name="T31" fmla="*/ 2147483647 h 126"/>
                    <a:gd name="T32" fmla="*/ 2147483647 w 84"/>
                    <a:gd name="T33" fmla="*/ 2147483647 h 126"/>
                    <a:gd name="T34" fmla="*/ 2147483647 w 84"/>
                    <a:gd name="T35" fmla="*/ 2147483647 h 126"/>
                    <a:gd name="T36" fmla="*/ 2147483647 w 84"/>
                    <a:gd name="T37" fmla="*/ 2147483647 h 126"/>
                    <a:gd name="T38" fmla="*/ 2147483647 w 84"/>
                    <a:gd name="T39" fmla="*/ 2147483647 h 126"/>
                    <a:gd name="T40" fmla="*/ 2147483647 w 84"/>
                    <a:gd name="T41" fmla="*/ 2147483647 h 12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84" h="126">
                      <a:moveTo>
                        <a:pt x="18" y="126"/>
                      </a:moveTo>
                      <a:lnTo>
                        <a:pt x="0" y="114"/>
                      </a:lnTo>
                      <a:lnTo>
                        <a:pt x="0" y="102"/>
                      </a:lnTo>
                      <a:lnTo>
                        <a:pt x="6" y="96"/>
                      </a:lnTo>
                      <a:lnTo>
                        <a:pt x="12" y="84"/>
                      </a:lnTo>
                      <a:lnTo>
                        <a:pt x="12" y="66"/>
                      </a:lnTo>
                      <a:lnTo>
                        <a:pt x="6" y="60"/>
                      </a:lnTo>
                      <a:lnTo>
                        <a:pt x="12" y="54"/>
                      </a:lnTo>
                      <a:lnTo>
                        <a:pt x="6" y="36"/>
                      </a:lnTo>
                      <a:lnTo>
                        <a:pt x="30" y="30"/>
                      </a:lnTo>
                      <a:lnTo>
                        <a:pt x="30" y="18"/>
                      </a:lnTo>
                      <a:lnTo>
                        <a:pt x="54" y="0"/>
                      </a:lnTo>
                      <a:lnTo>
                        <a:pt x="60" y="6"/>
                      </a:lnTo>
                      <a:lnTo>
                        <a:pt x="72" y="6"/>
                      </a:lnTo>
                      <a:lnTo>
                        <a:pt x="78" y="18"/>
                      </a:lnTo>
                      <a:lnTo>
                        <a:pt x="84" y="30"/>
                      </a:lnTo>
                      <a:lnTo>
                        <a:pt x="72" y="42"/>
                      </a:lnTo>
                      <a:lnTo>
                        <a:pt x="78" y="66"/>
                      </a:lnTo>
                      <a:lnTo>
                        <a:pt x="72" y="96"/>
                      </a:lnTo>
                      <a:lnTo>
                        <a:pt x="54" y="102"/>
                      </a:lnTo>
                      <a:lnTo>
                        <a:pt x="18" y="126"/>
                      </a:lnTo>
                      <a:close/>
                    </a:path>
                  </a:pathLst>
                </a:custGeom>
                <a:solidFill>
                  <a:srgbClr val="193768"/>
                </a:solidFill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4" name="Freeform 29">
                  <a:extLst>
                    <a:ext uri="{FF2B5EF4-FFF2-40B4-BE49-F238E27FC236}">
                      <a16:creationId xmlns:a16="http://schemas.microsoft.com/office/drawing/2014/main" id="{89C0F9EC-3BE4-44D6-84A4-1557037E7C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99336" y="1256166"/>
                  <a:ext cx="497636" cy="653157"/>
                </a:xfrm>
                <a:custGeom>
                  <a:avLst/>
                  <a:gdLst>
                    <a:gd name="T0" fmla="*/ 2147483647 w 336"/>
                    <a:gd name="T1" fmla="*/ 2147483647 h 427"/>
                    <a:gd name="T2" fmla="*/ 2147483647 w 336"/>
                    <a:gd name="T3" fmla="*/ 2147483647 h 427"/>
                    <a:gd name="T4" fmla="*/ 2147483647 w 336"/>
                    <a:gd name="T5" fmla="*/ 2147483647 h 427"/>
                    <a:gd name="T6" fmla="*/ 2147483647 w 336"/>
                    <a:gd name="T7" fmla="*/ 2147483647 h 427"/>
                    <a:gd name="T8" fmla="*/ 2147483647 w 336"/>
                    <a:gd name="T9" fmla="*/ 2147483647 h 427"/>
                    <a:gd name="T10" fmla="*/ 2147483647 w 336"/>
                    <a:gd name="T11" fmla="*/ 2147483647 h 427"/>
                    <a:gd name="T12" fmla="*/ 2147483647 w 336"/>
                    <a:gd name="T13" fmla="*/ 2147483647 h 427"/>
                    <a:gd name="T14" fmla="*/ 2147483647 w 336"/>
                    <a:gd name="T15" fmla="*/ 2147483647 h 427"/>
                    <a:gd name="T16" fmla="*/ 2147483647 w 336"/>
                    <a:gd name="T17" fmla="*/ 2147483647 h 427"/>
                    <a:gd name="T18" fmla="*/ 2147483647 w 336"/>
                    <a:gd name="T19" fmla="*/ 2147483647 h 427"/>
                    <a:gd name="T20" fmla="*/ 2147483647 w 336"/>
                    <a:gd name="T21" fmla="*/ 2147483647 h 427"/>
                    <a:gd name="T22" fmla="*/ 2147483647 w 336"/>
                    <a:gd name="T23" fmla="*/ 0 h 427"/>
                    <a:gd name="T24" fmla="*/ 2147483647 w 336"/>
                    <a:gd name="T25" fmla="*/ 2147483647 h 427"/>
                    <a:gd name="T26" fmla="*/ 2147483647 w 336"/>
                    <a:gd name="T27" fmla="*/ 2147483647 h 427"/>
                    <a:gd name="T28" fmla="*/ 2147483647 w 336"/>
                    <a:gd name="T29" fmla="*/ 2147483647 h 427"/>
                    <a:gd name="T30" fmla="*/ 2147483647 w 336"/>
                    <a:gd name="T31" fmla="*/ 2147483647 h 427"/>
                    <a:gd name="T32" fmla="*/ 2147483647 w 336"/>
                    <a:gd name="T33" fmla="*/ 2147483647 h 427"/>
                    <a:gd name="T34" fmla="*/ 2147483647 w 336"/>
                    <a:gd name="T35" fmla="*/ 2147483647 h 427"/>
                    <a:gd name="T36" fmla="*/ 2147483647 w 336"/>
                    <a:gd name="T37" fmla="*/ 2147483647 h 427"/>
                    <a:gd name="T38" fmla="*/ 2147483647 w 336"/>
                    <a:gd name="T39" fmla="*/ 2147483647 h 427"/>
                    <a:gd name="T40" fmla="*/ 2147483647 w 336"/>
                    <a:gd name="T41" fmla="*/ 2147483647 h 427"/>
                    <a:gd name="T42" fmla="*/ 2147483647 w 336"/>
                    <a:gd name="T43" fmla="*/ 2147483647 h 427"/>
                    <a:gd name="T44" fmla="*/ 2147483647 w 336"/>
                    <a:gd name="T45" fmla="*/ 2147483647 h 427"/>
                    <a:gd name="T46" fmla="*/ 2147483647 w 336"/>
                    <a:gd name="T47" fmla="*/ 2147483647 h 427"/>
                    <a:gd name="T48" fmla="*/ 2147483647 w 336"/>
                    <a:gd name="T49" fmla="*/ 2147483647 h 427"/>
                    <a:gd name="T50" fmla="*/ 2147483647 w 336"/>
                    <a:gd name="T51" fmla="*/ 2147483647 h 427"/>
                    <a:gd name="T52" fmla="*/ 2147483647 w 336"/>
                    <a:gd name="T53" fmla="*/ 2147483647 h 427"/>
                    <a:gd name="T54" fmla="*/ 0 w 336"/>
                    <a:gd name="T55" fmla="*/ 2147483647 h 427"/>
                    <a:gd name="T56" fmla="*/ 2147483647 w 336"/>
                    <a:gd name="T57" fmla="*/ 2147483647 h 427"/>
                    <a:gd name="T58" fmla="*/ 2147483647 w 336"/>
                    <a:gd name="T59" fmla="*/ 2147483647 h 427"/>
                    <a:gd name="T60" fmla="*/ 2147483647 w 336"/>
                    <a:gd name="T61" fmla="*/ 2147483647 h 427"/>
                    <a:gd name="T62" fmla="*/ 2147483647 w 336"/>
                    <a:gd name="T63" fmla="*/ 2147483647 h 427"/>
                    <a:gd name="T64" fmla="*/ 2147483647 w 336"/>
                    <a:gd name="T65" fmla="*/ 2147483647 h 42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36" h="427">
                      <a:moveTo>
                        <a:pt x="120" y="427"/>
                      </a:moveTo>
                      <a:lnTo>
                        <a:pt x="96" y="397"/>
                      </a:lnTo>
                      <a:lnTo>
                        <a:pt x="78" y="325"/>
                      </a:lnTo>
                      <a:lnTo>
                        <a:pt x="96" y="282"/>
                      </a:lnTo>
                      <a:lnTo>
                        <a:pt x="144" y="180"/>
                      </a:lnTo>
                      <a:lnTo>
                        <a:pt x="192" y="150"/>
                      </a:lnTo>
                      <a:lnTo>
                        <a:pt x="222" y="114"/>
                      </a:lnTo>
                      <a:lnTo>
                        <a:pt x="252" y="96"/>
                      </a:lnTo>
                      <a:lnTo>
                        <a:pt x="294" y="72"/>
                      </a:lnTo>
                      <a:lnTo>
                        <a:pt x="336" y="30"/>
                      </a:lnTo>
                      <a:lnTo>
                        <a:pt x="330" y="6"/>
                      </a:lnTo>
                      <a:lnTo>
                        <a:pt x="294" y="0"/>
                      </a:lnTo>
                      <a:lnTo>
                        <a:pt x="270" y="24"/>
                      </a:lnTo>
                      <a:lnTo>
                        <a:pt x="252" y="42"/>
                      </a:lnTo>
                      <a:lnTo>
                        <a:pt x="222" y="48"/>
                      </a:lnTo>
                      <a:lnTo>
                        <a:pt x="186" y="48"/>
                      </a:lnTo>
                      <a:lnTo>
                        <a:pt x="174" y="60"/>
                      </a:lnTo>
                      <a:lnTo>
                        <a:pt x="162" y="78"/>
                      </a:lnTo>
                      <a:lnTo>
                        <a:pt x="114" y="126"/>
                      </a:lnTo>
                      <a:lnTo>
                        <a:pt x="90" y="138"/>
                      </a:lnTo>
                      <a:lnTo>
                        <a:pt x="84" y="168"/>
                      </a:lnTo>
                      <a:lnTo>
                        <a:pt x="66" y="186"/>
                      </a:lnTo>
                      <a:lnTo>
                        <a:pt x="42" y="216"/>
                      </a:lnTo>
                      <a:lnTo>
                        <a:pt x="42" y="240"/>
                      </a:lnTo>
                      <a:lnTo>
                        <a:pt x="30" y="270"/>
                      </a:lnTo>
                      <a:lnTo>
                        <a:pt x="12" y="295"/>
                      </a:lnTo>
                      <a:lnTo>
                        <a:pt x="18" y="325"/>
                      </a:lnTo>
                      <a:lnTo>
                        <a:pt x="0" y="349"/>
                      </a:lnTo>
                      <a:lnTo>
                        <a:pt x="18" y="391"/>
                      </a:lnTo>
                      <a:lnTo>
                        <a:pt x="48" y="403"/>
                      </a:lnTo>
                      <a:lnTo>
                        <a:pt x="54" y="415"/>
                      </a:lnTo>
                      <a:lnTo>
                        <a:pt x="72" y="421"/>
                      </a:lnTo>
                      <a:lnTo>
                        <a:pt x="120" y="42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5" name="Freeform 35">
                  <a:extLst>
                    <a:ext uri="{FF2B5EF4-FFF2-40B4-BE49-F238E27FC236}">
                      <a16:creationId xmlns:a16="http://schemas.microsoft.com/office/drawing/2014/main" id="{493E32D0-3653-4FA8-8B11-54D8116E31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27967" y="4551726"/>
                  <a:ext cx="258771" cy="310762"/>
                </a:xfrm>
                <a:custGeom>
                  <a:avLst/>
                  <a:gdLst>
                    <a:gd name="T0" fmla="*/ 2147483647 w 174"/>
                    <a:gd name="T1" fmla="*/ 2147483647 h 204"/>
                    <a:gd name="T2" fmla="*/ 0 w 174"/>
                    <a:gd name="T3" fmla="*/ 2147483647 h 204"/>
                    <a:gd name="T4" fmla="*/ 0 w 174"/>
                    <a:gd name="T5" fmla="*/ 2147483647 h 204"/>
                    <a:gd name="T6" fmla="*/ 2147483647 w 174"/>
                    <a:gd name="T7" fmla="*/ 2147483647 h 204"/>
                    <a:gd name="T8" fmla="*/ 2147483647 w 174"/>
                    <a:gd name="T9" fmla="*/ 2147483647 h 204"/>
                    <a:gd name="T10" fmla="*/ 2147483647 w 174"/>
                    <a:gd name="T11" fmla="*/ 2147483647 h 204"/>
                    <a:gd name="T12" fmla="*/ 2147483647 w 174"/>
                    <a:gd name="T13" fmla="*/ 2147483647 h 204"/>
                    <a:gd name="T14" fmla="*/ 2147483647 w 174"/>
                    <a:gd name="T15" fmla="*/ 0 h 204"/>
                    <a:gd name="T16" fmla="*/ 2147483647 w 174"/>
                    <a:gd name="T17" fmla="*/ 2147483647 h 204"/>
                    <a:gd name="T18" fmla="*/ 2147483647 w 174"/>
                    <a:gd name="T19" fmla="*/ 2147483647 h 204"/>
                    <a:gd name="T20" fmla="*/ 2147483647 w 174"/>
                    <a:gd name="T21" fmla="*/ 2147483647 h 204"/>
                    <a:gd name="T22" fmla="*/ 2147483647 w 174"/>
                    <a:gd name="T23" fmla="*/ 2147483647 h 204"/>
                    <a:gd name="T24" fmla="*/ 2147483647 w 174"/>
                    <a:gd name="T25" fmla="*/ 2147483647 h 204"/>
                    <a:gd name="T26" fmla="*/ 2147483647 w 174"/>
                    <a:gd name="T27" fmla="*/ 2147483647 h 204"/>
                    <a:gd name="T28" fmla="*/ 2147483647 w 174"/>
                    <a:gd name="T29" fmla="*/ 2147483647 h 204"/>
                    <a:gd name="T30" fmla="*/ 2147483647 w 174"/>
                    <a:gd name="T31" fmla="*/ 2147483647 h 204"/>
                    <a:gd name="T32" fmla="*/ 2147483647 w 174"/>
                    <a:gd name="T33" fmla="*/ 2147483647 h 204"/>
                    <a:gd name="T34" fmla="*/ 2147483647 w 174"/>
                    <a:gd name="T35" fmla="*/ 2147483647 h 204"/>
                    <a:gd name="T36" fmla="*/ 2147483647 w 174"/>
                    <a:gd name="T37" fmla="*/ 2147483647 h 204"/>
                    <a:gd name="T38" fmla="*/ 2147483647 w 174"/>
                    <a:gd name="T39" fmla="*/ 2147483647 h 204"/>
                    <a:gd name="T40" fmla="*/ 2147483647 w 174"/>
                    <a:gd name="T41" fmla="*/ 2147483647 h 204"/>
                    <a:gd name="T42" fmla="*/ 2147483647 w 174"/>
                    <a:gd name="T43" fmla="*/ 2147483647 h 204"/>
                    <a:gd name="T44" fmla="*/ 2147483647 w 174"/>
                    <a:gd name="T45" fmla="*/ 2147483647 h 204"/>
                    <a:gd name="T46" fmla="*/ 2147483647 w 174"/>
                    <a:gd name="T47" fmla="*/ 2147483647 h 20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74" h="204">
                      <a:moveTo>
                        <a:pt x="12" y="168"/>
                      </a:moveTo>
                      <a:lnTo>
                        <a:pt x="0" y="144"/>
                      </a:lnTo>
                      <a:lnTo>
                        <a:pt x="0" y="108"/>
                      </a:lnTo>
                      <a:lnTo>
                        <a:pt x="12" y="90"/>
                      </a:lnTo>
                      <a:lnTo>
                        <a:pt x="36" y="84"/>
                      </a:lnTo>
                      <a:lnTo>
                        <a:pt x="60" y="66"/>
                      </a:lnTo>
                      <a:lnTo>
                        <a:pt x="96" y="24"/>
                      </a:lnTo>
                      <a:lnTo>
                        <a:pt x="138" y="0"/>
                      </a:lnTo>
                      <a:lnTo>
                        <a:pt x="162" y="12"/>
                      </a:lnTo>
                      <a:lnTo>
                        <a:pt x="174" y="30"/>
                      </a:lnTo>
                      <a:lnTo>
                        <a:pt x="156" y="48"/>
                      </a:lnTo>
                      <a:lnTo>
                        <a:pt x="150" y="66"/>
                      </a:lnTo>
                      <a:lnTo>
                        <a:pt x="156" y="90"/>
                      </a:lnTo>
                      <a:lnTo>
                        <a:pt x="174" y="108"/>
                      </a:lnTo>
                      <a:lnTo>
                        <a:pt x="156" y="120"/>
                      </a:lnTo>
                      <a:lnTo>
                        <a:pt x="150" y="132"/>
                      </a:lnTo>
                      <a:lnTo>
                        <a:pt x="138" y="150"/>
                      </a:lnTo>
                      <a:lnTo>
                        <a:pt x="126" y="168"/>
                      </a:lnTo>
                      <a:lnTo>
                        <a:pt x="114" y="198"/>
                      </a:lnTo>
                      <a:lnTo>
                        <a:pt x="90" y="204"/>
                      </a:lnTo>
                      <a:lnTo>
                        <a:pt x="72" y="192"/>
                      </a:lnTo>
                      <a:lnTo>
                        <a:pt x="42" y="192"/>
                      </a:lnTo>
                      <a:lnTo>
                        <a:pt x="24" y="192"/>
                      </a:lnTo>
                      <a:lnTo>
                        <a:pt x="12" y="16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6" name="Freeform 36">
                  <a:extLst>
                    <a:ext uri="{FF2B5EF4-FFF2-40B4-BE49-F238E27FC236}">
                      <a16:creationId xmlns:a16="http://schemas.microsoft.com/office/drawing/2014/main" id="{2BA27802-4906-4885-8E7D-1654D146D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52355" y="4706177"/>
                  <a:ext cx="161053" cy="202831"/>
                </a:xfrm>
                <a:custGeom>
                  <a:avLst/>
                  <a:gdLst>
                    <a:gd name="T0" fmla="*/ 2147483647 w 108"/>
                    <a:gd name="T1" fmla="*/ 2147483647 h 132"/>
                    <a:gd name="T2" fmla="*/ 2147483647 w 108"/>
                    <a:gd name="T3" fmla="*/ 2147483647 h 132"/>
                    <a:gd name="T4" fmla="*/ 0 w 108"/>
                    <a:gd name="T5" fmla="*/ 2147483647 h 132"/>
                    <a:gd name="T6" fmla="*/ 2147483647 w 108"/>
                    <a:gd name="T7" fmla="*/ 2147483647 h 132"/>
                    <a:gd name="T8" fmla="*/ 2147483647 w 108"/>
                    <a:gd name="T9" fmla="*/ 2147483647 h 132"/>
                    <a:gd name="T10" fmla="*/ 2147483647 w 108"/>
                    <a:gd name="T11" fmla="*/ 2147483647 h 132"/>
                    <a:gd name="T12" fmla="*/ 2147483647 w 108"/>
                    <a:gd name="T13" fmla="*/ 2147483647 h 132"/>
                    <a:gd name="T14" fmla="*/ 2147483647 w 108"/>
                    <a:gd name="T15" fmla="*/ 0 h 132"/>
                    <a:gd name="T16" fmla="*/ 2147483647 w 108"/>
                    <a:gd name="T17" fmla="*/ 2147483647 h 132"/>
                    <a:gd name="T18" fmla="*/ 2147483647 w 108"/>
                    <a:gd name="T19" fmla="*/ 2147483647 h 132"/>
                    <a:gd name="T20" fmla="*/ 2147483647 w 108"/>
                    <a:gd name="T21" fmla="*/ 2147483647 h 132"/>
                    <a:gd name="T22" fmla="*/ 2147483647 w 108"/>
                    <a:gd name="T23" fmla="*/ 2147483647 h 132"/>
                    <a:gd name="T24" fmla="*/ 2147483647 w 108"/>
                    <a:gd name="T25" fmla="*/ 2147483647 h 132"/>
                    <a:gd name="T26" fmla="*/ 2147483647 w 108"/>
                    <a:gd name="T27" fmla="*/ 2147483647 h 132"/>
                    <a:gd name="T28" fmla="*/ 2147483647 w 108"/>
                    <a:gd name="T29" fmla="*/ 2147483647 h 132"/>
                    <a:gd name="T30" fmla="*/ 2147483647 w 108"/>
                    <a:gd name="T31" fmla="*/ 2147483647 h 132"/>
                    <a:gd name="T32" fmla="*/ 2147483647 w 108"/>
                    <a:gd name="T33" fmla="*/ 2147483647 h 132"/>
                    <a:gd name="T34" fmla="*/ 2147483647 w 108"/>
                    <a:gd name="T35" fmla="*/ 2147483647 h 132"/>
                    <a:gd name="T36" fmla="*/ 2147483647 w 108"/>
                    <a:gd name="T37" fmla="*/ 2147483647 h 132"/>
                    <a:gd name="T38" fmla="*/ 2147483647 w 108"/>
                    <a:gd name="T39" fmla="*/ 2147483647 h 132"/>
                    <a:gd name="T40" fmla="*/ 2147483647 w 108"/>
                    <a:gd name="T41" fmla="*/ 2147483647 h 132"/>
                    <a:gd name="T42" fmla="*/ 2147483647 w 108"/>
                    <a:gd name="T43" fmla="*/ 2147483647 h 132"/>
                    <a:gd name="T44" fmla="*/ 2147483647 w 108"/>
                    <a:gd name="T45" fmla="*/ 2147483647 h 132"/>
                    <a:gd name="T46" fmla="*/ 2147483647 w 108"/>
                    <a:gd name="T47" fmla="*/ 2147483647 h 13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08" h="132">
                      <a:moveTo>
                        <a:pt x="12" y="126"/>
                      </a:moveTo>
                      <a:lnTo>
                        <a:pt x="12" y="108"/>
                      </a:lnTo>
                      <a:lnTo>
                        <a:pt x="0" y="84"/>
                      </a:lnTo>
                      <a:lnTo>
                        <a:pt x="6" y="66"/>
                      </a:lnTo>
                      <a:lnTo>
                        <a:pt x="24" y="24"/>
                      </a:lnTo>
                      <a:lnTo>
                        <a:pt x="36" y="12"/>
                      </a:lnTo>
                      <a:lnTo>
                        <a:pt x="66" y="6"/>
                      </a:lnTo>
                      <a:lnTo>
                        <a:pt x="108" y="0"/>
                      </a:lnTo>
                      <a:lnTo>
                        <a:pt x="108" y="12"/>
                      </a:lnTo>
                      <a:lnTo>
                        <a:pt x="90" y="12"/>
                      </a:lnTo>
                      <a:lnTo>
                        <a:pt x="54" y="24"/>
                      </a:lnTo>
                      <a:lnTo>
                        <a:pt x="42" y="42"/>
                      </a:lnTo>
                      <a:lnTo>
                        <a:pt x="84" y="42"/>
                      </a:lnTo>
                      <a:lnTo>
                        <a:pt x="90" y="60"/>
                      </a:lnTo>
                      <a:lnTo>
                        <a:pt x="78" y="66"/>
                      </a:lnTo>
                      <a:lnTo>
                        <a:pt x="66" y="78"/>
                      </a:lnTo>
                      <a:lnTo>
                        <a:pt x="90" y="102"/>
                      </a:lnTo>
                      <a:lnTo>
                        <a:pt x="96" y="126"/>
                      </a:lnTo>
                      <a:lnTo>
                        <a:pt x="72" y="126"/>
                      </a:lnTo>
                      <a:lnTo>
                        <a:pt x="54" y="108"/>
                      </a:lnTo>
                      <a:lnTo>
                        <a:pt x="36" y="84"/>
                      </a:lnTo>
                      <a:lnTo>
                        <a:pt x="36" y="114"/>
                      </a:lnTo>
                      <a:lnTo>
                        <a:pt x="36" y="132"/>
                      </a:lnTo>
                      <a:lnTo>
                        <a:pt x="12" y="12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7" name="Freeform 37">
                  <a:extLst>
                    <a:ext uri="{FF2B5EF4-FFF2-40B4-BE49-F238E27FC236}">
                      <a16:creationId xmlns:a16="http://schemas.microsoft.com/office/drawing/2014/main" id="{C7ECE1B4-8B02-4868-B003-E29F360CB3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86819" y="4936922"/>
                  <a:ext cx="302201" cy="70712"/>
                </a:xfrm>
                <a:custGeom>
                  <a:avLst/>
                  <a:gdLst>
                    <a:gd name="T0" fmla="*/ 0 w 34"/>
                    <a:gd name="T1" fmla="*/ 2147483647 h 8"/>
                    <a:gd name="T2" fmla="*/ 2147483647 w 34"/>
                    <a:gd name="T3" fmla="*/ 0 h 8"/>
                    <a:gd name="T4" fmla="*/ 2147483647 w 34"/>
                    <a:gd name="T5" fmla="*/ 0 h 8"/>
                    <a:gd name="T6" fmla="*/ 2147483647 w 34"/>
                    <a:gd name="T7" fmla="*/ 2147483647 h 8"/>
                    <a:gd name="T8" fmla="*/ 2147483647 w 34"/>
                    <a:gd name="T9" fmla="*/ 2147483647 h 8"/>
                    <a:gd name="T10" fmla="*/ 2147483647 w 34"/>
                    <a:gd name="T11" fmla="*/ 2147483647 h 8"/>
                    <a:gd name="T12" fmla="*/ 2147483647 w 34"/>
                    <a:gd name="T13" fmla="*/ 2147483647 h 8"/>
                    <a:gd name="T14" fmla="*/ 2147483647 w 34"/>
                    <a:gd name="T15" fmla="*/ 2147483647 h 8"/>
                    <a:gd name="T16" fmla="*/ 2147483647 w 34"/>
                    <a:gd name="T17" fmla="*/ 2147483647 h 8"/>
                    <a:gd name="T18" fmla="*/ 2147483647 w 34"/>
                    <a:gd name="T19" fmla="*/ 2147483647 h 8"/>
                    <a:gd name="T20" fmla="*/ 0 w 34"/>
                    <a:gd name="T21" fmla="*/ 2147483647 h 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4" h="8">
                      <a:moveTo>
                        <a:pt x="0" y="1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31" y="5"/>
                        <a:pt x="31" y="5"/>
                        <a:pt x="31" y="5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26" y="7"/>
                        <a:pt x="26" y="7"/>
                        <a:pt x="26" y="7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10" y="4"/>
                        <a:pt x="8" y="4"/>
                      </a:cubicBezTo>
                      <a:cubicBezTo>
                        <a:pt x="7" y="3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8" name="Freeform 41">
                  <a:extLst>
                    <a:ext uri="{FF2B5EF4-FFF2-40B4-BE49-F238E27FC236}">
                      <a16:creationId xmlns:a16="http://schemas.microsoft.com/office/drawing/2014/main" id="{864DA4B7-316E-4EDC-94C0-28F58DB721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41200" y="3563617"/>
                  <a:ext cx="88669" cy="53964"/>
                </a:xfrm>
                <a:custGeom>
                  <a:avLst/>
                  <a:gdLst>
                    <a:gd name="T0" fmla="*/ 0 w 60"/>
                    <a:gd name="T1" fmla="*/ 2147483647 h 36"/>
                    <a:gd name="T2" fmla="*/ 2147483647 w 60"/>
                    <a:gd name="T3" fmla="*/ 0 h 36"/>
                    <a:gd name="T4" fmla="*/ 2147483647 w 60"/>
                    <a:gd name="T5" fmla="*/ 2147483647 h 36"/>
                    <a:gd name="T6" fmla="*/ 2147483647 w 60"/>
                    <a:gd name="T7" fmla="*/ 2147483647 h 36"/>
                    <a:gd name="T8" fmla="*/ 2147483647 w 60"/>
                    <a:gd name="T9" fmla="*/ 2147483647 h 36"/>
                    <a:gd name="T10" fmla="*/ 2147483647 w 60"/>
                    <a:gd name="T11" fmla="*/ 2147483647 h 36"/>
                    <a:gd name="T12" fmla="*/ 0 w 60"/>
                    <a:gd name="T13" fmla="*/ 2147483647 h 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0" h="36">
                      <a:moveTo>
                        <a:pt x="0" y="12"/>
                      </a:moveTo>
                      <a:lnTo>
                        <a:pt x="36" y="0"/>
                      </a:lnTo>
                      <a:lnTo>
                        <a:pt x="60" y="6"/>
                      </a:lnTo>
                      <a:lnTo>
                        <a:pt x="60" y="18"/>
                      </a:lnTo>
                      <a:lnTo>
                        <a:pt x="54" y="36"/>
                      </a:lnTo>
                      <a:lnTo>
                        <a:pt x="30" y="24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9" name="Freeform 42">
                  <a:extLst>
                    <a:ext uri="{FF2B5EF4-FFF2-40B4-BE49-F238E27FC236}">
                      <a16:creationId xmlns:a16="http://schemas.microsoft.com/office/drawing/2014/main" id="{1A0CD1DF-AE1D-4577-9DDA-FB8129762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1671" y="3459409"/>
                  <a:ext cx="36191" cy="72573"/>
                </a:xfrm>
                <a:custGeom>
                  <a:avLst/>
                  <a:gdLst>
                    <a:gd name="T0" fmla="*/ 0 w 24"/>
                    <a:gd name="T1" fmla="*/ 2147483647 h 48"/>
                    <a:gd name="T2" fmla="*/ 2147483647 w 24"/>
                    <a:gd name="T3" fmla="*/ 2147483647 h 48"/>
                    <a:gd name="T4" fmla="*/ 2147483647 w 24"/>
                    <a:gd name="T5" fmla="*/ 0 h 48"/>
                    <a:gd name="T6" fmla="*/ 2147483647 w 24"/>
                    <a:gd name="T7" fmla="*/ 2147483647 h 48"/>
                    <a:gd name="T8" fmla="*/ 2147483647 w 24"/>
                    <a:gd name="T9" fmla="*/ 2147483647 h 48"/>
                    <a:gd name="T10" fmla="*/ 0 w 24"/>
                    <a:gd name="T11" fmla="*/ 2147483647 h 4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" h="48">
                      <a:moveTo>
                        <a:pt x="0" y="48"/>
                      </a:move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24" y="24"/>
                      </a:lnTo>
                      <a:lnTo>
                        <a:pt x="24" y="4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0" name="Freeform 43">
                  <a:extLst>
                    <a:ext uri="{FF2B5EF4-FFF2-40B4-BE49-F238E27FC236}">
                      <a16:creationId xmlns:a16="http://schemas.microsoft.com/office/drawing/2014/main" id="{BE844FBA-1150-465C-9BBC-8152D7B3F9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2624" y="3384975"/>
                  <a:ext cx="45239" cy="55826"/>
                </a:xfrm>
                <a:custGeom>
                  <a:avLst/>
                  <a:gdLst>
                    <a:gd name="T0" fmla="*/ 0 w 30"/>
                    <a:gd name="T1" fmla="*/ 2147483647 h 37"/>
                    <a:gd name="T2" fmla="*/ 2147483647 w 30"/>
                    <a:gd name="T3" fmla="*/ 0 h 37"/>
                    <a:gd name="T4" fmla="*/ 2147483647 w 30"/>
                    <a:gd name="T5" fmla="*/ 2147483647 h 37"/>
                    <a:gd name="T6" fmla="*/ 2147483647 w 30"/>
                    <a:gd name="T7" fmla="*/ 2147483647 h 37"/>
                    <a:gd name="T8" fmla="*/ 0 w 30"/>
                    <a:gd name="T9" fmla="*/ 2147483647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0" h="37">
                      <a:moveTo>
                        <a:pt x="0" y="12"/>
                      </a:moveTo>
                      <a:lnTo>
                        <a:pt x="24" y="0"/>
                      </a:lnTo>
                      <a:lnTo>
                        <a:pt x="30" y="24"/>
                      </a:lnTo>
                      <a:lnTo>
                        <a:pt x="24" y="37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1" name="Freeform 44">
                  <a:extLst>
                    <a:ext uri="{FF2B5EF4-FFF2-40B4-BE49-F238E27FC236}">
                      <a16:creationId xmlns:a16="http://schemas.microsoft.com/office/drawing/2014/main" id="{B98988AF-E1B4-41F0-B511-1CD33EB50B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2847" y="3591529"/>
                  <a:ext cx="45241" cy="9304"/>
                </a:xfrm>
                <a:custGeom>
                  <a:avLst/>
                  <a:gdLst>
                    <a:gd name="T0" fmla="*/ 2147483647 w 30"/>
                    <a:gd name="T1" fmla="*/ 0 h 6"/>
                    <a:gd name="T2" fmla="*/ 2147483647 w 30"/>
                    <a:gd name="T3" fmla="*/ 0 h 6"/>
                    <a:gd name="T4" fmla="*/ 0 w 30"/>
                    <a:gd name="T5" fmla="*/ 2147483647 h 6"/>
                    <a:gd name="T6" fmla="*/ 2147483647 w 30"/>
                    <a:gd name="T7" fmla="*/ 0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0" h="6">
                      <a:moveTo>
                        <a:pt x="24" y="0"/>
                      </a:moveTo>
                      <a:lnTo>
                        <a:pt x="30" y="0"/>
                      </a:lnTo>
                      <a:lnTo>
                        <a:pt x="0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2" name="Freeform 46">
                  <a:extLst>
                    <a:ext uri="{FF2B5EF4-FFF2-40B4-BE49-F238E27FC236}">
                      <a16:creationId xmlns:a16="http://schemas.microsoft.com/office/drawing/2014/main" id="{68E7B90B-ED53-4DDF-AA06-8F9C62AAC9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8641" y="3416609"/>
                  <a:ext cx="560972" cy="210277"/>
                </a:xfrm>
                <a:custGeom>
                  <a:avLst/>
                  <a:gdLst>
                    <a:gd name="T0" fmla="*/ 2147483647 w 10616"/>
                    <a:gd name="T1" fmla="*/ 2147483647 h 10000"/>
                    <a:gd name="T2" fmla="*/ 2147483647 w 10616"/>
                    <a:gd name="T3" fmla="*/ 2147483647 h 10000"/>
                    <a:gd name="T4" fmla="*/ 2147483647 w 10616"/>
                    <a:gd name="T5" fmla="*/ 2147483647 h 10000"/>
                    <a:gd name="T6" fmla="*/ 2147483647 w 10616"/>
                    <a:gd name="T7" fmla="*/ 2147483647 h 10000"/>
                    <a:gd name="T8" fmla="*/ 2147483647 w 10616"/>
                    <a:gd name="T9" fmla="*/ 2147483647 h 10000"/>
                    <a:gd name="T10" fmla="*/ 2147483647 w 10616"/>
                    <a:gd name="T11" fmla="*/ 2147483647 h 10000"/>
                    <a:gd name="T12" fmla="*/ 2147483647 w 10616"/>
                    <a:gd name="T13" fmla="*/ 2147483647 h 10000"/>
                    <a:gd name="T14" fmla="*/ 2147483647 w 10616"/>
                    <a:gd name="T15" fmla="*/ 2147483647 h 10000"/>
                    <a:gd name="T16" fmla="*/ 2147483647 w 10616"/>
                    <a:gd name="T17" fmla="*/ 2147483647 h 10000"/>
                    <a:gd name="T18" fmla="*/ 2147483647 w 10616"/>
                    <a:gd name="T19" fmla="*/ 2147483647 h 10000"/>
                    <a:gd name="T20" fmla="*/ 2147483647 w 10616"/>
                    <a:gd name="T21" fmla="*/ 808041496 h 10000"/>
                    <a:gd name="T22" fmla="*/ 2147483647 w 10616"/>
                    <a:gd name="T23" fmla="*/ 808041496 h 10000"/>
                    <a:gd name="T24" fmla="*/ 2147483647 w 10616"/>
                    <a:gd name="T25" fmla="*/ 0 h 10000"/>
                    <a:gd name="T26" fmla="*/ 2147483647 w 10616"/>
                    <a:gd name="T27" fmla="*/ 0 h 10000"/>
                    <a:gd name="T28" fmla="*/ 2147483647 w 10616"/>
                    <a:gd name="T29" fmla="*/ 2147483647 h 10000"/>
                    <a:gd name="T30" fmla="*/ 2147483647 w 10616"/>
                    <a:gd name="T31" fmla="*/ 2147483647 h 10000"/>
                    <a:gd name="T32" fmla="*/ 2147483647 w 10616"/>
                    <a:gd name="T33" fmla="*/ 2147483647 h 10000"/>
                    <a:gd name="T34" fmla="*/ 2147483647 w 10616"/>
                    <a:gd name="T35" fmla="*/ 2147483647 h 10000"/>
                    <a:gd name="T36" fmla="*/ 2147483647 w 10616"/>
                    <a:gd name="T37" fmla="*/ 808041496 h 10000"/>
                    <a:gd name="T38" fmla="*/ 2147483647 w 10616"/>
                    <a:gd name="T39" fmla="*/ 0 h 10000"/>
                    <a:gd name="T40" fmla="*/ 2147483647 w 10616"/>
                    <a:gd name="T41" fmla="*/ 0 h 10000"/>
                    <a:gd name="T42" fmla="*/ 2147483647 w 10616"/>
                    <a:gd name="T43" fmla="*/ 0 h 10000"/>
                    <a:gd name="T44" fmla="*/ 2147483647 w 10616"/>
                    <a:gd name="T45" fmla="*/ 808041496 h 10000"/>
                    <a:gd name="T46" fmla="*/ 2147483647 w 10616"/>
                    <a:gd name="T47" fmla="*/ 2147483647 h 10000"/>
                    <a:gd name="T48" fmla="*/ 2147483647 w 10616"/>
                    <a:gd name="T49" fmla="*/ 2147483647 h 10000"/>
                    <a:gd name="T50" fmla="*/ 2147483647 w 10616"/>
                    <a:gd name="T51" fmla="*/ 2147483647 h 10000"/>
                    <a:gd name="T52" fmla="*/ 2147483647 w 10616"/>
                    <a:gd name="T53" fmla="*/ 2147483647 h 10000"/>
                    <a:gd name="T54" fmla="*/ 2147483647 w 10616"/>
                    <a:gd name="T55" fmla="*/ 2147483647 h 10000"/>
                    <a:gd name="T56" fmla="*/ 2147483647 w 10616"/>
                    <a:gd name="T57" fmla="*/ 2147483647 h 10000"/>
                    <a:gd name="T58" fmla="*/ 2147483647 w 10616"/>
                    <a:gd name="T59" fmla="*/ 2147483647 h 10000"/>
                    <a:gd name="T60" fmla="*/ 2147483647 w 10616"/>
                    <a:gd name="T61" fmla="*/ 2147483647 h 10000"/>
                    <a:gd name="T62" fmla="*/ 0 w 10616"/>
                    <a:gd name="T63" fmla="*/ 2147483647 h 10000"/>
                    <a:gd name="T64" fmla="*/ 2147483647 w 10616"/>
                    <a:gd name="T65" fmla="*/ 2147483647 h 10000"/>
                    <a:gd name="T66" fmla="*/ 2147483647 w 10616"/>
                    <a:gd name="T67" fmla="*/ 2147483647 h 10000"/>
                    <a:gd name="T68" fmla="*/ 2147483647 w 10616"/>
                    <a:gd name="T69" fmla="*/ 2147483647 h 10000"/>
                    <a:gd name="T70" fmla="*/ 2147483647 w 10616"/>
                    <a:gd name="T71" fmla="*/ 2147483647 h 10000"/>
                    <a:gd name="T72" fmla="*/ 2147483647 w 10616"/>
                    <a:gd name="T73" fmla="*/ 2147483647 h 10000"/>
                    <a:gd name="T74" fmla="*/ 2147483647 w 10616"/>
                    <a:gd name="T75" fmla="*/ 2147483647 h 10000"/>
                    <a:gd name="T76" fmla="*/ 2147483647 w 10616"/>
                    <a:gd name="T77" fmla="*/ 2147483647 h 10000"/>
                    <a:gd name="T78" fmla="*/ 2147483647 w 10616"/>
                    <a:gd name="T79" fmla="*/ 2147483647 h 10000"/>
                    <a:gd name="T80" fmla="*/ 2147483647 w 10616"/>
                    <a:gd name="T81" fmla="*/ 2147483647 h 10000"/>
                    <a:gd name="T82" fmla="*/ 2147483647 w 10616"/>
                    <a:gd name="T83" fmla="*/ 2147483647 h 10000"/>
                    <a:gd name="T84" fmla="*/ 2147483647 w 10616"/>
                    <a:gd name="T85" fmla="*/ 2147483647 h 1000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0616" h="10000">
                      <a:moveTo>
                        <a:pt x="6379" y="8696"/>
                      </a:moveTo>
                      <a:lnTo>
                        <a:pt x="6718" y="9130"/>
                      </a:lnTo>
                      <a:lnTo>
                        <a:pt x="8582" y="8696"/>
                      </a:lnTo>
                      <a:lnTo>
                        <a:pt x="9430" y="8261"/>
                      </a:lnTo>
                      <a:lnTo>
                        <a:pt x="10277" y="7826"/>
                      </a:lnTo>
                      <a:lnTo>
                        <a:pt x="10616" y="8261"/>
                      </a:lnTo>
                      <a:cubicBezTo>
                        <a:pt x="10560" y="7826"/>
                        <a:pt x="10503" y="7392"/>
                        <a:pt x="10447" y="6957"/>
                      </a:cubicBezTo>
                      <a:lnTo>
                        <a:pt x="10447" y="3913"/>
                      </a:lnTo>
                      <a:cubicBezTo>
                        <a:pt x="10503" y="3768"/>
                        <a:pt x="10560" y="3623"/>
                        <a:pt x="10616" y="3478"/>
                      </a:cubicBezTo>
                      <a:lnTo>
                        <a:pt x="9938" y="1304"/>
                      </a:lnTo>
                      <a:lnTo>
                        <a:pt x="9599" y="435"/>
                      </a:lnTo>
                      <a:lnTo>
                        <a:pt x="9091" y="435"/>
                      </a:lnTo>
                      <a:cubicBezTo>
                        <a:pt x="9034" y="290"/>
                        <a:pt x="8978" y="145"/>
                        <a:pt x="8921" y="0"/>
                      </a:cubicBezTo>
                      <a:lnTo>
                        <a:pt x="8243" y="1304"/>
                      </a:lnTo>
                      <a:lnTo>
                        <a:pt x="7396" y="1304"/>
                      </a:lnTo>
                      <a:lnTo>
                        <a:pt x="7226" y="1304"/>
                      </a:lnTo>
                      <a:lnTo>
                        <a:pt x="6548" y="435"/>
                      </a:lnTo>
                      <a:lnTo>
                        <a:pt x="6040" y="0"/>
                      </a:lnTo>
                      <a:lnTo>
                        <a:pt x="4684" y="0"/>
                      </a:lnTo>
                      <a:lnTo>
                        <a:pt x="4345" y="0"/>
                      </a:lnTo>
                      <a:lnTo>
                        <a:pt x="3836" y="435"/>
                      </a:lnTo>
                      <a:lnTo>
                        <a:pt x="3497" y="1304"/>
                      </a:lnTo>
                      <a:lnTo>
                        <a:pt x="2650" y="1739"/>
                      </a:lnTo>
                      <a:cubicBezTo>
                        <a:pt x="2593" y="1594"/>
                        <a:pt x="2537" y="1449"/>
                        <a:pt x="2480" y="1304"/>
                      </a:cubicBezTo>
                      <a:lnTo>
                        <a:pt x="2311" y="1304"/>
                      </a:lnTo>
                      <a:lnTo>
                        <a:pt x="1972" y="2609"/>
                      </a:lnTo>
                      <a:cubicBezTo>
                        <a:pt x="1746" y="2609"/>
                        <a:pt x="1494" y="2631"/>
                        <a:pt x="1294" y="2609"/>
                      </a:cubicBezTo>
                      <a:cubicBezTo>
                        <a:pt x="1094" y="2587"/>
                        <a:pt x="883" y="2261"/>
                        <a:pt x="770" y="2478"/>
                      </a:cubicBezTo>
                      <a:cubicBezTo>
                        <a:pt x="657" y="2695"/>
                        <a:pt x="333" y="2962"/>
                        <a:pt x="205" y="3117"/>
                      </a:cubicBezTo>
                      <a:cubicBezTo>
                        <a:pt x="77" y="3272"/>
                        <a:pt x="0" y="3266"/>
                        <a:pt x="0" y="3407"/>
                      </a:cubicBezTo>
                      <a:cubicBezTo>
                        <a:pt x="113" y="3701"/>
                        <a:pt x="482" y="5084"/>
                        <a:pt x="698" y="5748"/>
                      </a:cubicBezTo>
                      <a:cubicBezTo>
                        <a:pt x="914" y="6412"/>
                        <a:pt x="1138" y="6900"/>
                        <a:pt x="1294" y="7391"/>
                      </a:cubicBezTo>
                      <a:cubicBezTo>
                        <a:pt x="1450" y="7882"/>
                        <a:pt x="1520" y="8261"/>
                        <a:pt x="1633" y="8696"/>
                      </a:cubicBezTo>
                      <a:lnTo>
                        <a:pt x="3158" y="9130"/>
                      </a:lnTo>
                      <a:lnTo>
                        <a:pt x="3328" y="9130"/>
                      </a:lnTo>
                      <a:lnTo>
                        <a:pt x="4514" y="10000"/>
                      </a:lnTo>
                      <a:lnTo>
                        <a:pt x="5192" y="9130"/>
                      </a:lnTo>
                      <a:lnTo>
                        <a:pt x="5870" y="10000"/>
                      </a:lnTo>
                      <a:lnTo>
                        <a:pt x="6379" y="869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3" name="Freeform 47">
                  <a:extLst>
                    <a:ext uri="{FF2B5EF4-FFF2-40B4-BE49-F238E27FC236}">
                      <a16:creationId xmlns:a16="http://schemas.microsoft.com/office/drawing/2014/main" id="{A45A704B-2D39-49DF-B295-D87DF4AC2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0937" y="3591529"/>
                  <a:ext cx="206294" cy="171198"/>
                </a:xfrm>
                <a:custGeom>
                  <a:avLst/>
                  <a:gdLst>
                    <a:gd name="T0" fmla="*/ 2147483647 w 139"/>
                    <a:gd name="T1" fmla="*/ 2147483647 h 114"/>
                    <a:gd name="T2" fmla="*/ 2147483647 w 139"/>
                    <a:gd name="T3" fmla="*/ 2147483647 h 114"/>
                    <a:gd name="T4" fmla="*/ 2147483647 w 139"/>
                    <a:gd name="T5" fmla="*/ 2147483647 h 114"/>
                    <a:gd name="T6" fmla="*/ 2147483647 w 139"/>
                    <a:gd name="T7" fmla="*/ 2147483647 h 114"/>
                    <a:gd name="T8" fmla="*/ 2147483647 w 139"/>
                    <a:gd name="T9" fmla="*/ 2147483647 h 114"/>
                    <a:gd name="T10" fmla="*/ 2147483647 w 139"/>
                    <a:gd name="T11" fmla="*/ 2147483647 h 114"/>
                    <a:gd name="T12" fmla="*/ 2147483647 w 139"/>
                    <a:gd name="T13" fmla="*/ 0 h 114"/>
                    <a:gd name="T14" fmla="*/ 2147483647 w 139"/>
                    <a:gd name="T15" fmla="*/ 2147483647 h 114"/>
                    <a:gd name="T16" fmla="*/ 2147483647 w 139"/>
                    <a:gd name="T17" fmla="*/ 2147483647 h 114"/>
                    <a:gd name="T18" fmla="*/ 2147483647 w 139"/>
                    <a:gd name="T19" fmla="*/ 2147483647 h 114"/>
                    <a:gd name="T20" fmla="*/ 2147483647 w 139"/>
                    <a:gd name="T21" fmla="*/ 2147483647 h 114"/>
                    <a:gd name="T22" fmla="*/ 2147483647 w 139"/>
                    <a:gd name="T23" fmla="*/ 2147483647 h 114"/>
                    <a:gd name="T24" fmla="*/ 2147483647 w 139"/>
                    <a:gd name="T25" fmla="*/ 2147483647 h 114"/>
                    <a:gd name="T26" fmla="*/ 0 w 139"/>
                    <a:gd name="T27" fmla="*/ 2147483647 h 114"/>
                    <a:gd name="T28" fmla="*/ 2147483647 w 139"/>
                    <a:gd name="T29" fmla="*/ 2147483647 h 114"/>
                    <a:gd name="T30" fmla="*/ 2147483647 w 139"/>
                    <a:gd name="T31" fmla="*/ 2147483647 h 1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39" h="114">
                      <a:moveTo>
                        <a:pt x="25" y="114"/>
                      </a:moveTo>
                      <a:lnTo>
                        <a:pt x="61" y="96"/>
                      </a:lnTo>
                      <a:lnTo>
                        <a:pt x="73" y="90"/>
                      </a:lnTo>
                      <a:lnTo>
                        <a:pt x="115" y="66"/>
                      </a:lnTo>
                      <a:lnTo>
                        <a:pt x="127" y="24"/>
                      </a:lnTo>
                      <a:lnTo>
                        <a:pt x="139" y="6"/>
                      </a:lnTo>
                      <a:lnTo>
                        <a:pt x="139" y="0"/>
                      </a:lnTo>
                      <a:lnTo>
                        <a:pt x="115" y="6"/>
                      </a:lnTo>
                      <a:lnTo>
                        <a:pt x="49" y="12"/>
                      </a:lnTo>
                      <a:lnTo>
                        <a:pt x="37" y="6"/>
                      </a:lnTo>
                      <a:lnTo>
                        <a:pt x="19" y="24"/>
                      </a:lnTo>
                      <a:lnTo>
                        <a:pt x="25" y="48"/>
                      </a:lnTo>
                      <a:lnTo>
                        <a:pt x="0" y="102"/>
                      </a:lnTo>
                      <a:lnTo>
                        <a:pt x="13" y="102"/>
                      </a:lnTo>
                      <a:lnTo>
                        <a:pt x="25" y="11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4" name="Freeform 50">
                  <a:extLst>
                    <a:ext uri="{FF2B5EF4-FFF2-40B4-BE49-F238E27FC236}">
                      <a16:creationId xmlns:a16="http://schemas.microsoft.com/office/drawing/2014/main" id="{CAE7186E-9FA2-4A69-933F-CD7552E402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5048" y="3984169"/>
                  <a:ext cx="135719" cy="91181"/>
                </a:xfrm>
                <a:custGeom>
                  <a:avLst/>
                  <a:gdLst>
                    <a:gd name="T0" fmla="*/ 2147483647 w 90"/>
                    <a:gd name="T1" fmla="*/ 2147483647 h 60"/>
                    <a:gd name="T2" fmla="*/ 2147483647 w 90"/>
                    <a:gd name="T3" fmla="*/ 2147483647 h 60"/>
                    <a:gd name="T4" fmla="*/ 2147483647 w 90"/>
                    <a:gd name="T5" fmla="*/ 2147483647 h 60"/>
                    <a:gd name="T6" fmla="*/ 2147483647 w 90"/>
                    <a:gd name="T7" fmla="*/ 2147483647 h 60"/>
                    <a:gd name="T8" fmla="*/ 2147483647 w 90"/>
                    <a:gd name="T9" fmla="*/ 0 h 60"/>
                    <a:gd name="T10" fmla="*/ 2147483647 w 90"/>
                    <a:gd name="T11" fmla="*/ 2147483647 h 60"/>
                    <a:gd name="T12" fmla="*/ 2147483647 w 90"/>
                    <a:gd name="T13" fmla="*/ 2147483647 h 60"/>
                    <a:gd name="T14" fmla="*/ 0 w 90"/>
                    <a:gd name="T15" fmla="*/ 2147483647 h 60"/>
                    <a:gd name="T16" fmla="*/ 2147483647 w 90"/>
                    <a:gd name="T17" fmla="*/ 2147483647 h 6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0" h="60">
                      <a:moveTo>
                        <a:pt x="18" y="48"/>
                      </a:moveTo>
                      <a:lnTo>
                        <a:pt x="66" y="60"/>
                      </a:lnTo>
                      <a:lnTo>
                        <a:pt x="78" y="30"/>
                      </a:lnTo>
                      <a:lnTo>
                        <a:pt x="90" y="24"/>
                      </a:lnTo>
                      <a:lnTo>
                        <a:pt x="84" y="0"/>
                      </a:lnTo>
                      <a:lnTo>
                        <a:pt x="30" y="18"/>
                      </a:lnTo>
                      <a:lnTo>
                        <a:pt x="6" y="6"/>
                      </a:lnTo>
                      <a:lnTo>
                        <a:pt x="0" y="24"/>
                      </a:lnTo>
                      <a:lnTo>
                        <a:pt x="18" y="4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5" name="Freeform 51">
                  <a:extLst>
                    <a:ext uri="{FF2B5EF4-FFF2-40B4-BE49-F238E27FC236}">
                      <a16:creationId xmlns:a16="http://schemas.microsoft.com/office/drawing/2014/main" id="{354A2C9E-2397-44E2-9266-867CBAB75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4954" y="4019523"/>
                  <a:ext cx="213531" cy="254937"/>
                </a:xfrm>
                <a:custGeom>
                  <a:avLst/>
                  <a:gdLst>
                    <a:gd name="T0" fmla="*/ 2147483647 w 24"/>
                    <a:gd name="T1" fmla="*/ 2147483647 h 28"/>
                    <a:gd name="T2" fmla="*/ 2147483647 w 24"/>
                    <a:gd name="T3" fmla="*/ 2147483647 h 28"/>
                    <a:gd name="T4" fmla="*/ 2147483647 w 24"/>
                    <a:gd name="T5" fmla="*/ 2147483647 h 28"/>
                    <a:gd name="T6" fmla="*/ 2147483647 w 24"/>
                    <a:gd name="T7" fmla="*/ 2147483647 h 28"/>
                    <a:gd name="T8" fmla="*/ 0 w 24"/>
                    <a:gd name="T9" fmla="*/ 2147483647 h 28"/>
                    <a:gd name="T10" fmla="*/ 2147483647 w 24"/>
                    <a:gd name="T11" fmla="*/ 2147483647 h 28"/>
                    <a:gd name="T12" fmla="*/ 2147483647 w 24"/>
                    <a:gd name="T13" fmla="*/ 2147483647 h 28"/>
                    <a:gd name="T14" fmla="*/ 2147483647 w 24"/>
                    <a:gd name="T15" fmla="*/ 2147483647 h 28"/>
                    <a:gd name="T16" fmla="*/ 2147483647 w 24"/>
                    <a:gd name="T17" fmla="*/ 2147483647 h 28"/>
                    <a:gd name="T18" fmla="*/ 2147483647 w 24"/>
                    <a:gd name="T19" fmla="*/ 2147483647 h 28"/>
                    <a:gd name="T20" fmla="*/ 2147483647 w 24"/>
                    <a:gd name="T21" fmla="*/ 2147483647 h 28"/>
                    <a:gd name="T22" fmla="*/ 2147483647 w 24"/>
                    <a:gd name="T23" fmla="*/ 2147483647 h 28"/>
                    <a:gd name="T24" fmla="*/ 2147483647 w 24"/>
                    <a:gd name="T25" fmla="*/ 0 h 28"/>
                    <a:gd name="T26" fmla="*/ 2147483647 w 24"/>
                    <a:gd name="T27" fmla="*/ 0 h 28"/>
                    <a:gd name="T28" fmla="*/ 2147483647 w 24"/>
                    <a:gd name="T29" fmla="*/ 2147483647 h 28"/>
                    <a:gd name="T30" fmla="*/ 2147483647 w 24"/>
                    <a:gd name="T31" fmla="*/ 2147483647 h 2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4" h="28">
                      <a:moveTo>
                        <a:pt x="9" y="6"/>
                      </a:move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17"/>
                        <a:pt x="3" y="18"/>
                        <a:pt x="0" y="1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7" y="15"/>
                        <a:pt x="17" y="15"/>
                        <a:pt x="17" y="15"/>
                      </a:cubicBezTo>
                      <a:cubicBezTo>
                        <a:pt x="20" y="11"/>
                        <a:pt x="20" y="11"/>
                        <a:pt x="20" y="11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1"/>
                        <a:pt x="11" y="1"/>
                        <a:pt x="11" y="1"/>
                      </a:cubicBezTo>
                      <a:lnTo>
                        <a:pt x="9" y="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6" name="Freeform 52">
                  <a:extLst>
                    <a:ext uri="{FF2B5EF4-FFF2-40B4-BE49-F238E27FC236}">
                      <a16:creationId xmlns:a16="http://schemas.microsoft.com/office/drawing/2014/main" id="{746811D3-340C-46D4-B74D-6ACCF908D4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97135" y="4183279"/>
                  <a:ext cx="302201" cy="193528"/>
                </a:xfrm>
                <a:custGeom>
                  <a:avLst/>
                  <a:gdLst>
                    <a:gd name="T0" fmla="*/ 2147483647 w 34"/>
                    <a:gd name="T1" fmla="*/ 0 h 21"/>
                    <a:gd name="T2" fmla="*/ 2147483647 w 34"/>
                    <a:gd name="T3" fmla="*/ 2147483647 h 21"/>
                    <a:gd name="T4" fmla="*/ 2147483647 w 34"/>
                    <a:gd name="T5" fmla="*/ 2147483647 h 21"/>
                    <a:gd name="T6" fmla="*/ 2147483647 w 34"/>
                    <a:gd name="T7" fmla="*/ 2147483647 h 21"/>
                    <a:gd name="T8" fmla="*/ 0 w 34"/>
                    <a:gd name="T9" fmla="*/ 2147483647 h 21"/>
                    <a:gd name="T10" fmla="*/ 2147483647 w 34"/>
                    <a:gd name="T11" fmla="*/ 2147483647 h 21"/>
                    <a:gd name="T12" fmla="*/ 2147483647 w 34"/>
                    <a:gd name="T13" fmla="*/ 2147483647 h 21"/>
                    <a:gd name="T14" fmla="*/ 2147483647 w 34"/>
                    <a:gd name="T15" fmla="*/ 2147483647 h 21"/>
                    <a:gd name="T16" fmla="*/ 2147483647 w 34"/>
                    <a:gd name="T17" fmla="*/ 2147483647 h 21"/>
                    <a:gd name="T18" fmla="*/ 2147483647 w 34"/>
                    <a:gd name="T19" fmla="*/ 2147483647 h 21"/>
                    <a:gd name="T20" fmla="*/ 2147483647 w 34"/>
                    <a:gd name="T21" fmla="*/ 2147483647 h 21"/>
                    <a:gd name="T22" fmla="*/ 2147483647 w 34"/>
                    <a:gd name="T23" fmla="*/ 2147483647 h 21"/>
                    <a:gd name="T24" fmla="*/ 2147483647 w 34"/>
                    <a:gd name="T25" fmla="*/ 2147483647 h 21"/>
                    <a:gd name="T26" fmla="*/ 2147483647 w 34"/>
                    <a:gd name="T27" fmla="*/ 0 h 2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4" h="21">
                      <a:moveTo>
                        <a:pt x="30" y="0"/>
                      </a:moveTo>
                      <a:cubicBezTo>
                        <a:pt x="25" y="2"/>
                        <a:pt x="18" y="3"/>
                        <a:pt x="18" y="4"/>
                      </a:cubicBezTo>
                      <a:cubicBezTo>
                        <a:pt x="16" y="5"/>
                        <a:pt x="14" y="7"/>
                        <a:pt x="1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25" y="13"/>
                        <a:pt x="25" y="13"/>
                        <a:pt x="25" y="13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1" y="3"/>
                        <a:pt x="31" y="3"/>
                        <a:pt x="31" y="3"/>
                      </a:cubicBez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7" name="Freeform 53">
                  <a:extLst>
                    <a:ext uri="{FF2B5EF4-FFF2-40B4-BE49-F238E27FC236}">
                      <a16:creationId xmlns:a16="http://schemas.microsoft.com/office/drawing/2014/main" id="{AEE99AC1-0200-4E77-A7CD-9E55C808D2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83603" y="3762727"/>
                  <a:ext cx="560972" cy="494985"/>
                </a:xfrm>
                <a:custGeom>
                  <a:avLst/>
                  <a:gdLst>
                    <a:gd name="T0" fmla="*/ 2147483647 w 63"/>
                    <a:gd name="T1" fmla="*/ 2147483647 h 54"/>
                    <a:gd name="T2" fmla="*/ 2147483647 w 63"/>
                    <a:gd name="T3" fmla="*/ 2147483647 h 54"/>
                    <a:gd name="T4" fmla="*/ 2147483647 w 63"/>
                    <a:gd name="T5" fmla="*/ 2147483647 h 54"/>
                    <a:gd name="T6" fmla="*/ 2147483647 w 63"/>
                    <a:gd name="T7" fmla="*/ 2147483647 h 54"/>
                    <a:gd name="T8" fmla="*/ 2147483647 w 63"/>
                    <a:gd name="T9" fmla="*/ 2147483647 h 54"/>
                    <a:gd name="T10" fmla="*/ 2147483647 w 63"/>
                    <a:gd name="T11" fmla="*/ 2147483647 h 54"/>
                    <a:gd name="T12" fmla="*/ 2147483647 w 63"/>
                    <a:gd name="T13" fmla="*/ 2147483647 h 54"/>
                    <a:gd name="T14" fmla="*/ 2147483647 w 63"/>
                    <a:gd name="T15" fmla="*/ 2147483647 h 54"/>
                    <a:gd name="T16" fmla="*/ 2147483647 w 63"/>
                    <a:gd name="T17" fmla="*/ 2147483647 h 54"/>
                    <a:gd name="T18" fmla="*/ 2147483647 w 63"/>
                    <a:gd name="T19" fmla="*/ 2147483647 h 54"/>
                    <a:gd name="T20" fmla="*/ 2147483647 w 63"/>
                    <a:gd name="T21" fmla="*/ 2147483647 h 54"/>
                    <a:gd name="T22" fmla="*/ 2147483647 w 63"/>
                    <a:gd name="T23" fmla="*/ 2147483647 h 54"/>
                    <a:gd name="T24" fmla="*/ 2147483647 w 63"/>
                    <a:gd name="T25" fmla="*/ 2147483647 h 54"/>
                    <a:gd name="T26" fmla="*/ 2147483647 w 63"/>
                    <a:gd name="T27" fmla="*/ 2147483647 h 54"/>
                    <a:gd name="T28" fmla="*/ 2147483647 w 63"/>
                    <a:gd name="T29" fmla="*/ 0 h 54"/>
                    <a:gd name="T30" fmla="*/ 2147483647 w 63"/>
                    <a:gd name="T31" fmla="*/ 0 h 54"/>
                    <a:gd name="T32" fmla="*/ 2147483647 w 63"/>
                    <a:gd name="T33" fmla="*/ 2147483647 h 54"/>
                    <a:gd name="T34" fmla="*/ 2147483647 w 63"/>
                    <a:gd name="T35" fmla="*/ 2147483647 h 54"/>
                    <a:gd name="T36" fmla="*/ 2147483647 w 63"/>
                    <a:gd name="T37" fmla="*/ 2147483647 h 54"/>
                    <a:gd name="T38" fmla="*/ 2147483647 w 63"/>
                    <a:gd name="T39" fmla="*/ 2147483647 h 54"/>
                    <a:gd name="T40" fmla="*/ 2147483647 w 63"/>
                    <a:gd name="T41" fmla="*/ 2147483647 h 54"/>
                    <a:gd name="T42" fmla="*/ 2147483647 w 63"/>
                    <a:gd name="T43" fmla="*/ 2147483647 h 54"/>
                    <a:gd name="T44" fmla="*/ 0 w 63"/>
                    <a:gd name="T45" fmla="*/ 2147483647 h 54"/>
                    <a:gd name="T46" fmla="*/ 2147483647 w 63"/>
                    <a:gd name="T47" fmla="*/ 2147483647 h 54"/>
                    <a:gd name="T48" fmla="*/ 2147483647 w 63"/>
                    <a:gd name="T49" fmla="*/ 2147483647 h 54"/>
                    <a:gd name="T50" fmla="*/ 2147483647 w 63"/>
                    <a:gd name="T51" fmla="*/ 2147483647 h 54"/>
                    <a:gd name="T52" fmla="*/ 2147483647 w 63"/>
                    <a:gd name="T53" fmla="*/ 2147483647 h 54"/>
                    <a:gd name="T54" fmla="*/ 2147483647 w 63"/>
                    <a:gd name="T55" fmla="*/ 2147483647 h 54"/>
                    <a:gd name="T56" fmla="*/ 2147483647 w 63"/>
                    <a:gd name="T57" fmla="*/ 2147483647 h 54"/>
                    <a:gd name="T58" fmla="*/ 2147483647 w 63"/>
                    <a:gd name="T59" fmla="*/ 2147483647 h 54"/>
                    <a:gd name="T60" fmla="*/ 2147483647 w 63"/>
                    <a:gd name="T61" fmla="*/ 2147483647 h 54"/>
                    <a:gd name="T62" fmla="*/ 2147483647 w 63"/>
                    <a:gd name="T63" fmla="*/ 2147483647 h 54"/>
                    <a:gd name="T64" fmla="*/ 2147483647 w 63"/>
                    <a:gd name="T65" fmla="*/ 2147483647 h 54"/>
                    <a:gd name="T66" fmla="*/ 2147483647 w 63"/>
                    <a:gd name="T67" fmla="*/ 2147483647 h 5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63" h="54">
                      <a:moveTo>
                        <a:pt x="63" y="34"/>
                      </a:move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3" y="25"/>
                        <a:pt x="53" y="25"/>
                        <a:pt x="53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46" y="17"/>
                        <a:pt x="46" y="17"/>
                        <a:pt x="46" y="17"/>
                      </a:cubicBezTo>
                      <a:cubicBezTo>
                        <a:pt x="42" y="13"/>
                        <a:pt x="42" y="13"/>
                        <a:pt x="42" y="13"/>
                      </a:cubicBezTo>
                      <a:cubicBezTo>
                        <a:pt x="42" y="12"/>
                        <a:pt x="42" y="12"/>
                        <a:pt x="42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6" y="10"/>
                        <a:pt x="36" y="10"/>
                        <a:pt x="36" y="10"/>
                      </a:cubicBezTo>
                      <a:cubicBezTo>
                        <a:pt x="28" y="9"/>
                        <a:pt x="28" y="9"/>
                        <a:pt x="28" y="9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24" y="53"/>
                        <a:pt x="24" y="53"/>
                        <a:pt x="24" y="53"/>
                      </a:cubicBezTo>
                      <a:cubicBezTo>
                        <a:pt x="24" y="54"/>
                        <a:pt x="24" y="54"/>
                        <a:pt x="24" y="54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8" y="53"/>
                        <a:pt x="38" y="53"/>
                        <a:pt x="38" y="53"/>
                      </a:cubicBezTo>
                      <a:cubicBezTo>
                        <a:pt x="38" y="53"/>
                        <a:pt x="40" y="51"/>
                        <a:pt x="42" y="50"/>
                      </a:cubicBezTo>
                      <a:cubicBezTo>
                        <a:pt x="42" y="49"/>
                        <a:pt x="49" y="48"/>
                        <a:pt x="54" y="46"/>
                      </a:cubicBez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8" name="Freeform 54">
                  <a:extLst>
                    <a:ext uri="{FF2B5EF4-FFF2-40B4-BE49-F238E27FC236}">
                      <a16:creationId xmlns:a16="http://schemas.microsoft.com/office/drawing/2014/main" id="{93B62FF7-1C61-436E-8471-2227B190FA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4954" y="4075349"/>
                  <a:ext cx="88670" cy="107929"/>
                </a:xfrm>
                <a:custGeom>
                  <a:avLst/>
                  <a:gdLst>
                    <a:gd name="T0" fmla="*/ 0 w 10"/>
                    <a:gd name="T1" fmla="*/ 2147483647 h 12"/>
                    <a:gd name="T2" fmla="*/ 2147483647 w 10"/>
                    <a:gd name="T3" fmla="*/ 2147483647 h 12"/>
                    <a:gd name="T4" fmla="*/ 2147483647 w 10"/>
                    <a:gd name="T5" fmla="*/ 2147483647 h 12"/>
                    <a:gd name="T6" fmla="*/ 2147483647 w 10"/>
                    <a:gd name="T7" fmla="*/ 0 h 12"/>
                    <a:gd name="T8" fmla="*/ 2147483647 w 10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0" y="12"/>
                      </a:moveTo>
                      <a:cubicBezTo>
                        <a:pt x="3" y="12"/>
                        <a:pt x="4" y="11"/>
                        <a:pt x="4" y="11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9" y="0"/>
                        <a:pt x="9" y="0"/>
                      </a:cubicBez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9" name="Freeform 57">
                  <a:extLst>
                    <a:ext uri="{FF2B5EF4-FFF2-40B4-BE49-F238E27FC236}">
                      <a16:creationId xmlns:a16="http://schemas.microsoft.com/office/drawing/2014/main" id="{D163253E-50AF-41A3-A860-2359405A7F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67398" y="2767175"/>
                  <a:ext cx="180959" cy="126537"/>
                </a:xfrm>
                <a:custGeom>
                  <a:avLst/>
                  <a:gdLst>
                    <a:gd name="T0" fmla="*/ 2147483647 w 20"/>
                    <a:gd name="T1" fmla="*/ 2147483647 h 14"/>
                    <a:gd name="T2" fmla="*/ 2147483647 w 20"/>
                    <a:gd name="T3" fmla="*/ 2147483647 h 14"/>
                    <a:gd name="T4" fmla="*/ 2147483647 w 20"/>
                    <a:gd name="T5" fmla="*/ 0 h 14"/>
                    <a:gd name="T6" fmla="*/ 2147483647 w 20"/>
                    <a:gd name="T7" fmla="*/ 2147483647 h 14"/>
                    <a:gd name="T8" fmla="*/ 2147483647 w 20"/>
                    <a:gd name="T9" fmla="*/ 0 h 14"/>
                    <a:gd name="T10" fmla="*/ 2147483647 w 20"/>
                    <a:gd name="T11" fmla="*/ 0 h 14"/>
                    <a:gd name="T12" fmla="*/ 2147483647 w 20"/>
                    <a:gd name="T13" fmla="*/ 2147483647 h 14"/>
                    <a:gd name="T14" fmla="*/ 2147483647 w 20"/>
                    <a:gd name="T15" fmla="*/ 2147483647 h 14"/>
                    <a:gd name="T16" fmla="*/ 0 w 20"/>
                    <a:gd name="T17" fmla="*/ 2147483647 h 14"/>
                    <a:gd name="T18" fmla="*/ 2147483647 w 20"/>
                    <a:gd name="T19" fmla="*/ 2147483647 h 14"/>
                    <a:gd name="T20" fmla="*/ 2147483647 w 20"/>
                    <a:gd name="T21" fmla="*/ 2147483647 h 14"/>
                    <a:gd name="T22" fmla="*/ 2147483647 w 20"/>
                    <a:gd name="T23" fmla="*/ 2147483647 h 14"/>
                    <a:gd name="T24" fmla="*/ 2147483647 w 20"/>
                    <a:gd name="T25" fmla="*/ 2147483647 h 14"/>
                    <a:gd name="T26" fmla="*/ 2147483647 w 20"/>
                    <a:gd name="T27" fmla="*/ 2147483647 h 14"/>
                    <a:gd name="T28" fmla="*/ 2147483647 w 20"/>
                    <a:gd name="T29" fmla="*/ 2147483647 h 14"/>
                    <a:gd name="T30" fmla="*/ 2147483647 w 20"/>
                    <a:gd name="T31" fmla="*/ 2147483647 h 14"/>
                    <a:gd name="T32" fmla="*/ 2147483647 w 20"/>
                    <a:gd name="T33" fmla="*/ 2147483647 h 14"/>
                    <a:gd name="T34" fmla="*/ 2147483647 w 20"/>
                    <a:gd name="T35" fmla="*/ 2147483647 h 14"/>
                    <a:gd name="T36" fmla="*/ 2147483647 w 20"/>
                    <a:gd name="T37" fmla="*/ 2147483647 h 14"/>
                    <a:gd name="T38" fmla="*/ 2147483647 w 20"/>
                    <a:gd name="T39" fmla="*/ 2147483647 h 14"/>
                    <a:gd name="T40" fmla="*/ 2147483647 w 20"/>
                    <a:gd name="T41" fmla="*/ 2147483647 h 14"/>
                    <a:gd name="T42" fmla="*/ 2147483647 w 20"/>
                    <a:gd name="T43" fmla="*/ 2147483647 h 14"/>
                    <a:gd name="T44" fmla="*/ 2147483647 w 20"/>
                    <a:gd name="T45" fmla="*/ 2147483647 h 1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0" h="14">
                      <a:moveTo>
                        <a:pt x="19" y="4"/>
                      </a:move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3"/>
                        <a:pt x="1" y="5"/>
                        <a:pt x="1" y="5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3" y="12"/>
                        <a:pt x="15" y="12"/>
                        <a:pt x="16" y="12"/>
                      </a:cubicBezTo>
                      <a:cubicBezTo>
                        <a:pt x="17" y="12"/>
                        <a:pt x="16" y="9"/>
                        <a:pt x="16" y="9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9" y="4"/>
                        <a:pt x="19" y="4"/>
                        <a:pt x="19" y="4"/>
                      </a:cubicBezTo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0" name="Freeform 58">
                  <a:extLst>
                    <a:ext uri="{FF2B5EF4-FFF2-40B4-BE49-F238E27FC236}">
                      <a16:creationId xmlns:a16="http://schemas.microsoft.com/office/drawing/2014/main" id="{1B13A1C8-185A-4EB7-B19D-08AD033CF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47020" y="2592255"/>
                  <a:ext cx="135720" cy="119094"/>
                </a:xfrm>
                <a:custGeom>
                  <a:avLst/>
                  <a:gdLst>
                    <a:gd name="T0" fmla="*/ 2147483647 w 90"/>
                    <a:gd name="T1" fmla="*/ 2147483647 h 78"/>
                    <a:gd name="T2" fmla="*/ 2147483647 w 90"/>
                    <a:gd name="T3" fmla="*/ 2147483647 h 78"/>
                    <a:gd name="T4" fmla="*/ 2147483647 w 90"/>
                    <a:gd name="T5" fmla="*/ 2147483647 h 78"/>
                    <a:gd name="T6" fmla="*/ 2147483647 w 90"/>
                    <a:gd name="T7" fmla="*/ 2147483647 h 78"/>
                    <a:gd name="T8" fmla="*/ 2147483647 w 90"/>
                    <a:gd name="T9" fmla="*/ 2147483647 h 78"/>
                    <a:gd name="T10" fmla="*/ 2147483647 w 90"/>
                    <a:gd name="T11" fmla="*/ 0 h 78"/>
                    <a:gd name="T12" fmla="*/ 2147483647 w 90"/>
                    <a:gd name="T13" fmla="*/ 0 h 78"/>
                    <a:gd name="T14" fmla="*/ 2147483647 w 90"/>
                    <a:gd name="T15" fmla="*/ 0 h 78"/>
                    <a:gd name="T16" fmla="*/ 0 w 90"/>
                    <a:gd name="T17" fmla="*/ 2147483647 h 78"/>
                    <a:gd name="T18" fmla="*/ 0 w 90"/>
                    <a:gd name="T19" fmla="*/ 2147483647 h 78"/>
                    <a:gd name="T20" fmla="*/ 2147483647 w 90"/>
                    <a:gd name="T21" fmla="*/ 2147483647 h 78"/>
                    <a:gd name="T22" fmla="*/ 2147483647 w 90"/>
                    <a:gd name="T23" fmla="*/ 2147483647 h 78"/>
                    <a:gd name="T24" fmla="*/ 2147483647 w 90"/>
                    <a:gd name="T25" fmla="*/ 2147483647 h 78"/>
                    <a:gd name="T26" fmla="*/ 2147483647 w 90"/>
                    <a:gd name="T27" fmla="*/ 2147483647 h 78"/>
                    <a:gd name="T28" fmla="*/ 2147483647 w 90"/>
                    <a:gd name="T29" fmla="*/ 2147483647 h 78"/>
                    <a:gd name="T30" fmla="*/ 2147483647 w 90"/>
                    <a:gd name="T31" fmla="*/ 2147483647 h 7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90" h="78">
                      <a:moveTo>
                        <a:pt x="54" y="66"/>
                      </a:moveTo>
                      <a:lnTo>
                        <a:pt x="78" y="78"/>
                      </a:lnTo>
                      <a:lnTo>
                        <a:pt x="84" y="42"/>
                      </a:lnTo>
                      <a:lnTo>
                        <a:pt x="84" y="30"/>
                      </a:lnTo>
                      <a:lnTo>
                        <a:pt x="90" y="6"/>
                      </a:lnTo>
                      <a:lnTo>
                        <a:pt x="84" y="0"/>
                      </a:lnTo>
                      <a:lnTo>
                        <a:pt x="72" y="0"/>
                      </a:lnTo>
                      <a:lnTo>
                        <a:pt x="36" y="0"/>
                      </a:lnTo>
                      <a:lnTo>
                        <a:pt x="0" y="18"/>
                      </a:lnTo>
                      <a:lnTo>
                        <a:pt x="0" y="30"/>
                      </a:lnTo>
                      <a:lnTo>
                        <a:pt x="6" y="42"/>
                      </a:lnTo>
                      <a:lnTo>
                        <a:pt x="12" y="48"/>
                      </a:lnTo>
                      <a:lnTo>
                        <a:pt x="18" y="54"/>
                      </a:lnTo>
                      <a:lnTo>
                        <a:pt x="12" y="60"/>
                      </a:lnTo>
                      <a:lnTo>
                        <a:pt x="36" y="54"/>
                      </a:lnTo>
                      <a:lnTo>
                        <a:pt x="54" y="6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1" name="Freeform 59">
                  <a:extLst>
                    <a:ext uri="{FF2B5EF4-FFF2-40B4-BE49-F238E27FC236}">
                      <a16:creationId xmlns:a16="http://schemas.microsoft.com/office/drawing/2014/main" id="{DF381E93-64F5-47E7-91A4-FE3087D2F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41591" y="2776478"/>
                  <a:ext cx="266009" cy="247493"/>
                </a:xfrm>
                <a:custGeom>
                  <a:avLst/>
                  <a:gdLst>
                    <a:gd name="T0" fmla="*/ 2147483647 w 30"/>
                    <a:gd name="T1" fmla="*/ 2147483647 h 27"/>
                    <a:gd name="T2" fmla="*/ 2147483647 w 30"/>
                    <a:gd name="T3" fmla="*/ 2147483647 h 27"/>
                    <a:gd name="T4" fmla="*/ 2147483647 w 30"/>
                    <a:gd name="T5" fmla="*/ 2147483647 h 27"/>
                    <a:gd name="T6" fmla="*/ 2147483647 w 30"/>
                    <a:gd name="T7" fmla="*/ 2147483647 h 27"/>
                    <a:gd name="T8" fmla="*/ 2147483647 w 30"/>
                    <a:gd name="T9" fmla="*/ 0 h 27"/>
                    <a:gd name="T10" fmla="*/ 2147483647 w 30"/>
                    <a:gd name="T11" fmla="*/ 2147483647 h 27"/>
                    <a:gd name="T12" fmla="*/ 2147483647 w 30"/>
                    <a:gd name="T13" fmla="*/ 2147483647 h 27"/>
                    <a:gd name="T14" fmla="*/ 2147483647 w 30"/>
                    <a:gd name="T15" fmla="*/ 2147483647 h 27"/>
                    <a:gd name="T16" fmla="*/ 2147483647 w 30"/>
                    <a:gd name="T17" fmla="*/ 2147483647 h 27"/>
                    <a:gd name="T18" fmla="*/ 2147483647 w 30"/>
                    <a:gd name="T19" fmla="*/ 2147483647 h 27"/>
                    <a:gd name="T20" fmla="*/ 2147483647 w 30"/>
                    <a:gd name="T21" fmla="*/ 2147483647 h 27"/>
                    <a:gd name="T22" fmla="*/ 2147483647 w 30"/>
                    <a:gd name="T23" fmla="*/ 2147483647 h 27"/>
                    <a:gd name="T24" fmla="*/ 2147483647 w 30"/>
                    <a:gd name="T25" fmla="*/ 2147483647 h 27"/>
                    <a:gd name="T26" fmla="*/ 2147483647 w 30"/>
                    <a:gd name="T27" fmla="*/ 2147483647 h 27"/>
                    <a:gd name="T28" fmla="*/ 2147483647 w 30"/>
                    <a:gd name="T29" fmla="*/ 2147483647 h 27"/>
                    <a:gd name="T30" fmla="*/ 2147483647 w 30"/>
                    <a:gd name="T31" fmla="*/ 2147483647 h 27"/>
                    <a:gd name="T32" fmla="*/ 0 w 30"/>
                    <a:gd name="T33" fmla="*/ 2147483647 h 27"/>
                    <a:gd name="T34" fmla="*/ 2147483647 w 30"/>
                    <a:gd name="T35" fmla="*/ 2147483647 h 27"/>
                    <a:gd name="T36" fmla="*/ 2147483647 w 30"/>
                    <a:gd name="T37" fmla="*/ 2147483647 h 27"/>
                    <a:gd name="T38" fmla="*/ 2147483647 w 30"/>
                    <a:gd name="T39" fmla="*/ 2147483647 h 27"/>
                    <a:gd name="T40" fmla="*/ 2147483647 w 30"/>
                    <a:gd name="T41" fmla="*/ 2147483647 h 27"/>
                    <a:gd name="T42" fmla="*/ 2147483647 w 30"/>
                    <a:gd name="T43" fmla="*/ 2147483647 h 27"/>
                    <a:gd name="T44" fmla="*/ 2147483647 w 30"/>
                    <a:gd name="T45" fmla="*/ 2147483647 h 27"/>
                    <a:gd name="T46" fmla="*/ 2147483647 w 30"/>
                    <a:gd name="T47" fmla="*/ 2147483647 h 27"/>
                    <a:gd name="T48" fmla="*/ 2147483647 w 30"/>
                    <a:gd name="T49" fmla="*/ 2147483647 h 27"/>
                    <a:gd name="T50" fmla="*/ 2147483647 w 30"/>
                    <a:gd name="T51" fmla="*/ 2147483647 h 27"/>
                    <a:gd name="T52" fmla="*/ 2147483647 w 30"/>
                    <a:gd name="T53" fmla="*/ 2147483647 h 27"/>
                    <a:gd name="T54" fmla="*/ 2147483647 w 30"/>
                    <a:gd name="T55" fmla="*/ 2147483647 h 27"/>
                    <a:gd name="T56" fmla="*/ 2147483647 w 30"/>
                    <a:gd name="T57" fmla="*/ 2147483647 h 2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0" h="27">
                      <a:moveTo>
                        <a:pt x="30" y="14"/>
                      </a:moveTo>
                      <a:cubicBezTo>
                        <a:pt x="27" y="11"/>
                        <a:pt x="27" y="11"/>
                        <a:pt x="27" y="1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9" y="11"/>
                        <a:pt x="8" y="11"/>
                      </a:cubicBezTo>
                      <a:cubicBezTo>
                        <a:pt x="7" y="11"/>
                        <a:pt x="5" y="11"/>
                        <a:pt x="5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5"/>
                        <a:pt x="1" y="25"/>
                        <a:pt x="1" y="25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13" y="26"/>
                        <a:pt x="13" y="26"/>
                        <a:pt x="13" y="26"/>
                      </a:cubicBezTo>
                      <a:cubicBezTo>
                        <a:pt x="20" y="26"/>
                        <a:pt x="20" y="26"/>
                        <a:pt x="20" y="26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6" y="21"/>
                        <a:pt x="26" y="21"/>
                        <a:pt x="26" y="21"/>
                      </a:cubicBezTo>
                      <a:cubicBezTo>
                        <a:pt x="27" y="21"/>
                        <a:pt x="27" y="21"/>
                        <a:pt x="27" y="21"/>
                      </a:cubicBezTo>
                      <a:cubicBezTo>
                        <a:pt x="26" y="17"/>
                        <a:pt x="26" y="17"/>
                        <a:pt x="26" y="17"/>
                      </a:cubicBezTo>
                      <a:cubicBezTo>
                        <a:pt x="29" y="16"/>
                        <a:pt x="29" y="16"/>
                        <a:pt x="29" y="16"/>
                      </a:cubicBezTo>
                      <a:lnTo>
                        <a:pt x="30" y="1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2" name="Freeform 60">
                  <a:extLst>
                    <a:ext uri="{FF2B5EF4-FFF2-40B4-BE49-F238E27FC236}">
                      <a16:creationId xmlns:a16="http://schemas.microsoft.com/office/drawing/2014/main" id="{13978339-C0DC-4033-9B83-A49DFCC6EC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6446" y="2675992"/>
                  <a:ext cx="217151" cy="126537"/>
                </a:xfrm>
                <a:custGeom>
                  <a:avLst/>
                  <a:gdLst>
                    <a:gd name="T0" fmla="*/ 2147483647 w 24"/>
                    <a:gd name="T1" fmla="*/ 2147483647 h 14"/>
                    <a:gd name="T2" fmla="*/ 2147483647 w 24"/>
                    <a:gd name="T3" fmla="*/ 2147483647 h 14"/>
                    <a:gd name="T4" fmla="*/ 2147483647 w 24"/>
                    <a:gd name="T5" fmla="*/ 2147483647 h 14"/>
                    <a:gd name="T6" fmla="*/ 2147483647 w 24"/>
                    <a:gd name="T7" fmla="*/ 2147483647 h 14"/>
                    <a:gd name="T8" fmla="*/ 2147483647 w 24"/>
                    <a:gd name="T9" fmla="*/ 2147483647 h 14"/>
                    <a:gd name="T10" fmla="*/ 2147483647 w 24"/>
                    <a:gd name="T11" fmla="*/ 2147483647 h 14"/>
                    <a:gd name="T12" fmla="*/ 2147483647 w 24"/>
                    <a:gd name="T13" fmla="*/ 2147483647 h 14"/>
                    <a:gd name="T14" fmla="*/ 2147483647 w 24"/>
                    <a:gd name="T15" fmla="*/ 2147483647 h 14"/>
                    <a:gd name="T16" fmla="*/ 2147483647 w 24"/>
                    <a:gd name="T17" fmla="*/ 2147483647 h 14"/>
                    <a:gd name="T18" fmla="*/ 2147483647 w 24"/>
                    <a:gd name="T19" fmla="*/ 2147483647 h 14"/>
                    <a:gd name="T20" fmla="*/ 2147483647 w 24"/>
                    <a:gd name="T21" fmla="*/ 2147483647 h 14"/>
                    <a:gd name="T22" fmla="*/ 2147483647 w 24"/>
                    <a:gd name="T23" fmla="*/ 0 h 14"/>
                    <a:gd name="T24" fmla="*/ 2147483647 w 24"/>
                    <a:gd name="T25" fmla="*/ 2147483647 h 14"/>
                    <a:gd name="T26" fmla="*/ 2147483647 w 24"/>
                    <a:gd name="T27" fmla="*/ 2147483647 h 14"/>
                    <a:gd name="T28" fmla="*/ 2147483647 w 24"/>
                    <a:gd name="T29" fmla="*/ 2147483647 h 14"/>
                    <a:gd name="T30" fmla="*/ 2147483647 w 24"/>
                    <a:gd name="T31" fmla="*/ 2147483647 h 14"/>
                    <a:gd name="T32" fmla="*/ 2147483647 w 24"/>
                    <a:gd name="T33" fmla="*/ 2147483647 h 14"/>
                    <a:gd name="T34" fmla="*/ 2147483647 w 24"/>
                    <a:gd name="T35" fmla="*/ 2147483647 h 14"/>
                    <a:gd name="T36" fmla="*/ 0 w 24"/>
                    <a:gd name="T37" fmla="*/ 2147483647 h 14"/>
                    <a:gd name="T38" fmla="*/ 2147483647 w 24"/>
                    <a:gd name="T39" fmla="*/ 2147483647 h 14"/>
                    <a:gd name="T40" fmla="*/ 2147483647 w 24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4" h="14">
                      <a:moveTo>
                        <a:pt x="8" y="10"/>
                      </a:move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6" y="12"/>
                        <a:pt x="16" y="12"/>
                        <a:pt x="16" y="12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1" y="7"/>
                        <a:pt x="1" y="8"/>
                      </a:cubicBezTo>
                      <a:cubicBezTo>
                        <a:pt x="1" y="8"/>
                        <a:pt x="0" y="10"/>
                        <a:pt x="0" y="11"/>
                      </a:cubicBezTo>
                      <a:cubicBezTo>
                        <a:pt x="4" y="10"/>
                        <a:pt x="4" y="10"/>
                        <a:pt x="4" y="10"/>
                      </a:cubicBezTo>
                      <a:lnTo>
                        <a:pt x="8" y="1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3" name="Freeform 77">
                  <a:extLst>
                    <a:ext uri="{FF2B5EF4-FFF2-40B4-BE49-F238E27FC236}">
                      <a16:creationId xmlns:a16="http://schemas.microsoft.com/office/drawing/2014/main" id="{9075E765-F323-4248-B072-0EBCD2AC43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9809" y="3580364"/>
                  <a:ext cx="28954" cy="20470"/>
                </a:xfrm>
                <a:custGeom>
                  <a:avLst/>
                  <a:gdLst>
                    <a:gd name="T0" fmla="*/ 0 w 18"/>
                    <a:gd name="T1" fmla="*/ 0 h 12"/>
                    <a:gd name="T2" fmla="*/ 2147483647 w 18"/>
                    <a:gd name="T3" fmla="*/ 2147483647 h 12"/>
                    <a:gd name="T4" fmla="*/ 2147483647 w 18"/>
                    <a:gd name="T5" fmla="*/ 2147483647 h 12"/>
                    <a:gd name="T6" fmla="*/ 2147483647 w 18"/>
                    <a:gd name="T7" fmla="*/ 0 h 12"/>
                    <a:gd name="T8" fmla="*/ 0 w 18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12">
                      <a:moveTo>
                        <a:pt x="0" y="0"/>
                      </a:moveTo>
                      <a:lnTo>
                        <a:pt x="18" y="12"/>
                      </a:lnTo>
                      <a:lnTo>
                        <a:pt x="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4" name="Freeform 78">
                  <a:extLst>
                    <a:ext uri="{FF2B5EF4-FFF2-40B4-BE49-F238E27FC236}">
                      <a16:creationId xmlns:a16="http://schemas.microsoft.com/office/drawing/2014/main" id="{6B22FD7E-541B-4B9F-A305-41347C4D99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8189" y="3535703"/>
                  <a:ext cx="16286" cy="27913"/>
                </a:xfrm>
                <a:custGeom>
                  <a:avLst/>
                  <a:gdLst>
                    <a:gd name="T0" fmla="*/ 0 w 12"/>
                    <a:gd name="T1" fmla="*/ 0 h 18"/>
                    <a:gd name="T2" fmla="*/ 2147483647 w 12"/>
                    <a:gd name="T3" fmla="*/ 2147483647 h 18"/>
                    <a:gd name="T4" fmla="*/ 2147483647 w 12"/>
                    <a:gd name="T5" fmla="*/ 2147483647 h 18"/>
                    <a:gd name="T6" fmla="*/ 0 w 12"/>
                    <a:gd name="T7" fmla="*/ 0 h 1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" h="18">
                      <a:moveTo>
                        <a:pt x="0" y="0"/>
                      </a:moveTo>
                      <a:lnTo>
                        <a:pt x="12" y="18"/>
                      </a:lnTo>
                      <a:lnTo>
                        <a:pt x="12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5" name="Freeform 79">
                  <a:extLst>
                    <a:ext uri="{FF2B5EF4-FFF2-40B4-BE49-F238E27FC236}">
                      <a16:creationId xmlns:a16="http://schemas.microsoft.com/office/drawing/2014/main" id="{0F8D2028-7EB8-4B2B-B156-80734E4138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67398" y="1879550"/>
                  <a:ext cx="304011" cy="686654"/>
                </a:xfrm>
                <a:custGeom>
                  <a:avLst/>
                  <a:gdLst>
                    <a:gd name="T0" fmla="*/ 2147483647 w 34"/>
                    <a:gd name="T1" fmla="*/ 2147483647 h 75"/>
                    <a:gd name="T2" fmla="*/ 2147483647 w 34"/>
                    <a:gd name="T3" fmla="*/ 2147483647 h 75"/>
                    <a:gd name="T4" fmla="*/ 2147483647 w 34"/>
                    <a:gd name="T5" fmla="*/ 2147483647 h 75"/>
                    <a:gd name="T6" fmla="*/ 2147483647 w 34"/>
                    <a:gd name="T7" fmla="*/ 2147483647 h 75"/>
                    <a:gd name="T8" fmla="*/ 2147483647 w 34"/>
                    <a:gd name="T9" fmla="*/ 2147483647 h 75"/>
                    <a:gd name="T10" fmla="*/ 2147483647 w 34"/>
                    <a:gd name="T11" fmla="*/ 2147483647 h 75"/>
                    <a:gd name="T12" fmla="*/ 2147483647 w 34"/>
                    <a:gd name="T13" fmla="*/ 2147483647 h 75"/>
                    <a:gd name="T14" fmla="*/ 2147483647 w 34"/>
                    <a:gd name="T15" fmla="*/ 2147483647 h 75"/>
                    <a:gd name="T16" fmla="*/ 2147483647 w 34"/>
                    <a:gd name="T17" fmla="*/ 2147483647 h 75"/>
                    <a:gd name="T18" fmla="*/ 2147483647 w 34"/>
                    <a:gd name="T19" fmla="*/ 2147483647 h 75"/>
                    <a:gd name="T20" fmla="*/ 2147483647 w 34"/>
                    <a:gd name="T21" fmla="*/ 2147483647 h 75"/>
                    <a:gd name="T22" fmla="*/ 2147483647 w 34"/>
                    <a:gd name="T23" fmla="*/ 2147483647 h 75"/>
                    <a:gd name="T24" fmla="*/ 2147483647 w 34"/>
                    <a:gd name="T25" fmla="*/ 2147483647 h 75"/>
                    <a:gd name="T26" fmla="*/ 2147483647 w 34"/>
                    <a:gd name="T27" fmla="*/ 2147483647 h 75"/>
                    <a:gd name="T28" fmla="*/ 2147483647 w 34"/>
                    <a:gd name="T29" fmla="*/ 2147483647 h 75"/>
                    <a:gd name="T30" fmla="*/ 2147483647 w 34"/>
                    <a:gd name="T31" fmla="*/ 2147483647 h 75"/>
                    <a:gd name="T32" fmla="*/ 2147483647 w 34"/>
                    <a:gd name="T33" fmla="*/ 2147483647 h 75"/>
                    <a:gd name="T34" fmla="*/ 2147483647 w 34"/>
                    <a:gd name="T35" fmla="*/ 2147483647 h 75"/>
                    <a:gd name="T36" fmla="*/ 2147483647 w 34"/>
                    <a:gd name="T37" fmla="*/ 2147483647 h 75"/>
                    <a:gd name="T38" fmla="*/ 2147483647 w 34"/>
                    <a:gd name="T39" fmla="*/ 2147483647 h 75"/>
                    <a:gd name="T40" fmla="*/ 2147483647 w 34"/>
                    <a:gd name="T41" fmla="*/ 2147483647 h 75"/>
                    <a:gd name="T42" fmla="*/ 2147483647 w 34"/>
                    <a:gd name="T43" fmla="*/ 0 h 75"/>
                    <a:gd name="T44" fmla="*/ 2147483647 w 34"/>
                    <a:gd name="T45" fmla="*/ 2147483647 h 75"/>
                    <a:gd name="T46" fmla="*/ 2147483647 w 34"/>
                    <a:gd name="T47" fmla="*/ 2147483647 h 75"/>
                    <a:gd name="T48" fmla="*/ 2147483647 w 34"/>
                    <a:gd name="T49" fmla="*/ 2147483647 h 75"/>
                    <a:gd name="T50" fmla="*/ 2147483647 w 34"/>
                    <a:gd name="T51" fmla="*/ 2147483647 h 75"/>
                    <a:gd name="T52" fmla="*/ 2147483647 w 34"/>
                    <a:gd name="T53" fmla="*/ 2147483647 h 75"/>
                    <a:gd name="T54" fmla="*/ 2147483647 w 34"/>
                    <a:gd name="T55" fmla="*/ 2147483647 h 75"/>
                    <a:gd name="T56" fmla="*/ 2147483647 w 34"/>
                    <a:gd name="T57" fmla="*/ 2147483647 h 75"/>
                    <a:gd name="T58" fmla="*/ 2147483647 w 34"/>
                    <a:gd name="T59" fmla="*/ 2147483647 h 75"/>
                    <a:gd name="T60" fmla="*/ 2147483647 w 34"/>
                    <a:gd name="T61" fmla="*/ 2147483647 h 75"/>
                    <a:gd name="T62" fmla="*/ 2147483647 w 34"/>
                    <a:gd name="T63" fmla="*/ 2147483647 h 75"/>
                    <a:gd name="T64" fmla="*/ 0 w 34"/>
                    <a:gd name="T65" fmla="*/ 2147483647 h 75"/>
                    <a:gd name="T66" fmla="*/ 2147483647 w 34"/>
                    <a:gd name="T67" fmla="*/ 2147483647 h 75"/>
                    <a:gd name="T68" fmla="*/ 2147483647 w 34"/>
                    <a:gd name="T69" fmla="*/ 2147483647 h 75"/>
                    <a:gd name="T70" fmla="*/ 2147483647 w 34"/>
                    <a:gd name="T71" fmla="*/ 2147483647 h 75"/>
                    <a:gd name="T72" fmla="*/ 2147483647 w 34"/>
                    <a:gd name="T73" fmla="*/ 2147483647 h 75"/>
                    <a:gd name="T74" fmla="*/ 2147483647 w 34"/>
                    <a:gd name="T75" fmla="*/ 2147483647 h 75"/>
                    <a:gd name="T76" fmla="*/ 2147483647 w 34"/>
                    <a:gd name="T77" fmla="*/ 2147483647 h 75"/>
                    <a:gd name="T78" fmla="*/ 2147483647 w 34"/>
                    <a:gd name="T79" fmla="*/ 2147483647 h 75"/>
                    <a:gd name="T80" fmla="*/ 2147483647 w 34"/>
                    <a:gd name="T81" fmla="*/ 2147483647 h 75"/>
                    <a:gd name="T82" fmla="*/ 2147483647 w 34"/>
                    <a:gd name="T83" fmla="*/ 2147483647 h 75"/>
                    <a:gd name="T84" fmla="*/ 2147483647 w 34"/>
                    <a:gd name="T85" fmla="*/ 2147483647 h 75"/>
                    <a:gd name="T86" fmla="*/ 2147483647 w 34"/>
                    <a:gd name="T87" fmla="*/ 2147483647 h 75"/>
                    <a:gd name="T88" fmla="*/ 2147483647 w 34"/>
                    <a:gd name="T89" fmla="*/ 2147483647 h 75"/>
                    <a:gd name="T90" fmla="*/ 2147483647 w 34"/>
                    <a:gd name="T91" fmla="*/ 2147483647 h 75"/>
                    <a:gd name="T92" fmla="*/ 2147483647 w 34"/>
                    <a:gd name="T93" fmla="*/ 2147483647 h 75"/>
                    <a:gd name="T94" fmla="*/ 2147483647 w 34"/>
                    <a:gd name="T95" fmla="*/ 2147483647 h 75"/>
                    <a:gd name="T96" fmla="*/ 2147483647 w 34"/>
                    <a:gd name="T97" fmla="*/ 2147483647 h 75"/>
                    <a:gd name="T98" fmla="*/ 2147483647 w 34"/>
                    <a:gd name="T99" fmla="*/ 2147483647 h 75"/>
                    <a:gd name="T100" fmla="*/ 2147483647 w 34"/>
                    <a:gd name="T101" fmla="*/ 2147483647 h 75"/>
                    <a:gd name="T102" fmla="*/ 2147483647 w 34"/>
                    <a:gd name="T103" fmla="*/ 2147483647 h 75"/>
                    <a:gd name="T104" fmla="*/ 2147483647 w 34"/>
                    <a:gd name="T105" fmla="*/ 2147483647 h 75"/>
                    <a:gd name="T106" fmla="*/ 2147483647 w 34"/>
                    <a:gd name="T107" fmla="*/ 2147483647 h 75"/>
                    <a:gd name="T108" fmla="*/ 2147483647 w 34"/>
                    <a:gd name="T109" fmla="*/ 2147483647 h 75"/>
                    <a:gd name="T110" fmla="*/ 2147483647 w 34"/>
                    <a:gd name="T111" fmla="*/ 2147483647 h 75"/>
                    <a:gd name="T112" fmla="*/ 2147483647 w 34"/>
                    <a:gd name="T113" fmla="*/ 2147483647 h 75"/>
                    <a:gd name="T114" fmla="*/ 2147483647 w 34"/>
                    <a:gd name="T115" fmla="*/ 2147483647 h 75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34" h="75">
                      <a:moveTo>
                        <a:pt x="34" y="55"/>
                      </a:moveTo>
                      <a:cubicBezTo>
                        <a:pt x="32" y="54"/>
                        <a:pt x="32" y="54"/>
                        <a:pt x="32" y="54"/>
                      </a:cubicBezTo>
                      <a:cubicBezTo>
                        <a:pt x="30" y="52"/>
                        <a:pt x="30" y="52"/>
                        <a:pt x="30" y="52"/>
                      </a:cubicBezTo>
                      <a:cubicBezTo>
                        <a:pt x="31" y="47"/>
                        <a:pt x="31" y="47"/>
                        <a:pt x="31" y="47"/>
                      </a:cubicBezTo>
                      <a:cubicBezTo>
                        <a:pt x="31" y="47"/>
                        <a:pt x="30" y="46"/>
                        <a:pt x="30" y="45"/>
                      </a:cubicBezTo>
                      <a:cubicBezTo>
                        <a:pt x="29" y="45"/>
                        <a:pt x="30" y="43"/>
                        <a:pt x="30" y="43"/>
                      </a:cubicBezTo>
                      <a:cubicBezTo>
                        <a:pt x="29" y="42"/>
                        <a:pt x="29" y="42"/>
                        <a:pt x="29" y="42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27" y="27"/>
                        <a:pt x="27" y="27"/>
                        <a:pt x="27" y="27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5" y="15"/>
                        <a:pt x="25" y="15"/>
                        <a:pt x="25" y="15"/>
                      </a:cubicBezTo>
                      <a:cubicBezTo>
                        <a:pt x="25" y="14"/>
                        <a:pt x="25" y="14"/>
                        <a:pt x="25" y="14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6" y="9"/>
                        <a:pt x="26" y="9"/>
                        <a:pt x="26" y="9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0" y="36"/>
                        <a:pt x="10" y="36"/>
                        <a:pt x="10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4" y="53"/>
                        <a:pt x="4" y="53"/>
                        <a:pt x="4" y="53"/>
                      </a:cubicBezTo>
                      <a:cubicBezTo>
                        <a:pt x="1" y="58"/>
                        <a:pt x="1" y="58"/>
                        <a:pt x="1" y="58"/>
                      </a:cubicBezTo>
                      <a:cubicBezTo>
                        <a:pt x="2" y="66"/>
                        <a:pt x="2" y="66"/>
                        <a:pt x="2" y="66"/>
                      </a:cubicBezTo>
                      <a:cubicBezTo>
                        <a:pt x="3" y="71"/>
                        <a:pt x="3" y="71"/>
                        <a:pt x="3" y="71"/>
                      </a:cubicBezTo>
                      <a:cubicBezTo>
                        <a:pt x="5" y="73"/>
                        <a:pt x="5" y="73"/>
                        <a:pt x="5" y="73"/>
                      </a:cubicBezTo>
                      <a:cubicBezTo>
                        <a:pt x="7" y="75"/>
                        <a:pt x="7" y="75"/>
                        <a:pt x="7" y="75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20" y="72"/>
                        <a:pt x="20" y="72"/>
                        <a:pt x="20" y="72"/>
                      </a:cubicBezTo>
                      <a:cubicBezTo>
                        <a:pt x="22" y="72"/>
                        <a:pt x="22" y="72"/>
                        <a:pt x="22" y="72"/>
                      </a:cubicBezTo>
                      <a:cubicBezTo>
                        <a:pt x="34" y="58"/>
                        <a:pt x="34" y="58"/>
                        <a:pt x="34" y="58"/>
                      </a:cubicBezTo>
                      <a:lnTo>
                        <a:pt x="34" y="5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6" name="Freeform 80">
                  <a:extLst>
                    <a:ext uri="{FF2B5EF4-FFF2-40B4-BE49-F238E27FC236}">
                      <a16:creationId xmlns:a16="http://schemas.microsoft.com/office/drawing/2014/main" id="{1875800A-CACE-4D2F-A83F-F98128F5B2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80458" y="2968146"/>
                  <a:ext cx="18096" cy="9303"/>
                </a:xfrm>
                <a:custGeom>
                  <a:avLst/>
                  <a:gdLst>
                    <a:gd name="T0" fmla="*/ 2147483647 w 12"/>
                    <a:gd name="T1" fmla="*/ 2147483647 h 6"/>
                    <a:gd name="T2" fmla="*/ 0 w 12"/>
                    <a:gd name="T3" fmla="*/ 0 h 6"/>
                    <a:gd name="T4" fmla="*/ 0 w 12"/>
                    <a:gd name="T5" fmla="*/ 2147483647 h 6"/>
                    <a:gd name="T6" fmla="*/ 2147483647 w 12"/>
                    <a:gd name="T7" fmla="*/ 2147483647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" h="6">
                      <a:moveTo>
                        <a:pt x="12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7" name="Freeform 81">
                  <a:extLst>
                    <a:ext uri="{FF2B5EF4-FFF2-40B4-BE49-F238E27FC236}">
                      <a16:creationId xmlns:a16="http://schemas.microsoft.com/office/drawing/2014/main" id="{EC8D6140-0EB7-4630-8548-88A4CDE1C6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4643" y="1109159"/>
                  <a:ext cx="4323108" cy="2380024"/>
                </a:xfrm>
                <a:custGeom>
                  <a:avLst/>
                  <a:gdLst>
                    <a:gd name="T0" fmla="*/ 2147483647 w 483"/>
                    <a:gd name="T1" fmla="*/ 2147483647 h 260"/>
                    <a:gd name="T2" fmla="*/ 2147483647 w 483"/>
                    <a:gd name="T3" fmla="*/ 2147483647 h 260"/>
                    <a:gd name="T4" fmla="*/ 2147483647 w 483"/>
                    <a:gd name="T5" fmla="*/ 2147483647 h 260"/>
                    <a:gd name="T6" fmla="*/ 2147483647 w 483"/>
                    <a:gd name="T7" fmla="*/ 2147483647 h 260"/>
                    <a:gd name="T8" fmla="*/ 2147483647 w 483"/>
                    <a:gd name="T9" fmla="*/ 2147483647 h 260"/>
                    <a:gd name="T10" fmla="*/ 2147483647 w 483"/>
                    <a:gd name="T11" fmla="*/ 2147483647 h 260"/>
                    <a:gd name="T12" fmla="*/ 2147483647 w 483"/>
                    <a:gd name="T13" fmla="*/ 2147483647 h 260"/>
                    <a:gd name="T14" fmla="*/ 2147483647 w 483"/>
                    <a:gd name="T15" fmla="*/ 2147483647 h 260"/>
                    <a:gd name="T16" fmla="*/ 2147483647 w 483"/>
                    <a:gd name="T17" fmla="*/ 2147483647 h 260"/>
                    <a:gd name="T18" fmla="*/ 2147483647 w 483"/>
                    <a:gd name="T19" fmla="*/ 2147483647 h 260"/>
                    <a:gd name="T20" fmla="*/ 2147483647 w 483"/>
                    <a:gd name="T21" fmla="*/ 2147483647 h 260"/>
                    <a:gd name="T22" fmla="*/ 2147483647 w 483"/>
                    <a:gd name="T23" fmla="*/ 2147483647 h 260"/>
                    <a:gd name="T24" fmla="*/ 2147483647 w 483"/>
                    <a:gd name="T25" fmla="*/ 2147483647 h 260"/>
                    <a:gd name="T26" fmla="*/ 2147483647 w 483"/>
                    <a:gd name="T27" fmla="*/ 2147483647 h 260"/>
                    <a:gd name="T28" fmla="*/ 2147483647 w 483"/>
                    <a:gd name="T29" fmla="*/ 2147483647 h 260"/>
                    <a:gd name="T30" fmla="*/ 2147483647 w 483"/>
                    <a:gd name="T31" fmla="*/ 2147483647 h 260"/>
                    <a:gd name="T32" fmla="*/ 2147483647 w 483"/>
                    <a:gd name="T33" fmla="*/ 2147483647 h 260"/>
                    <a:gd name="T34" fmla="*/ 2147483647 w 483"/>
                    <a:gd name="T35" fmla="*/ 2147483647 h 260"/>
                    <a:gd name="T36" fmla="*/ 2147483647 w 483"/>
                    <a:gd name="T37" fmla="*/ 2147483647 h 260"/>
                    <a:gd name="T38" fmla="*/ 2147483647 w 483"/>
                    <a:gd name="T39" fmla="*/ 2147483647 h 260"/>
                    <a:gd name="T40" fmla="*/ 2147483647 w 483"/>
                    <a:gd name="T41" fmla="*/ 2147483647 h 260"/>
                    <a:gd name="T42" fmla="*/ 2147483647 w 483"/>
                    <a:gd name="T43" fmla="*/ 2147483647 h 260"/>
                    <a:gd name="T44" fmla="*/ 2147483647 w 483"/>
                    <a:gd name="T45" fmla="*/ 2147483647 h 260"/>
                    <a:gd name="T46" fmla="*/ 2147483647 w 483"/>
                    <a:gd name="T47" fmla="*/ 2147483647 h 260"/>
                    <a:gd name="T48" fmla="*/ 2147483647 w 483"/>
                    <a:gd name="T49" fmla="*/ 2147483647 h 260"/>
                    <a:gd name="T50" fmla="*/ 2147483647 w 483"/>
                    <a:gd name="T51" fmla="*/ 2147483647 h 260"/>
                    <a:gd name="T52" fmla="*/ 2147483647 w 483"/>
                    <a:gd name="T53" fmla="*/ 2147483647 h 260"/>
                    <a:gd name="T54" fmla="*/ 2147483647 w 483"/>
                    <a:gd name="T55" fmla="*/ 2147483647 h 260"/>
                    <a:gd name="T56" fmla="*/ 2147483647 w 483"/>
                    <a:gd name="T57" fmla="*/ 2147483647 h 260"/>
                    <a:gd name="T58" fmla="*/ 2147483647 w 483"/>
                    <a:gd name="T59" fmla="*/ 2147483647 h 260"/>
                    <a:gd name="T60" fmla="*/ 2147483647 w 483"/>
                    <a:gd name="T61" fmla="*/ 2147483647 h 260"/>
                    <a:gd name="T62" fmla="*/ 2147483647 w 483"/>
                    <a:gd name="T63" fmla="*/ 2147483647 h 260"/>
                    <a:gd name="T64" fmla="*/ 2147483647 w 483"/>
                    <a:gd name="T65" fmla="*/ 2147483647 h 260"/>
                    <a:gd name="T66" fmla="*/ 2147483647 w 483"/>
                    <a:gd name="T67" fmla="*/ 2147483647 h 260"/>
                    <a:gd name="T68" fmla="*/ 2147483647 w 483"/>
                    <a:gd name="T69" fmla="*/ 2147483647 h 260"/>
                    <a:gd name="T70" fmla="*/ 2147483647 w 483"/>
                    <a:gd name="T71" fmla="*/ 2147483647 h 260"/>
                    <a:gd name="T72" fmla="*/ 2147483647 w 483"/>
                    <a:gd name="T73" fmla="*/ 2147483647 h 260"/>
                    <a:gd name="T74" fmla="*/ 2147483647 w 483"/>
                    <a:gd name="T75" fmla="*/ 2147483647 h 260"/>
                    <a:gd name="T76" fmla="*/ 2147483647 w 483"/>
                    <a:gd name="T77" fmla="*/ 2147483647 h 260"/>
                    <a:gd name="T78" fmla="*/ 2147483647 w 483"/>
                    <a:gd name="T79" fmla="*/ 2147483647 h 260"/>
                    <a:gd name="T80" fmla="*/ 2147483647 w 483"/>
                    <a:gd name="T81" fmla="*/ 2147483647 h 260"/>
                    <a:gd name="T82" fmla="*/ 2147483647 w 483"/>
                    <a:gd name="T83" fmla="*/ 2147483647 h 260"/>
                    <a:gd name="T84" fmla="*/ 2147483647 w 483"/>
                    <a:gd name="T85" fmla="*/ 2147483647 h 260"/>
                    <a:gd name="T86" fmla="*/ 2147483647 w 483"/>
                    <a:gd name="T87" fmla="*/ 2147483647 h 260"/>
                    <a:gd name="T88" fmla="*/ 2147483647 w 483"/>
                    <a:gd name="T89" fmla="*/ 2147483647 h 260"/>
                    <a:gd name="T90" fmla="*/ 2147483647 w 483"/>
                    <a:gd name="T91" fmla="*/ 2147483647 h 260"/>
                    <a:gd name="T92" fmla="*/ 2147483647 w 483"/>
                    <a:gd name="T93" fmla="*/ 2147483647 h 260"/>
                    <a:gd name="T94" fmla="*/ 2147483647 w 483"/>
                    <a:gd name="T95" fmla="*/ 2147483647 h 260"/>
                    <a:gd name="T96" fmla="*/ 2147483647 w 483"/>
                    <a:gd name="T97" fmla="*/ 2147483647 h 260"/>
                    <a:gd name="T98" fmla="*/ 2147483647 w 483"/>
                    <a:gd name="T99" fmla="*/ 2147483647 h 260"/>
                    <a:gd name="T100" fmla="*/ 2147483647 w 483"/>
                    <a:gd name="T101" fmla="*/ 2147483647 h 260"/>
                    <a:gd name="T102" fmla="*/ 2147483647 w 483"/>
                    <a:gd name="T103" fmla="*/ 2147483647 h 260"/>
                    <a:gd name="T104" fmla="*/ 2147483647 w 483"/>
                    <a:gd name="T105" fmla="*/ 2147483647 h 260"/>
                    <a:gd name="T106" fmla="*/ 2147483647 w 483"/>
                    <a:gd name="T107" fmla="*/ 2147483647 h 260"/>
                    <a:gd name="T108" fmla="*/ 2147483647 w 483"/>
                    <a:gd name="T109" fmla="*/ 2147483647 h 260"/>
                    <a:gd name="T110" fmla="*/ 2147483647 w 483"/>
                    <a:gd name="T111" fmla="*/ 2147483647 h 260"/>
                    <a:gd name="T112" fmla="*/ 2147483647 w 483"/>
                    <a:gd name="T113" fmla="*/ 2147483647 h 260"/>
                    <a:gd name="T114" fmla="*/ 2147483647 w 483"/>
                    <a:gd name="T115" fmla="*/ 2147483647 h 260"/>
                    <a:gd name="T116" fmla="*/ 2147483647 w 483"/>
                    <a:gd name="T117" fmla="*/ 2147483647 h 260"/>
                    <a:gd name="T118" fmla="*/ 2147483647 w 483"/>
                    <a:gd name="T119" fmla="*/ 2147483647 h 260"/>
                    <a:gd name="T120" fmla="*/ 2147483647 w 483"/>
                    <a:gd name="T121" fmla="*/ 2147483647 h 260"/>
                    <a:gd name="T122" fmla="*/ 2147483647 w 483"/>
                    <a:gd name="T123" fmla="*/ 2147483647 h 26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483" h="260">
                      <a:moveTo>
                        <a:pt x="482" y="127"/>
                      </a:moveTo>
                      <a:cubicBezTo>
                        <a:pt x="483" y="96"/>
                        <a:pt x="483" y="96"/>
                        <a:pt x="483" y="96"/>
                      </a:cubicBezTo>
                      <a:cubicBezTo>
                        <a:pt x="480" y="95"/>
                        <a:pt x="480" y="95"/>
                        <a:pt x="480" y="95"/>
                      </a:cubicBezTo>
                      <a:cubicBezTo>
                        <a:pt x="478" y="94"/>
                        <a:pt x="478" y="94"/>
                        <a:pt x="478" y="94"/>
                      </a:cubicBezTo>
                      <a:cubicBezTo>
                        <a:pt x="478" y="94"/>
                        <a:pt x="474" y="90"/>
                        <a:pt x="474" y="90"/>
                      </a:cubicBezTo>
                      <a:cubicBezTo>
                        <a:pt x="473" y="89"/>
                        <a:pt x="470" y="89"/>
                        <a:pt x="470" y="89"/>
                      </a:cubicBezTo>
                      <a:cubicBezTo>
                        <a:pt x="463" y="88"/>
                        <a:pt x="463" y="88"/>
                        <a:pt x="463" y="88"/>
                      </a:cubicBezTo>
                      <a:cubicBezTo>
                        <a:pt x="459" y="87"/>
                        <a:pt x="459" y="87"/>
                        <a:pt x="459" y="87"/>
                      </a:cubicBezTo>
                      <a:cubicBezTo>
                        <a:pt x="456" y="87"/>
                        <a:pt x="456" y="87"/>
                        <a:pt x="456" y="87"/>
                      </a:cubicBezTo>
                      <a:cubicBezTo>
                        <a:pt x="454" y="87"/>
                        <a:pt x="454" y="87"/>
                        <a:pt x="454" y="87"/>
                      </a:cubicBezTo>
                      <a:cubicBezTo>
                        <a:pt x="455" y="95"/>
                        <a:pt x="455" y="95"/>
                        <a:pt x="455" y="95"/>
                      </a:cubicBezTo>
                      <a:cubicBezTo>
                        <a:pt x="455" y="95"/>
                        <a:pt x="451" y="97"/>
                        <a:pt x="451" y="97"/>
                      </a:cubicBezTo>
                      <a:cubicBezTo>
                        <a:pt x="450" y="97"/>
                        <a:pt x="448" y="94"/>
                        <a:pt x="448" y="94"/>
                      </a:cubicBezTo>
                      <a:cubicBezTo>
                        <a:pt x="445" y="91"/>
                        <a:pt x="445" y="91"/>
                        <a:pt x="445" y="91"/>
                      </a:cubicBezTo>
                      <a:cubicBezTo>
                        <a:pt x="445" y="89"/>
                        <a:pt x="445" y="89"/>
                        <a:pt x="445" y="89"/>
                      </a:cubicBezTo>
                      <a:cubicBezTo>
                        <a:pt x="440" y="89"/>
                        <a:pt x="440" y="89"/>
                        <a:pt x="440" y="89"/>
                      </a:cubicBezTo>
                      <a:cubicBezTo>
                        <a:pt x="437" y="90"/>
                        <a:pt x="437" y="90"/>
                        <a:pt x="437" y="90"/>
                      </a:cubicBezTo>
                      <a:cubicBezTo>
                        <a:pt x="431" y="89"/>
                        <a:pt x="431" y="89"/>
                        <a:pt x="431" y="89"/>
                      </a:cubicBezTo>
                      <a:cubicBezTo>
                        <a:pt x="426" y="89"/>
                        <a:pt x="426" y="89"/>
                        <a:pt x="426" y="89"/>
                      </a:cubicBezTo>
                      <a:cubicBezTo>
                        <a:pt x="423" y="90"/>
                        <a:pt x="423" y="90"/>
                        <a:pt x="423" y="90"/>
                      </a:cubicBezTo>
                      <a:cubicBezTo>
                        <a:pt x="419" y="87"/>
                        <a:pt x="419" y="87"/>
                        <a:pt x="419" y="87"/>
                      </a:cubicBezTo>
                      <a:cubicBezTo>
                        <a:pt x="419" y="80"/>
                        <a:pt x="419" y="80"/>
                        <a:pt x="419" y="80"/>
                      </a:cubicBezTo>
                      <a:cubicBezTo>
                        <a:pt x="413" y="77"/>
                        <a:pt x="413" y="77"/>
                        <a:pt x="413" y="77"/>
                      </a:cubicBezTo>
                      <a:cubicBezTo>
                        <a:pt x="403" y="77"/>
                        <a:pt x="403" y="77"/>
                        <a:pt x="403" y="77"/>
                      </a:cubicBezTo>
                      <a:cubicBezTo>
                        <a:pt x="394" y="77"/>
                        <a:pt x="394" y="77"/>
                        <a:pt x="394" y="77"/>
                      </a:cubicBezTo>
                      <a:cubicBezTo>
                        <a:pt x="393" y="75"/>
                        <a:pt x="393" y="75"/>
                        <a:pt x="393" y="75"/>
                      </a:cubicBezTo>
                      <a:cubicBezTo>
                        <a:pt x="392" y="72"/>
                        <a:pt x="392" y="72"/>
                        <a:pt x="392" y="72"/>
                      </a:cubicBezTo>
                      <a:cubicBezTo>
                        <a:pt x="386" y="69"/>
                        <a:pt x="386" y="69"/>
                        <a:pt x="386" y="69"/>
                      </a:cubicBezTo>
                      <a:cubicBezTo>
                        <a:pt x="386" y="64"/>
                        <a:pt x="386" y="64"/>
                        <a:pt x="386" y="64"/>
                      </a:cubicBezTo>
                      <a:cubicBezTo>
                        <a:pt x="362" y="59"/>
                        <a:pt x="362" y="59"/>
                        <a:pt x="362" y="59"/>
                      </a:cubicBezTo>
                      <a:cubicBezTo>
                        <a:pt x="361" y="61"/>
                        <a:pt x="361" y="61"/>
                        <a:pt x="361" y="61"/>
                      </a:cubicBezTo>
                      <a:cubicBezTo>
                        <a:pt x="356" y="65"/>
                        <a:pt x="356" y="65"/>
                        <a:pt x="356" y="65"/>
                      </a:cubicBezTo>
                      <a:cubicBezTo>
                        <a:pt x="357" y="71"/>
                        <a:pt x="357" y="71"/>
                        <a:pt x="357" y="71"/>
                      </a:cubicBezTo>
                      <a:cubicBezTo>
                        <a:pt x="351" y="73"/>
                        <a:pt x="351" y="73"/>
                        <a:pt x="351" y="73"/>
                      </a:cubicBezTo>
                      <a:cubicBezTo>
                        <a:pt x="347" y="72"/>
                        <a:pt x="347" y="72"/>
                        <a:pt x="347" y="72"/>
                      </a:cubicBezTo>
                      <a:cubicBezTo>
                        <a:pt x="342" y="70"/>
                        <a:pt x="342" y="70"/>
                        <a:pt x="342" y="70"/>
                      </a:cubicBezTo>
                      <a:cubicBezTo>
                        <a:pt x="340" y="72"/>
                        <a:pt x="340" y="72"/>
                        <a:pt x="340" y="72"/>
                      </a:cubicBezTo>
                      <a:cubicBezTo>
                        <a:pt x="336" y="71"/>
                        <a:pt x="336" y="71"/>
                        <a:pt x="336" y="71"/>
                      </a:cubicBezTo>
                      <a:cubicBezTo>
                        <a:pt x="332" y="68"/>
                        <a:pt x="332" y="68"/>
                        <a:pt x="332" y="68"/>
                      </a:cubicBezTo>
                      <a:cubicBezTo>
                        <a:pt x="331" y="74"/>
                        <a:pt x="331" y="74"/>
                        <a:pt x="331" y="74"/>
                      </a:cubicBezTo>
                      <a:cubicBezTo>
                        <a:pt x="328" y="78"/>
                        <a:pt x="328" y="78"/>
                        <a:pt x="328" y="78"/>
                      </a:cubicBezTo>
                      <a:cubicBezTo>
                        <a:pt x="323" y="73"/>
                        <a:pt x="323" y="73"/>
                        <a:pt x="323" y="73"/>
                      </a:cubicBezTo>
                      <a:cubicBezTo>
                        <a:pt x="320" y="67"/>
                        <a:pt x="320" y="67"/>
                        <a:pt x="320" y="67"/>
                      </a:cubicBezTo>
                      <a:cubicBezTo>
                        <a:pt x="323" y="60"/>
                        <a:pt x="323" y="60"/>
                        <a:pt x="323" y="60"/>
                      </a:cubicBezTo>
                      <a:cubicBezTo>
                        <a:pt x="323" y="57"/>
                        <a:pt x="323" y="57"/>
                        <a:pt x="323" y="57"/>
                      </a:cubicBezTo>
                      <a:cubicBezTo>
                        <a:pt x="320" y="52"/>
                        <a:pt x="320" y="52"/>
                        <a:pt x="320" y="52"/>
                      </a:cubicBezTo>
                      <a:cubicBezTo>
                        <a:pt x="316" y="51"/>
                        <a:pt x="316" y="51"/>
                        <a:pt x="316" y="51"/>
                      </a:cubicBezTo>
                      <a:cubicBezTo>
                        <a:pt x="312" y="51"/>
                        <a:pt x="312" y="51"/>
                        <a:pt x="312" y="51"/>
                      </a:cubicBezTo>
                      <a:cubicBezTo>
                        <a:pt x="310" y="49"/>
                        <a:pt x="310" y="49"/>
                        <a:pt x="310" y="49"/>
                      </a:cubicBezTo>
                      <a:cubicBezTo>
                        <a:pt x="306" y="46"/>
                        <a:pt x="306" y="46"/>
                        <a:pt x="306" y="46"/>
                      </a:cubicBezTo>
                      <a:cubicBezTo>
                        <a:pt x="303" y="50"/>
                        <a:pt x="303" y="50"/>
                        <a:pt x="303" y="50"/>
                      </a:cubicBezTo>
                      <a:cubicBezTo>
                        <a:pt x="301" y="55"/>
                        <a:pt x="301" y="55"/>
                        <a:pt x="301" y="55"/>
                      </a:cubicBezTo>
                      <a:cubicBezTo>
                        <a:pt x="292" y="55"/>
                        <a:pt x="292" y="55"/>
                        <a:pt x="292" y="55"/>
                      </a:cubicBezTo>
                      <a:cubicBezTo>
                        <a:pt x="287" y="53"/>
                        <a:pt x="287" y="53"/>
                        <a:pt x="287" y="53"/>
                      </a:cubicBezTo>
                      <a:cubicBezTo>
                        <a:pt x="286" y="49"/>
                        <a:pt x="286" y="49"/>
                        <a:pt x="286" y="49"/>
                      </a:cubicBezTo>
                      <a:cubicBezTo>
                        <a:pt x="277" y="49"/>
                        <a:pt x="277" y="49"/>
                        <a:pt x="277" y="49"/>
                      </a:cubicBezTo>
                      <a:cubicBezTo>
                        <a:pt x="272" y="52"/>
                        <a:pt x="272" y="52"/>
                        <a:pt x="272" y="52"/>
                      </a:cubicBezTo>
                      <a:cubicBezTo>
                        <a:pt x="271" y="49"/>
                        <a:pt x="271" y="49"/>
                        <a:pt x="271" y="49"/>
                      </a:cubicBezTo>
                      <a:cubicBezTo>
                        <a:pt x="268" y="45"/>
                        <a:pt x="268" y="45"/>
                        <a:pt x="268" y="45"/>
                      </a:cubicBezTo>
                      <a:cubicBezTo>
                        <a:pt x="264" y="44"/>
                        <a:pt x="264" y="44"/>
                        <a:pt x="264" y="44"/>
                      </a:cubicBezTo>
                      <a:cubicBezTo>
                        <a:pt x="259" y="49"/>
                        <a:pt x="259" y="49"/>
                        <a:pt x="259" y="49"/>
                      </a:cubicBezTo>
                      <a:cubicBezTo>
                        <a:pt x="253" y="52"/>
                        <a:pt x="253" y="52"/>
                        <a:pt x="253" y="52"/>
                      </a:cubicBezTo>
                      <a:cubicBezTo>
                        <a:pt x="247" y="57"/>
                        <a:pt x="247" y="57"/>
                        <a:pt x="247" y="57"/>
                      </a:cubicBezTo>
                      <a:cubicBezTo>
                        <a:pt x="251" y="51"/>
                        <a:pt x="251" y="51"/>
                        <a:pt x="251" y="51"/>
                      </a:cubicBezTo>
                      <a:cubicBezTo>
                        <a:pt x="255" y="48"/>
                        <a:pt x="255" y="48"/>
                        <a:pt x="255" y="48"/>
                      </a:cubicBezTo>
                      <a:cubicBezTo>
                        <a:pt x="262" y="39"/>
                        <a:pt x="262" y="39"/>
                        <a:pt x="262" y="39"/>
                      </a:cubicBezTo>
                      <a:cubicBezTo>
                        <a:pt x="266" y="35"/>
                        <a:pt x="266" y="35"/>
                        <a:pt x="266" y="35"/>
                      </a:cubicBezTo>
                      <a:cubicBezTo>
                        <a:pt x="270" y="29"/>
                        <a:pt x="270" y="29"/>
                        <a:pt x="270" y="29"/>
                      </a:cubicBezTo>
                      <a:cubicBezTo>
                        <a:pt x="268" y="19"/>
                        <a:pt x="268" y="19"/>
                        <a:pt x="268" y="19"/>
                      </a:cubicBezTo>
                      <a:cubicBezTo>
                        <a:pt x="260" y="12"/>
                        <a:pt x="260" y="12"/>
                        <a:pt x="260" y="12"/>
                      </a:cubicBezTo>
                      <a:cubicBezTo>
                        <a:pt x="254" y="11"/>
                        <a:pt x="254" y="11"/>
                        <a:pt x="254" y="11"/>
                      </a:cubicBezTo>
                      <a:cubicBezTo>
                        <a:pt x="254" y="8"/>
                        <a:pt x="254" y="8"/>
                        <a:pt x="254" y="8"/>
                      </a:cubicBezTo>
                      <a:cubicBezTo>
                        <a:pt x="249" y="1"/>
                        <a:pt x="249" y="1"/>
                        <a:pt x="249" y="1"/>
                      </a:cubicBezTo>
                      <a:cubicBezTo>
                        <a:pt x="249" y="1"/>
                        <a:pt x="242" y="0"/>
                        <a:pt x="241" y="0"/>
                      </a:cubicBezTo>
                      <a:cubicBezTo>
                        <a:pt x="241" y="1"/>
                        <a:pt x="233" y="9"/>
                        <a:pt x="233" y="9"/>
                      </a:cubicBezTo>
                      <a:cubicBezTo>
                        <a:pt x="231" y="16"/>
                        <a:pt x="231" y="16"/>
                        <a:pt x="231" y="16"/>
                      </a:cubicBezTo>
                      <a:cubicBezTo>
                        <a:pt x="222" y="22"/>
                        <a:pt x="222" y="22"/>
                        <a:pt x="222" y="22"/>
                      </a:cubicBezTo>
                      <a:cubicBezTo>
                        <a:pt x="216" y="19"/>
                        <a:pt x="216" y="19"/>
                        <a:pt x="216" y="19"/>
                      </a:cubicBezTo>
                      <a:cubicBezTo>
                        <a:pt x="206" y="23"/>
                        <a:pt x="206" y="23"/>
                        <a:pt x="206" y="23"/>
                      </a:cubicBezTo>
                      <a:cubicBezTo>
                        <a:pt x="195" y="29"/>
                        <a:pt x="195" y="29"/>
                        <a:pt x="195" y="29"/>
                      </a:cubicBezTo>
                      <a:cubicBezTo>
                        <a:pt x="190" y="35"/>
                        <a:pt x="190" y="35"/>
                        <a:pt x="190" y="35"/>
                      </a:cubicBezTo>
                      <a:cubicBezTo>
                        <a:pt x="190" y="35"/>
                        <a:pt x="189" y="46"/>
                        <a:pt x="188" y="46"/>
                      </a:cubicBezTo>
                      <a:cubicBezTo>
                        <a:pt x="187" y="46"/>
                        <a:pt x="172" y="50"/>
                        <a:pt x="172" y="50"/>
                      </a:cubicBezTo>
                      <a:cubicBezTo>
                        <a:pt x="169" y="54"/>
                        <a:pt x="169" y="54"/>
                        <a:pt x="169" y="54"/>
                      </a:cubicBezTo>
                      <a:cubicBezTo>
                        <a:pt x="169" y="54"/>
                        <a:pt x="171" y="63"/>
                        <a:pt x="170" y="64"/>
                      </a:cubicBezTo>
                      <a:cubicBezTo>
                        <a:pt x="170" y="64"/>
                        <a:pt x="167" y="63"/>
                        <a:pt x="167" y="63"/>
                      </a:cubicBezTo>
                      <a:cubicBezTo>
                        <a:pt x="162" y="61"/>
                        <a:pt x="162" y="61"/>
                        <a:pt x="162" y="61"/>
                      </a:cubicBezTo>
                      <a:cubicBezTo>
                        <a:pt x="162" y="61"/>
                        <a:pt x="160" y="65"/>
                        <a:pt x="158" y="66"/>
                      </a:cubicBezTo>
                      <a:cubicBezTo>
                        <a:pt x="155" y="67"/>
                        <a:pt x="155" y="62"/>
                        <a:pt x="155" y="62"/>
                      </a:cubicBezTo>
                      <a:cubicBezTo>
                        <a:pt x="152" y="59"/>
                        <a:pt x="152" y="59"/>
                        <a:pt x="152" y="59"/>
                      </a:cubicBezTo>
                      <a:cubicBezTo>
                        <a:pt x="150" y="59"/>
                        <a:pt x="150" y="59"/>
                        <a:pt x="150" y="59"/>
                      </a:cubicBezTo>
                      <a:cubicBezTo>
                        <a:pt x="148" y="65"/>
                        <a:pt x="148" y="65"/>
                        <a:pt x="148" y="65"/>
                      </a:cubicBezTo>
                      <a:cubicBezTo>
                        <a:pt x="148" y="65"/>
                        <a:pt x="148" y="70"/>
                        <a:pt x="148" y="70"/>
                      </a:cubicBezTo>
                      <a:cubicBezTo>
                        <a:pt x="149" y="71"/>
                        <a:pt x="148" y="79"/>
                        <a:pt x="148" y="79"/>
                      </a:cubicBezTo>
                      <a:cubicBezTo>
                        <a:pt x="145" y="80"/>
                        <a:pt x="145" y="80"/>
                        <a:pt x="145" y="80"/>
                      </a:cubicBezTo>
                      <a:cubicBezTo>
                        <a:pt x="143" y="76"/>
                        <a:pt x="143" y="76"/>
                        <a:pt x="143" y="76"/>
                      </a:cubicBezTo>
                      <a:cubicBezTo>
                        <a:pt x="145" y="68"/>
                        <a:pt x="145" y="68"/>
                        <a:pt x="145" y="68"/>
                      </a:cubicBezTo>
                      <a:cubicBezTo>
                        <a:pt x="144" y="63"/>
                        <a:pt x="144" y="63"/>
                        <a:pt x="144" y="63"/>
                      </a:cubicBezTo>
                      <a:cubicBezTo>
                        <a:pt x="143" y="58"/>
                        <a:pt x="143" y="58"/>
                        <a:pt x="143" y="58"/>
                      </a:cubicBezTo>
                      <a:cubicBezTo>
                        <a:pt x="137" y="56"/>
                        <a:pt x="137" y="56"/>
                        <a:pt x="137" y="56"/>
                      </a:cubicBezTo>
                      <a:cubicBezTo>
                        <a:pt x="131" y="56"/>
                        <a:pt x="131" y="56"/>
                        <a:pt x="131" y="56"/>
                      </a:cubicBezTo>
                      <a:cubicBezTo>
                        <a:pt x="128" y="70"/>
                        <a:pt x="128" y="70"/>
                        <a:pt x="128" y="70"/>
                      </a:cubicBezTo>
                      <a:cubicBezTo>
                        <a:pt x="125" y="73"/>
                        <a:pt x="125" y="73"/>
                        <a:pt x="125" y="73"/>
                      </a:cubicBezTo>
                      <a:cubicBezTo>
                        <a:pt x="123" y="76"/>
                        <a:pt x="123" y="76"/>
                        <a:pt x="123" y="76"/>
                      </a:cubicBezTo>
                      <a:cubicBezTo>
                        <a:pt x="126" y="81"/>
                        <a:pt x="126" y="81"/>
                        <a:pt x="126" y="81"/>
                      </a:cubicBezTo>
                      <a:cubicBezTo>
                        <a:pt x="125" y="86"/>
                        <a:pt x="125" y="86"/>
                        <a:pt x="125" y="86"/>
                      </a:cubicBezTo>
                      <a:cubicBezTo>
                        <a:pt x="126" y="88"/>
                        <a:pt x="126" y="88"/>
                        <a:pt x="126" y="88"/>
                      </a:cubicBezTo>
                      <a:cubicBezTo>
                        <a:pt x="132" y="94"/>
                        <a:pt x="132" y="94"/>
                        <a:pt x="132" y="94"/>
                      </a:cubicBezTo>
                      <a:cubicBezTo>
                        <a:pt x="128" y="101"/>
                        <a:pt x="128" y="101"/>
                        <a:pt x="128" y="101"/>
                      </a:cubicBezTo>
                      <a:cubicBezTo>
                        <a:pt x="121" y="94"/>
                        <a:pt x="121" y="94"/>
                        <a:pt x="121" y="94"/>
                      </a:cubicBezTo>
                      <a:cubicBezTo>
                        <a:pt x="113" y="88"/>
                        <a:pt x="113" y="88"/>
                        <a:pt x="113" y="88"/>
                      </a:cubicBezTo>
                      <a:cubicBezTo>
                        <a:pt x="108" y="88"/>
                        <a:pt x="108" y="88"/>
                        <a:pt x="108" y="88"/>
                      </a:cubicBezTo>
                      <a:cubicBezTo>
                        <a:pt x="103" y="88"/>
                        <a:pt x="103" y="88"/>
                        <a:pt x="103" y="88"/>
                      </a:cubicBezTo>
                      <a:cubicBezTo>
                        <a:pt x="104" y="95"/>
                        <a:pt x="104" y="95"/>
                        <a:pt x="104" y="95"/>
                      </a:cubicBezTo>
                      <a:cubicBezTo>
                        <a:pt x="102" y="96"/>
                        <a:pt x="102" y="96"/>
                        <a:pt x="102" y="96"/>
                      </a:cubicBezTo>
                      <a:cubicBezTo>
                        <a:pt x="98" y="95"/>
                        <a:pt x="98" y="95"/>
                        <a:pt x="98" y="95"/>
                      </a:cubicBezTo>
                      <a:cubicBezTo>
                        <a:pt x="93" y="97"/>
                        <a:pt x="93" y="97"/>
                        <a:pt x="93" y="97"/>
                      </a:cubicBezTo>
                      <a:cubicBezTo>
                        <a:pt x="89" y="98"/>
                        <a:pt x="89" y="98"/>
                        <a:pt x="89" y="98"/>
                      </a:cubicBezTo>
                      <a:cubicBezTo>
                        <a:pt x="85" y="99"/>
                        <a:pt x="85" y="99"/>
                        <a:pt x="85" y="99"/>
                      </a:cubicBezTo>
                      <a:cubicBezTo>
                        <a:pt x="83" y="97"/>
                        <a:pt x="83" y="97"/>
                        <a:pt x="83" y="97"/>
                      </a:cubicBezTo>
                      <a:cubicBezTo>
                        <a:pt x="79" y="98"/>
                        <a:pt x="79" y="98"/>
                        <a:pt x="79" y="98"/>
                      </a:cubicBezTo>
                      <a:cubicBezTo>
                        <a:pt x="73" y="102"/>
                        <a:pt x="73" y="102"/>
                        <a:pt x="73" y="102"/>
                      </a:cubicBezTo>
                      <a:cubicBezTo>
                        <a:pt x="66" y="106"/>
                        <a:pt x="66" y="106"/>
                        <a:pt x="66" y="106"/>
                      </a:cubicBezTo>
                      <a:cubicBezTo>
                        <a:pt x="64" y="107"/>
                        <a:pt x="64" y="107"/>
                        <a:pt x="64" y="107"/>
                      </a:cubicBezTo>
                      <a:cubicBezTo>
                        <a:pt x="62" y="112"/>
                        <a:pt x="62" y="112"/>
                        <a:pt x="62" y="112"/>
                      </a:cubicBezTo>
                      <a:cubicBezTo>
                        <a:pt x="59" y="112"/>
                        <a:pt x="59" y="112"/>
                        <a:pt x="59" y="112"/>
                      </a:cubicBezTo>
                      <a:cubicBezTo>
                        <a:pt x="56" y="109"/>
                        <a:pt x="56" y="109"/>
                        <a:pt x="56" y="109"/>
                      </a:cubicBezTo>
                      <a:cubicBezTo>
                        <a:pt x="57" y="106"/>
                        <a:pt x="57" y="106"/>
                        <a:pt x="57" y="106"/>
                      </a:cubicBezTo>
                      <a:cubicBezTo>
                        <a:pt x="60" y="104"/>
                        <a:pt x="60" y="104"/>
                        <a:pt x="60" y="104"/>
                      </a:cubicBezTo>
                      <a:cubicBezTo>
                        <a:pt x="59" y="100"/>
                        <a:pt x="59" y="100"/>
                        <a:pt x="59" y="100"/>
                      </a:cubicBezTo>
                      <a:cubicBezTo>
                        <a:pt x="55" y="99"/>
                        <a:pt x="55" y="99"/>
                        <a:pt x="55" y="99"/>
                      </a:cubicBezTo>
                      <a:cubicBezTo>
                        <a:pt x="53" y="99"/>
                        <a:pt x="53" y="99"/>
                        <a:pt x="53" y="99"/>
                      </a:cubicBezTo>
                      <a:cubicBezTo>
                        <a:pt x="50" y="98"/>
                        <a:pt x="50" y="98"/>
                        <a:pt x="50" y="98"/>
                      </a:cubicBezTo>
                      <a:cubicBezTo>
                        <a:pt x="52" y="102"/>
                        <a:pt x="52" y="102"/>
                        <a:pt x="52" y="102"/>
                      </a:cubicBezTo>
                      <a:cubicBezTo>
                        <a:pt x="52" y="109"/>
                        <a:pt x="52" y="109"/>
                        <a:pt x="52" y="109"/>
                      </a:cubicBezTo>
                      <a:cubicBezTo>
                        <a:pt x="54" y="112"/>
                        <a:pt x="54" y="112"/>
                        <a:pt x="54" y="112"/>
                      </a:cubicBezTo>
                      <a:cubicBezTo>
                        <a:pt x="52" y="118"/>
                        <a:pt x="52" y="118"/>
                        <a:pt x="52" y="118"/>
                      </a:cubicBezTo>
                      <a:cubicBezTo>
                        <a:pt x="49" y="116"/>
                        <a:pt x="49" y="116"/>
                        <a:pt x="49" y="116"/>
                      </a:cubicBezTo>
                      <a:cubicBezTo>
                        <a:pt x="46" y="116"/>
                        <a:pt x="46" y="116"/>
                        <a:pt x="46" y="116"/>
                      </a:cubicBezTo>
                      <a:cubicBezTo>
                        <a:pt x="43" y="118"/>
                        <a:pt x="43" y="118"/>
                        <a:pt x="43" y="118"/>
                      </a:cubicBezTo>
                      <a:cubicBezTo>
                        <a:pt x="40" y="121"/>
                        <a:pt x="40" y="121"/>
                        <a:pt x="40" y="121"/>
                      </a:cubicBezTo>
                      <a:cubicBezTo>
                        <a:pt x="38" y="123"/>
                        <a:pt x="38" y="123"/>
                        <a:pt x="38" y="123"/>
                      </a:cubicBezTo>
                      <a:cubicBezTo>
                        <a:pt x="41" y="130"/>
                        <a:pt x="41" y="130"/>
                        <a:pt x="41" y="130"/>
                      </a:cubicBezTo>
                      <a:cubicBezTo>
                        <a:pt x="41" y="130"/>
                        <a:pt x="39" y="129"/>
                        <a:pt x="39" y="129"/>
                      </a:cubicBezTo>
                      <a:cubicBezTo>
                        <a:pt x="38" y="128"/>
                        <a:pt x="33" y="128"/>
                        <a:pt x="33" y="128"/>
                      </a:cubicBezTo>
                      <a:cubicBezTo>
                        <a:pt x="30" y="127"/>
                        <a:pt x="30" y="127"/>
                        <a:pt x="30" y="127"/>
                      </a:cubicBezTo>
                      <a:cubicBezTo>
                        <a:pt x="30" y="129"/>
                        <a:pt x="30" y="129"/>
                        <a:pt x="30" y="129"/>
                      </a:cubicBezTo>
                      <a:cubicBezTo>
                        <a:pt x="32" y="132"/>
                        <a:pt x="32" y="132"/>
                        <a:pt x="32" y="132"/>
                      </a:cubicBezTo>
                      <a:cubicBezTo>
                        <a:pt x="33" y="135"/>
                        <a:pt x="33" y="135"/>
                        <a:pt x="33" y="135"/>
                      </a:cubicBezTo>
                      <a:cubicBezTo>
                        <a:pt x="31" y="136"/>
                        <a:pt x="31" y="136"/>
                        <a:pt x="31" y="136"/>
                      </a:cubicBezTo>
                      <a:cubicBezTo>
                        <a:pt x="26" y="133"/>
                        <a:pt x="26" y="133"/>
                        <a:pt x="26" y="133"/>
                      </a:cubicBezTo>
                      <a:cubicBezTo>
                        <a:pt x="23" y="130"/>
                        <a:pt x="23" y="130"/>
                        <a:pt x="23" y="130"/>
                      </a:cubicBezTo>
                      <a:cubicBezTo>
                        <a:pt x="23" y="128"/>
                        <a:pt x="23" y="128"/>
                        <a:pt x="23" y="128"/>
                      </a:cubicBezTo>
                      <a:cubicBezTo>
                        <a:pt x="21" y="123"/>
                        <a:pt x="21" y="123"/>
                        <a:pt x="21" y="123"/>
                      </a:cubicBezTo>
                      <a:cubicBezTo>
                        <a:pt x="23" y="121"/>
                        <a:pt x="23" y="121"/>
                        <a:pt x="23" y="121"/>
                      </a:cubicBezTo>
                      <a:cubicBezTo>
                        <a:pt x="23" y="118"/>
                        <a:pt x="23" y="118"/>
                        <a:pt x="23" y="118"/>
                      </a:cubicBezTo>
                      <a:cubicBezTo>
                        <a:pt x="19" y="116"/>
                        <a:pt x="19" y="116"/>
                        <a:pt x="19" y="116"/>
                      </a:cubicBezTo>
                      <a:cubicBezTo>
                        <a:pt x="15" y="113"/>
                        <a:pt x="15" y="113"/>
                        <a:pt x="15" y="113"/>
                      </a:cubicBezTo>
                      <a:cubicBezTo>
                        <a:pt x="14" y="111"/>
                        <a:pt x="14" y="111"/>
                        <a:pt x="14" y="111"/>
                      </a:cubicBezTo>
                      <a:cubicBezTo>
                        <a:pt x="16" y="111"/>
                        <a:pt x="16" y="111"/>
                        <a:pt x="16" y="111"/>
                      </a:cubicBezTo>
                      <a:cubicBezTo>
                        <a:pt x="18" y="112"/>
                        <a:pt x="18" y="112"/>
                        <a:pt x="18" y="112"/>
                      </a:cubicBezTo>
                      <a:cubicBezTo>
                        <a:pt x="18" y="112"/>
                        <a:pt x="22" y="113"/>
                        <a:pt x="22" y="113"/>
                      </a:cubicBezTo>
                      <a:cubicBezTo>
                        <a:pt x="23" y="113"/>
                        <a:pt x="24" y="116"/>
                        <a:pt x="24" y="116"/>
                      </a:cubicBezTo>
                      <a:cubicBezTo>
                        <a:pt x="31" y="118"/>
                        <a:pt x="31" y="118"/>
                        <a:pt x="31" y="118"/>
                      </a:cubicBezTo>
                      <a:cubicBezTo>
                        <a:pt x="38" y="117"/>
                        <a:pt x="38" y="117"/>
                        <a:pt x="38" y="117"/>
                      </a:cubicBezTo>
                      <a:cubicBezTo>
                        <a:pt x="42" y="114"/>
                        <a:pt x="42" y="114"/>
                        <a:pt x="42" y="114"/>
                      </a:cubicBezTo>
                      <a:cubicBezTo>
                        <a:pt x="43" y="109"/>
                        <a:pt x="43" y="109"/>
                        <a:pt x="43" y="109"/>
                      </a:cubicBezTo>
                      <a:cubicBezTo>
                        <a:pt x="36" y="101"/>
                        <a:pt x="36" y="101"/>
                        <a:pt x="36" y="101"/>
                      </a:cubicBezTo>
                      <a:cubicBezTo>
                        <a:pt x="30" y="97"/>
                        <a:pt x="30" y="97"/>
                        <a:pt x="30" y="97"/>
                      </a:cubicBezTo>
                      <a:cubicBezTo>
                        <a:pt x="26" y="93"/>
                        <a:pt x="26" y="93"/>
                        <a:pt x="26" y="93"/>
                      </a:cubicBezTo>
                      <a:cubicBezTo>
                        <a:pt x="20" y="91"/>
                        <a:pt x="20" y="91"/>
                        <a:pt x="20" y="91"/>
                      </a:cubicBezTo>
                      <a:cubicBezTo>
                        <a:pt x="17" y="90"/>
                        <a:pt x="17" y="90"/>
                        <a:pt x="17" y="90"/>
                      </a:cubicBezTo>
                      <a:cubicBezTo>
                        <a:pt x="17" y="87"/>
                        <a:pt x="17" y="87"/>
                        <a:pt x="17" y="87"/>
                      </a:cubicBezTo>
                      <a:cubicBezTo>
                        <a:pt x="13" y="87"/>
                        <a:pt x="13" y="87"/>
                        <a:pt x="13" y="87"/>
                      </a:cubicBezTo>
                      <a:cubicBezTo>
                        <a:pt x="10" y="87"/>
                        <a:pt x="10" y="87"/>
                        <a:pt x="10" y="87"/>
                      </a:cubicBezTo>
                      <a:cubicBezTo>
                        <a:pt x="9" y="87"/>
                        <a:pt x="9" y="87"/>
                        <a:pt x="9" y="87"/>
                      </a:cubicBezTo>
                      <a:cubicBezTo>
                        <a:pt x="8" y="89"/>
                        <a:pt x="8" y="89"/>
                        <a:pt x="8" y="89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4"/>
                        <a:pt x="4" y="94"/>
                        <a:pt x="4" y="94"/>
                      </a:cubicBezTo>
                      <a:cubicBezTo>
                        <a:pt x="3" y="95"/>
                        <a:pt x="3" y="95"/>
                        <a:pt x="3" y="95"/>
                      </a:cubicBezTo>
                      <a:cubicBezTo>
                        <a:pt x="3" y="96"/>
                        <a:pt x="3" y="96"/>
                        <a:pt x="3" y="96"/>
                      </a:cubicBezTo>
                      <a:cubicBezTo>
                        <a:pt x="2" y="99"/>
                        <a:pt x="2" y="99"/>
                        <a:pt x="2" y="99"/>
                      </a:cubicBezTo>
                      <a:cubicBezTo>
                        <a:pt x="3" y="100"/>
                        <a:pt x="3" y="100"/>
                        <a:pt x="3" y="100"/>
                      </a:cubicBezTo>
                      <a:cubicBezTo>
                        <a:pt x="6" y="102"/>
                        <a:pt x="6" y="102"/>
                        <a:pt x="6" y="102"/>
                      </a:cubicBezTo>
                      <a:cubicBezTo>
                        <a:pt x="8" y="107"/>
                        <a:pt x="8" y="107"/>
                        <a:pt x="8" y="107"/>
                      </a:cubicBezTo>
                      <a:cubicBezTo>
                        <a:pt x="4" y="112"/>
                        <a:pt x="4" y="112"/>
                        <a:pt x="4" y="112"/>
                      </a:cubicBezTo>
                      <a:cubicBezTo>
                        <a:pt x="8" y="122"/>
                        <a:pt x="8" y="122"/>
                        <a:pt x="8" y="122"/>
                      </a:cubicBezTo>
                      <a:cubicBezTo>
                        <a:pt x="6" y="124"/>
                        <a:pt x="6" y="124"/>
                        <a:pt x="6" y="124"/>
                      </a:cubicBezTo>
                      <a:cubicBezTo>
                        <a:pt x="7" y="126"/>
                        <a:pt x="7" y="126"/>
                        <a:pt x="7" y="126"/>
                      </a:cubicBezTo>
                      <a:cubicBezTo>
                        <a:pt x="6" y="127"/>
                        <a:pt x="6" y="127"/>
                        <a:pt x="6" y="127"/>
                      </a:cubicBezTo>
                      <a:cubicBezTo>
                        <a:pt x="8" y="129"/>
                        <a:pt x="8" y="129"/>
                        <a:pt x="8" y="129"/>
                      </a:cubicBezTo>
                      <a:cubicBezTo>
                        <a:pt x="8" y="129"/>
                        <a:pt x="7" y="131"/>
                        <a:pt x="7" y="131"/>
                      </a:cubicBezTo>
                      <a:cubicBezTo>
                        <a:pt x="8" y="131"/>
                        <a:pt x="9" y="133"/>
                        <a:pt x="9" y="133"/>
                      </a:cubicBezTo>
                      <a:cubicBezTo>
                        <a:pt x="8" y="137"/>
                        <a:pt x="8" y="137"/>
                        <a:pt x="8" y="137"/>
                      </a:cubicBezTo>
                      <a:cubicBezTo>
                        <a:pt x="10" y="140"/>
                        <a:pt x="10" y="140"/>
                        <a:pt x="10" y="140"/>
                      </a:cubicBezTo>
                      <a:cubicBezTo>
                        <a:pt x="12" y="141"/>
                        <a:pt x="12" y="141"/>
                        <a:pt x="12" y="141"/>
                      </a:cubicBezTo>
                      <a:cubicBezTo>
                        <a:pt x="11" y="143"/>
                        <a:pt x="11" y="143"/>
                        <a:pt x="11" y="143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" y="157"/>
                        <a:pt x="2" y="157"/>
                        <a:pt x="2" y="157"/>
                      </a:cubicBezTo>
                      <a:cubicBezTo>
                        <a:pt x="4" y="158"/>
                        <a:pt x="4" y="158"/>
                        <a:pt x="4" y="158"/>
                      </a:cubicBezTo>
                      <a:cubicBezTo>
                        <a:pt x="4" y="163"/>
                        <a:pt x="4" y="163"/>
                        <a:pt x="4" y="163"/>
                      </a:cubicBezTo>
                      <a:cubicBezTo>
                        <a:pt x="1" y="163"/>
                        <a:pt x="1" y="163"/>
                        <a:pt x="1" y="163"/>
                      </a:cubicBezTo>
                      <a:cubicBezTo>
                        <a:pt x="2" y="164"/>
                        <a:pt x="2" y="164"/>
                        <a:pt x="2" y="164"/>
                      </a:cubicBezTo>
                      <a:cubicBezTo>
                        <a:pt x="1" y="168"/>
                        <a:pt x="1" y="168"/>
                        <a:pt x="1" y="168"/>
                      </a:cubicBezTo>
                      <a:cubicBezTo>
                        <a:pt x="1" y="171"/>
                        <a:pt x="1" y="171"/>
                        <a:pt x="1" y="171"/>
                      </a:cubicBezTo>
                      <a:cubicBezTo>
                        <a:pt x="0" y="178"/>
                        <a:pt x="0" y="178"/>
                        <a:pt x="0" y="178"/>
                      </a:cubicBezTo>
                      <a:cubicBezTo>
                        <a:pt x="2" y="183"/>
                        <a:pt x="2" y="183"/>
                        <a:pt x="2" y="183"/>
                      </a:cubicBezTo>
                      <a:cubicBezTo>
                        <a:pt x="6" y="185"/>
                        <a:pt x="6" y="185"/>
                        <a:pt x="6" y="185"/>
                      </a:cubicBezTo>
                      <a:cubicBezTo>
                        <a:pt x="9" y="186"/>
                        <a:pt x="9" y="186"/>
                        <a:pt x="9" y="186"/>
                      </a:cubicBezTo>
                      <a:cubicBezTo>
                        <a:pt x="13" y="195"/>
                        <a:pt x="13" y="195"/>
                        <a:pt x="13" y="195"/>
                      </a:cubicBezTo>
                      <a:cubicBezTo>
                        <a:pt x="16" y="197"/>
                        <a:pt x="16" y="197"/>
                        <a:pt x="16" y="197"/>
                      </a:cubicBezTo>
                      <a:cubicBezTo>
                        <a:pt x="15" y="199"/>
                        <a:pt x="15" y="199"/>
                        <a:pt x="15" y="199"/>
                      </a:cubicBezTo>
                      <a:cubicBezTo>
                        <a:pt x="12" y="201"/>
                        <a:pt x="12" y="201"/>
                        <a:pt x="12" y="201"/>
                      </a:cubicBezTo>
                      <a:cubicBezTo>
                        <a:pt x="13" y="204"/>
                        <a:pt x="13" y="204"/>
                        <a:pt x="13" y="204"/>
                      </a:cubicBezTo>
                      <a:cubicBezTo>
                        <a:pt x="15" y="205"/>
                        <a:pt x="15" y="205"/>
                        <a:pt x="15" y="205"/>
                      </a:cubicBezTo>
                      <a:cubicBezTo>
                        <a:pt x="18" y="205"/>
                        <a:pt x="18" y="205"/>
                        <a:pt x="18" y="205"/>
                      </a:cubicBezTo>
                      <a:cubicBezTo>
                        <a:pt x="21" y="208"/>
                        <a:pt x="21" y="208"/>
                        <a:pt x="21" y="208"/>
                      </a:cubicBezTo>
                      <a:cubicBezTo>
                        <a:pt x="22" y="209"/>
                        <a:pt x="22" y="209"/>
                        <a:pt x="22" y="209"/>
                      </a:cubicBezTo>
                      <a:cubicBezTo>
                        <a:pt x="34" y="214"/>
                        <a:pt x="34" y="214"/>
                        <a:pt x="34" y="214"/>
                      </a:cubicBezTo>
                      <a:cubicBezTo>
                        <a:pt x="35" y="214"/>
                        <a:pt x="35" y="214"/>
                        <a:pt x="35" y="214"/>
                      </a:cubicBezTo>
                      <a:cubicBezTo>
                        <a:pt x="34" y="219"/>
                        <a:pt x="34" y="219"/>
                        <a:pt x="34" y="219"/>
                      </a:cubicBezTo>
                      <a:cubicBezTo>
                        <a:pt x="32" y="220"/>
                        <a:pt x="32" y="220"/>
                        <a:pt x="32" y="220"/>
                      </a:cubicBezTo>
                      <a:cubicBezTo>
                        <a:pt x="30" y="223"/>
                        <a:pt x="30" y="223"/>
                        <a:pt x="30" y="223"/>
                      </a:cubicBezTo>
                      <a:cubicBezTo>
                        <a:pt x="28" y="225"/>
                        <a:pt x="28" y="225"/>
                        <a:pt x="28" y="225"/>
                      </a:cubicBezTo>
                      <a:cubicBezTo>
                        <a:pt x="31" y="224"/>
                        <a:pt x="31" y="224"/>
                        <a:pt x="31" y="224"/>
                      </a:cubicBezTo>
                      <a:cubicBezTo>
                        <a:pt x="29" y="228"/>
                        <a:pt x="29" y="228"/>
                        <a:pt x="29" y="228"/>
                      </a:cubicBezTo>
                      <a:cubicBezTo>
                        <a:pt x="26" y="232"/>
                        <a:pt x="26" y="232"/>
                        <a:pt x="26" y="232"/>
                      </a:cubicBezTo>
                      <a:cubicBezTo>
                        <a:pt x="29" y="236"/>
                        <a:pt x="29" y="236"/>
                        <a:pt x="29" y="236"/>
                      </a:cubicBezTo>
                      <a:cubicBezTo>
                        <a:pt x="35" y="239"/>
                        <a:pt x="35" y="239"/>
                        <a:pt x="35" y="239"/>
                      </a:cubicBezTo>
                      <a:cubicBezTo>
                        <a:pt x="40" y="244"/>
                        <a:pt x="40" y="244"/>
                        <a:pt x="40" y="244"/>
                      </a:cubicBezTo>
                      <a:cubicBezTo>
                        <a:pt x="40" y="247"/>
                        <a:pt x="40" y="247"/>
                        <a:pt x="40" y="247"/>
                      </a:cubicBezTo>
                      <a:cubicBezTo>
                        <a:pt x="42" y="248"/>
                        <a:pt x="42" y="248"/>
                        <a:pt x="42" y="248"/>
                      </a:cubicBezTo>
                      <a:cubicBezTo>
                        <a:pt x="45" y="248"/>
                        <a:pt x="45" y="248"/>
                        <a:pt x="45" y="248"/>
                      </a:cubicBezTo>
                      <a:cubicBezTo>
                        <a:pt x="47" y="250"/>
                        <a:pt x="47" y="250"/>
                        <a:pt x="47" y="250"/>
                      </a:cubicBezTo>
                      <a:cubicBezTo>
                        <a:pt x="50" y="255"/>
                        <a:pt x="50" y="255"/>
                        <a:pt x="50" y="255"/>
                      </a:cubicBezTo>
                      <a:cubicBezTo>
                        <a:pt x="49" y="256"/>
                        <a:pt x="49" y="256"/>
                        <a:pt x="49" y="256"/>
                      </a:cubicBezTo>
                      <a:cubicBezTo>
                        <a:pt x="52" y="259"/>
                        <a:pt x="52" y="259"/>
                        <a:pt x="52" y="259"/>
                      </a:cubicBezTo>
                      <a:cubicBezTo>
                        <a:pt x="56" y="259"/>
                        <a:pt x="56" y="259"/>
                        <a:pt x="56" y="259"/>
                      </a:cubicBezTo>
                      <a:cubicBezTo>
                        <a:pt x="59" y="256"/>
                        <a:pt x="59" y="256"/>
                        <a:pt x="59" y="256"/>
                      </a:cubicBezTo>
                      <a:cubicBezTo>
                        <a:pt x="61" y="258"/>
                        <a:pt x="61" y="258"/>
                        <a:pt x="61" y="258"/>
                      </a:cubicBezTo>
                      <a:cubicBezTo>
                        <a:pt x="61" y="260"/>
                        <a:pt x="61" y="260"/>
                        <a:pt x="61" y="260"/>
                      </a:cubicBezTo>
                      <a:cubicBezTo>
                        <a:pt x="62" y="260"/>
                        <a:pt x="62" y="260"/>
                        <a:pt x="62" y="260"/>
                      </a:cubicBezTo>
                      <a:cubicBezTo>
                        <a:pt x="64" y="257"/>
                        <a:pt x="64" y="257"/>
                        <a:pt x="64" y="257"/>
                      </a:cubicBezTo>
                      <a:cubicBezTo>
                        <a:pt x="67" y="253"/>
                        <a:pt x="67" y="253"/>
                        <a:pt x="67" y="253"/>
                      </a:cubicBezTo>
                      <a:cubicBezTo>
                        <a:pt x="67" y="253"/>
                        <a:pt x="64" y="244"/>
                        <a:pt x="63" y="244"/>
                      </a:cubicBezTo>
                      <a:cubicBezTo>
                        <a:pt x="62" y="243"/>
                        <a:pt x="56" y="235"/>
                        <a:pt x="56" y="235"/>
                      </a:cubicBezTo>
                      <a:cubicBezTo>
                        <a:pt x="59" y="229"/>
                        <a:pt x="59" y="229"/>
                        <a:pt x="59" y="229"/>
                      </a:cubicBezTo>
                      <a:cubicBezTo>
                        <a:pt x="63" y="226"/>
                        <a:pt x="63" y="226"/>
                        <a:pt x="63" y="226"/>
                      </a:cubicBezTo>
                      <a:cubicBezTo>
                        <a:pt x="63" y="225"/>
                        <a:pt x="63" y="225"/>
                        <a:pt x="63" y="225"/>
                      </a:cubicBezTo>
                      <a:cubicBezTo>
                        <a:pt x="64" y="226"/>
                        <a:pt x="64" y="226"/>
                        <a:pt x="64" y="226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0" y="222"/>
                        <a:pt x="60" y="222"/>
                        <a:pt x="60" y="222"/>
                      </a:cubicBezTo>
                      <a:cubicBezTo>
                        <a:pt x="63" y="214"/>
                        <a:pt x="63" y="214"/>
                        <a:pt x="63" y="214"/>
                      </a:cubicBezTo>
                      <a:cubicBezTo>
                        <a:pt x="73" y="210"/>
                        <a:pt x="73" y="210"/>
                        <a:pt x="73" y="210"/>
                      </a:cubicBezTo>
                      <a:cubicBezTo>
                        <a:pt x="82" y="209"/>
                        <a:pt x="82" y="209"/>
                        <a:pt x="82" y="209"/>
                      </a:cubicBezTo>
                      <a:cubicBezTo>
                        <a:pt x="87" y="212"/>
                        <a:pt x="87" y="212"/>
                        <a:pt x="87" y="212"/>
                      </a:cubicBezTo>
                      <a:cubicBezTo>
                        <a:pt x="93" y="211"/>
                        <a:pt x="93" y="211"/>
                        <a:pt x="93" y="211"/>
                      </a:cubicBezTo>
                      <a:cubicBezTo>
                        <a:pt x="100" y="213"/>
                        <a:pt x="100" y="213"/>
                        <a:pt x="100" y="213"/>
                      </a:cubicBezTo>
                      <a:cubicBezTo>
                        <a:pt x="107" y="211"/>
                        <a:pt x="107" y="211"/>
                        <a:pt x="107" y="211"/>
                      </a:cubicBezTo>
                      <a:cubicBezTo>
                        <a:pt x="105" y="205"/>
                        <a:pt x="105" y="205"/>
                        <a:pt x="105" y="205"/>
                      </a:cubicBezTo>
                      <a:cubicBezTo>
                        <a:pt x="109" y="196"/>
                        <a:pt x="109" y="196"/>
                        <a:pt x="109" y="196"/>
                      </a:cubicBezTo>
                      <a:cubicBezTo>
                        <a:pt x="122" y="191"/>
                        <a:pt x="122" y="191"/>
                        <a:pt x="122" y="191"/>
                      </a:cubicBezTo>
                      <a:cubicBezTo>
                        <a:pt x="134" y="189"/>
                        <a:pt x="134" y="189"/>
                        <a:pt x="134" y="189"/>
                      </a:cubicBezTo>
                      <a:cubicBezTo>
                        <a:pt x="142" y="198"/>
                        <a:pt x="142" y="198"/>
                        <a:pt x="142" y="198"/>
                      </a:cubicBezTo>
                      <a:cubicBezTo>
                        <a:pt x="151" y="195"/>
                        <a:pt x="151" y="195"/>
                        <a:pt x="151" y="195"/>
                      </a:cubicBezTo>
                      <a:cubicBezTo>
                        <a:pt x="156" y="194"/>
                        <a:pt x="156" y="194"/>
                        <a:pt x="156" y="194"/>
                      </a:cubicBezTo>
                      <a:cubicBezTo>
                        <a:pt x="160" y="203"/>
                        <a:pt x="160" y="203"/>
                        <a:pt x="160" y="203"/>
                      </a:cubicBezTo>
                      <a:cubicBezTo>
                        <a:pt x="164" y="212"/>
                        <a:pt x="164" y="212"/>
                        <a:pt x="164" y="212"/>
                      </a:cubicBezTo>
                      <a:cubicBezTo>
                        <a:pt x="174" y="212"/>
                        <a:pt x="174" y="212"/>
                        <a:pt x="174" y="212"/>
                      </a:cubicBezTo>
                      <a:cubicBezTo>
                        <a:pt x="182" y="216"/>
                        <a:pt x="182" y="216"/>
                        <a:pt x="182" y="216"/>
                      </a:cubicBezTo>
                      <a:cubicBezTo>
                        <a:pt x="189" y="217"/>
                        <a:pt x="189" y="217"/>
                        <a:pt x="189" y="217"/>
                      </a:cubicBezTo>
                      <a:cubicBezTo>
                        <a:pt x="189" y="223"/>
                        <a:pt x="189" y="223"/>
                        <a:pt x="189" y="223"/>
                      </a:cubicBezTo>
                      <a:cubicBezTo>
                        <a:pt x="191" y="222"/>
                        <a:pt x="191" y="222"/>
                        <a:pt x="191" y="222"/>
                      </a:cubicBezTo>
                      <a:cubicBezTo>
                        <a:pt x="192" y="223"/>
                        <a:pt x="192" y="223"/>
                        <a:pt x="192" y="223"/>
                      </a:cubicBezTo>
                      <a:cubicBezTo>
                        <a:pt x="194" y="219"/>
                        <a:pt x="194" y="219"/>
                        <a:pt x="194" y="219"/>
                      </a:cubicBezTo>
                      <a:cubicBezTo>
                        <a:pt x="201" y="214"/>
                        <a:pt x="201" y="214"/>
                        <a:pt x="201" y="214"/>
                      </a:cubicBezTo>
                      <a:cubicBezTo>
                        <a:pt x="212" y="213"/>
                        <a:pt x="212" y="213"/>
                        <a:pt x="212" y="213"/>
                      </a:cubicBezTo>
                      <a:cubicBezTo>
                        <a:pt x="220" y="217"/>
                        <a:pt x="220" y="217"/>
                        <a:pt x="220" y="217"/>
                      </a:cubicBezTo>
                      <a:cubicBezTo>
                        <a:pt x="224" y="211"/>
                        <a:pt x="224" y="211"/>
                        <a:pt x="224" y="211"/>
                      </a:cubicBezTo>
                      <a:cubicBezTo>
                        <a:pt x="228" y="206"/>
                        <a:pt x="228" y="206"/>
                        <a:pt x="228" y="206"/>
                      </a:cubicBezTo>
                      <a:cubicBezTo>
                        <a:pt x="240" y="211"/>
                        <a:pt x="240" y="211"/>
                        <a:pt x="240" y="211"/>
                      </a:cubicBezTo>
                      <a:cubicBezTo>
                        <a:pt x="243" y="215"/>
                        <a:pt x="243" y="215"/>
                        <a:pt x="243" y="215"/>
                      </a:cubicBezTo>
                      <a:cubicBezTo>
                        <a:pt x="253" y="215"/>
                        <a:pt x="253" y="215"/>
                        <a:pt x="253" y="215"/>
                      </a:cubicBezTo>
                      <a:cubicBezTo>
                        <a:pt x="259" y="220"/>
                        <a:pt x="259" y="220"/>
                        <a:pt x="259" y="220"/>
                      </a:cubicBezTo>
                      <a:cubicBezTo>
                        <a:pt x="275" y="216"/>
                        <a:pt x="275" y="216"/>
                        <a:pt x="275" y="216"/>
                      </a:cubicBezTo>
                      <a:cubicBezTo>
                        <a:pt x="282" y="218"/>
                        <a:pt x="282" y="218"/>
                        <a:pt x="282" y="218"/>
                      </a:cubicBezTo>
                      <a:cubicBezTo>
                        <a:pt x="283" y="216"/>
                        <a:pt x="283" y="216"/>
                        <a:pt x="283" y="216"/>
                      </a:cubicBezTo>
                      <a:cubicBezTo>
                        <a:pt x="289" y="216"/>
                        <a:pt x="289" y="216"/>
                        <a:pt x="289" y="216"/>
                      </a:cubicBezTo>
                      <a:cubicBezTo>
                        <a:pt x="295" y="205"/>
                        <a:pt x="295" y="205"/>
                        <a:pt x="295" y="205"/>
                      </a:cubicBezTo>
                      <a:cubicBezTo>
                        <a:pt x="298" y="200"/>
                        <a:pt x="298" y="200"/>
                        <a:pt x="298" y="200"/>
                      </a:cubicBezTo>
                      <a:cubicBezTo>
                        <a:pt x="307" y="200"/>
                        <a:pt x="307" y="200"/>
                        <a:pt x="307" y="200"/>
                      </a:cubicBezTo>
                      <a:cubicBezTo>
                        <a:pt x="317" y="218"/>
                        <a:pt x="317" y="218"/>
                        <a:pt x="317" y="218"/>
                      </a:cubicBezTo>
                      <a:cubicBezTo>
                        <a:pt x="325" y="220"/>
                        <a:pt x="325" y="220"/>
                        <a:pt x="325" y="220"/>
                      </a:cubicBezTo>
                      <a:cubicBezTo>
                        <a:pt x="327" y="224"/>
                        <a:pt x="327" y="224"/>
                        <a:pt x="327" y="224"/>
                      </a:cubicBezTo>
                      <a:cubicBezTo>
                        <a:pt x="339" y="223"/>
                        <a:pt x="339" y="223"/>
                        <a:pt x="339" y="223"/>
                      </a:cubicBezTo>
                      <a:cubicBezTo>
                        <a:pt x="334" y="238"/>
                        <a:pt x="334" y="238"/>
                        <a:pt x="334" y="238"/>
                      </a:cubicBezTo>
                      <a:cubicBezTo>
                        <a:pt x="329" y="239"/>
                        <a:pt x="329" y="239"/>
                        <a:pt x="329" y="239"/>
                      </a:cubicBezTo>
                      <a:cubicBezTo>
                        <a:pt x="326" y="250"/>
                        <a:pt x="326" y="250"/>
                        <a:pt x="326" y="250"/>
                      </a:cubicBezTo>
                      <a:cubicBezTo>
                        <a:pt x="327" y="250"/>
                        <a:pt x="327" y="250"/>
                        <a:pt x="327" y="250"/>
                      </a:cubicBezTo>
                      <a:cubicBezTo>
                        <a:pt x="329" y="250"/>
                        <a:pt x="329" y="250"/>
                        <a:pt x="329" y="250"/>
                      </a:cubicBezTo>
                      <a:cubicBezTo>
                        <a:pt x="331" y="249"/>
                        <a:pt x="331" y="249"/>
                        <a:pt x="331" y="249"/>
                      </a:cubicBezTo>
                      <a:cubicBezTo>
                        <a:pt x="332" y="249"/>
                        <a:pt x="332" y="249"/>
                        <a:pt x="332" y="249"/>
                      </a:cubicBezTo>
                      <a:cubicBezTo>
                        <a:pt x="335" y="250"/>
                        <a:pt x="335" y="250"/>
                        <a:pt x="335" y="250"/>
                      </a:cubicBezTo>
                      <a:cubicBezTo>
                        <a:pt x="342" y="245"/>
                        <a:pt x="342" y="245"/>
                        <a:pt x="342" y="245"/>
                      </a:cubicBezTo>
                      <a:cubicBezTo>
                        <a:pt x="345" y="241"/>
                        <a:pt x="345" y="241"/>
                        <a:pt x="345" y="241"/>
                      </a:cubicBezTo>
                      <a:cubicBezTo>
                        <a:pt x="353" y="230"/>
                        <a:pt x="353" y="230"/>
                        <a:pt x="353" y="230"/>
                      </a:cubicBezTo>
                      <a:cubicBezTo>
                        <a:pt x="357" y="223"/>
                        <a:pt x="357" y="223"/>
                        <a:pt x="357" y="223"/>
                      </a:cubicBezTo>
                      <a:cubicBezTo>
                        <a:pt x="358" y="214"/>
                        <a:pt x="358" y="214"/>
                        <a:pt x="358" y="214"/>
                      </a:cubicBezTo>
                      <a:cubicBezTo>
                        <a:pt x="360" y="203"/>
                        <a:pt x="360" y="203"/>
                        <a:pt x="360" y="203"/>
                      </a:cubicBezTo>
                      <a:cubicBezTo>
                        <a:pt x="360" y="199"/>
                        <a:pt x="360" y="199"/>
                        <a:pt x="360" y="199"/>
                      </a:cubicBezTo>
                      <a:cubicBezTo>
                        <a:pt x="355" y="194"/>
                        <a:pt x="355" y="194"/>
                        <a:pt x="355" y="194"/>
                      </a:cubicBezTo>
                      <a:cubicBezTo>
                        <a:pt x="355" y="194"/>
                        <a:pt x="349" y="198"/>
                        <a:pt x="349" y="198"/>
                      </a:cubicBezTo>
                      <a:cubicBezTo>
                        <a:pt x="348" y="198"/>
                        <a:pt x="346" y="196"/>
                        <a:pt x="346" y="196"/>
                      </a:cubicBezTo>
                      <a:cubicBezTo>
                        <a:pt x="344" y="192"/>
                        <a:pt x="344" y="192"/>
                        <a:pt x="344" y="192"/>
                      </a:cubicBezTo>
                      <a:cubicBezTo>
                        <a:pt x="341" y="192"/>
                        <a:pt x="341" y="192"/>
                        <a:pt x="341" y="192"/>
                      </a:cubicBezTo>
                      <a:cubicBezTo>
                        <a:pt x="344" y="190"/>
                        <a:pt x="344" y="190"/>
                        <a:pt x="344" y="190"/>
                      </a:cubicBezTo>
                      <a:cubicBezTo>
                        <a:pt x="349" y="185"/>
                        <a:pt x="349" y="185"/>
                        <a:pt x="349" y="185"/>
                      </a:cubicBezTo>
                      <a:cubicBezTo>
                        <a:pt x="353" y="180"/>
                        <a:pt x="353" y="180"/>
                        <a:pt x="353" y="180"/>
                      </a:cubicBezTo>
                      <a:cubicBezTo>
                        <a:pt x="354" y="178"/>
                        <a:pt x="354" y="178"/>
                        <a:pt x="354" y="178"/>
                      </a:cubicBezTo>
                      <a:cubicBezTo>
                        <a:pt x="367" y="165"/>
                        <a:pt x="367" y="165"/>
                        <a:pt x="367" y="165"/>
                      </a:cubicBezTo>
                      <a:cubicBezTo>
                        <a:pt x="371" y="164"/>
                        <a:pt x="371" y="164"/>
                        <a:pt x="371" y="164"/>
                      </a:cubicBezTo>
                      <a:cubicBezTo>
                        <a:pt x="381" y="164"/>
                        <a:pt x="381" y="164"/>
                        <a:pt x="381" y="164"/>
                      </a:cubicBezTo>
                      <a:cubicBezTo>
                        <a:pt x="386" y="163"/>
                        <a:pt x="386" y="163"/>
                        <a:pt x="386" y="163"/>
                      </a:cubicBezTo>
                      <a:cubicBezTo>
                        <a:pt x="392" y="165"/>
                        <a:pt x="392" y="165"/>
                        <a:pt x="392" y="165"/>
                      </a:cubicBezTo>
                      <a:cubicBezTo>
                        <a:pt x="392" y="168"/>
                        <a:pt x="392" y="168"/>
                        <a:pt x="392" y="168"/>
                      </a:cubicBezTo>
                      <a:cubicBezTo>
                        <a:pt x="392" y="168"/>
                        <a:pt x="400" y="166"/>
                        <a:pt x="401" y="166"/>
                      </a:cubicBezTo>
                      <a:cubicBezTo>
                        <a:pt x="401" y="167"/>
                        <a:pt x="403" y="166"/>
                        <a:pt x="403" y="166"/>
                      </a:cubicBezTo>
                      <a:cubicBezTo>
                        <a:pt x="402" y="164"/>
                        <a:pt x="402" y="164"/>
                        <a:pt x="402" y="164"/>
                      </a:cubicBezTo>
                      <a:cubicBezTo>
                        <a:pt x="403" y="159"/>
                        <a:pt x="403" y="159"/>
                        <a:pt x="403" y="159"/>
                      </a:cubicBezTo>
                      <a:cubicBezTo>
                        <a:pt x="406" y="153"/>
                        <a:pt x="406" y="153"/>
                        <a:pt x="406" y="153"/>
                      </a:cubicBezTo>
                      <a:cubicBezTo>
                        <a:pt x="411" y="149"/>
                        <a:pt x="411" y="149"/>
                        <a:pt x="411" y="149"/>
                      </a:cubicBezTo>
                      <a:cubicBezTo>
                        <a:pt x="419" y="150"/>
                        <a:pt x="419" y="150"/>
                        <a:pt x="419" y="150"/>
                      </a:cubicBezTo>
                      <a:cubicBezTo>
                        <a:pt x="421" y="155"/>
                        <a:pt x="421" y="155"/>
                        <a:pt x="421" y="155"/>
                      </a:cubicBezTo>
                      <a:cubicBezTo>
                        <a:pt x="426" y="151"/>
                        <a:pt x="426" y="151"/>
                        <a:pt x="426" y="151"/>
                      </a:cubicBezTo>
                      <a:cubicBezTo>
                        <a:pt x="433" y="144"/>
                        <a:pt x="433" y="144"/>
                        <a:pt x="433" y="144"/>
                      </a:cubicBezTo>
                      <a:cubicBezTo>
                        <a:pt x="433" y="152"/>
                        <a:pt x="433" y="152"/>
                        <a:pt x="433" y="152"/>
                      </a:cubicBezTo>
                      <a:cubicBezTo>
                        <a:pt x="427" y="158"/>
                        <a:pt x="427" y="158"/>
                        <a:pt x="427" y="158"/>
                      </a:cubicBezTo>
                      <a:cubicBezTo>
                        <a:pt x="423" y="160"/>
                        <a:pt x="423" y="160"/>
                        <a:pt x="423" y="160"/>
                      </a:cubicBezTo>
                      <a:cubicBezTo>
                        <a:pt x="419" y="166"/>
                        <a:pt x="419" y="166"/>
                        <a:pt x="419" y="166"/>
                      </a:cubicBezTo>
                      <a:cubicBezTo>
                        <a:pt x="416" y="171"/>
                        <a:pt x="416" y="171"/>
                        <a:pt x="416" y="171"/>
                      </a:cubicBezTo>
                      <a:cubicBezTo>
                        <a:pt x="416" y="171"/>
                        <a:pt x="411" y="173"/>
                        <a:pt x="411" y="174"/>
                      </a:cubicBezTo>
                      <a:cubicBezTo>
                        <a:pt x="410" y="174"/>
                        <a:pt x="409" y="175"/>
                        <a:pt x="409" y="175"/>
                      </a:cubicBezTo>
                      <a:cubicBezTo>
                        <a:pt x="405" y="186"/>
                        <a:pt x="405" y="186"/>
                        <a:pt x="405" y="186"/>
                      </a:cubicBezTo>
                      <a:cubicBezTo>
                        <a:pt x="410" y="210"/>
                        <a:pt x="410" y="210"/>
                        <a:pt x="410" y="210"/>
                      </a:cubicBezTo>
                      <a:cubicBezTo>
                        <a:pt x="416" y="202"/>
                        <a:pt x="416" y="202"/>
                        <a:pt x="416" y="202"/>
                      </a:cubicBezTo>
                      <a:cubicBezTo>
                        <a:pt x="418" y="201"/>
                        <a:pt x="418" y="201"/>
                        <a:pt x="418" y="201"/>
                      </a:cubicBezTo>
                      <a:cubicBezTo>
                        <a:pt x="420" y="196"/>
                        <a:pt x="420" y="196"/>
                        <a:pt x="420" y="196"/>
                      </a:cubicBezTo>
                      <a:cubicBezTo>
                        <a:pt x="422" y="193"/>
                        <a:pt x="422" y="193"/>
                        <a:pt x="422" y="193"/>
                      </a:cubicBezTo>
                      <a:cubicBezTo>
                        <a:pt x="426" y="191"/>
                        <a:pt x="426" y="191"/>
                        <a:pt x="426" y="191"/>
                      </a:cubicBezTo>
                      <a:cubicBezTo>
                        <a:pt x="426" y="186"/>
                        <a:pt x="426" y="186"/>
                        <a:pt x="426" y="186"/>
                      </a:cubicBezTo>
                      <a:cubicBezTo>
                        <a:pt x="427" y="184"/>
                        <a:pt x="427" y="184"/>
                        <a:pt x="427" y="184"/>
                      </a:cubicBezTo>
                      <a:cubicBezTo>
                        <a:pt x="429" y="177"/>
                        <a:pt x="429" y="177"/>
                        <a:pt x="429" y="177"/>
                      </a:cubicBezTo>
                      <a:cubicBezTo>
                        <a:pt x="429" y="175"/>
                        <a:pt x="429" y="175"/>
                        <a:pt x="429" y="175"/>
                      </a:cubicBezTo>
                      <a:cubicBezTo>
                        <a:pt x="426" y="174"/>
                        <a:pt x="426" y="174"/>
                        <a:pt x="426" y="174"/>
                      </a:cubicBezTo>
                      <a:cubicBezTo>
                        <a:pt x="430" y="165"/>
                        <a:pt x="430" y="165"/>
                        <a:pt x="430" y="165"/>
                      </a:cubicBezTo>
                      <a:cubicBezTo>
                        <a:pt x="432" y="162"/>
                        <a:pt x="432" y="162"/>
                        <a:pt x="432" y="162"/>
                      </a:cubicBezTo>
                      <a:cubicBezTo>
                        <a:pt x="435" y="161"/>
                        <a:pt x="435" y="161"/>
                        <a:pt x="435" y="161"/>
                      </a:cubicBezTo>
                      <a:cubicBezTo>
                        <a:pt x="438" y="160"/>
                        <a:pt x="438" y="160"/>
                        <a:pt x="438" y="160"/>
                      </a:cubicBezTo>
                      <a:cubicBezTo>
                        <a:pt x="439" y="162"/>
                        <a:pt x="439" y="162"/>
                        <a:pt x="439" y="162"/>
                      </a:cubicBezTo>
                      <a:cubicBezTo>
                        <a:pt x="446" y="157"/>
                        <a:pt x="446" y="157"/>
                        <a:pt x="446" y="157"/>
                      </a:cubicBezTo>
                      <a:cubicBezTo>
                        <a:pt x="446" y="157"/>
                        <a:pt x="452" y="162"/>
                        <a:pt x="452" y="162"/>
                      </a:cubicBezTo>
                      <a:cubicBezTo>
                        <a:pt x="453" y="162"/>
                        <a:pt x="454" y="157"/>
                        <a:pt x="454" y="157"/>
                      </a:cubicBezTo>
                      <a:cubicBezTo>
                        <a:pt x="457" y="156"/>
                        <a:pt x="457" y="156"/>
                        <a:pt x="457" y="156"/>
                      </a:cubicBezTo>
                      <a:cubicBezTo>
                        <a:pt x="457" y="156"/>
                        <a:pt x="463" y="150"/>
                        <a:pt x="464" y="149"/>
                      </a:cubicBezTo>
                      <a:cubicBezTo>
                        <a:pt x="464" y="149"/>
                        <a:pt x="472" y="145"/>
                        <a:pt x="472" y="145"/>
                      </a:cubicBezTo>
                      <a:cubicBezTo>
                        <a:pt x="473" y="145"/>
                        <a:pt x="476" y="145"/>
                        <a:pt x="476" y="145"/>
                      </a:cubicBezTo>
                      <a:cubicBezTo>
                        <a:pt x="480" y="146"/>
                        <a:pt x="480" y="146"/>
                        <a:pt x="480" y="146"/>
                      </a:cubicBezTo>
                      <a:cubicBezTo>
                        <a:pt x="480" y="144"/>
                        <a:pt x="480" y="144"/>
                        <a:pt x="480" y="144"/>
                      </a:cubicBezTo>
                      <a:cubicBezTo>
                        <a:pt x="479" y="140"/>
                        <a:pt x="479" y="140"/>
                        <a:pt x="479" y="140"/>
                      </a:cubicBezTo>
                      <a:cubicBezTo>
                        <a:pt x="478" y="135"/>
                        <a:pt x="478" y="135"/>
                        <a:pt x="478" y="135"/>
                      </a:cubicBezTo>
                      <a:cubicBezTo>
                        <a:pt x="474" y="131"/>
                        <a:pt x="474" y="131"/>
                        <a:pt x="474" y="131"/>
                      </a:cubicBezTo>
                      <a:cubicBezTo>
                        <a:pt x="477" y="129"/>
                        <a:pt x="477" y="129"/>
                        <a:pt x="477" y="129"/>
                      </a:cubicBezTo>
                      <a:lnTo>
                        <a:pt x="482" y="127"/>
                      </a:lnTo>
                      <a:close/>
                    </a:path>
                  </a:pathLst>
                </a:custGeom>
                <a:solidFill>
                  <a:srgbClr val="193768"/>
                </a:solidFill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8" name="Freeform 82">
                  <a:extLst>
                    <a:ext uri="{FF2B5EF4-FFF2-40B4-BE49-F238E27FC236}">
                      <a16:creationId xmlns:a16="http://schemas.microsoft.com/office/drawing/2014/main" id="{0430AC5F-58D4-4D93-9226-FABF6BDDE8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28762" y="3591529"/>
                  <a:ext cx="81432" cy="9304"/>
                </a:xfrm>
                <a:custGeom>
                  <a:avLst/>
                  <a:gdLst>
                    <a:gd name="T0" fmla="*/ 2147483647 w 54"/>
                    <a:gd name="T1" fmla="*/ 2147483647 h 6"/>
                    <a:gd name="T2" fmla="*/ 2147483647 w 54"/>
                    <a:gd name="T3" fmla="*/ 2147483647 h 6"/>
                    <a:gd name="T4" fmla="*/ 2147483647 w 54"/>
                    <a:gd name="T5" fmla="*/ 0 h 6"/>
                    <a:gd name="T6" fmla="*/ 0 w 54"/>
                    <a:gd name="T7" fmla="*/ 2147483647 h 6"/>
                    <a:gd name="T8" fmla="*/ 2147483647 w 54"/>
                    <a:gd name="T9" fmla="*/ 2147483647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4" h="6">
                      <a:moveTo>
                        <a:pt x="6" y="6"/>
                      </a:moveTo>
                      <a:lnTo>
                        <a:pt x="30" y="6"/>
                      </a:lnTo>
                      <a:lnTo>
                        <a:pt x="54" y="0"/>
                      </a:lnTo>
                      <a:lnTo>
                        <a:pt x="0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9" name="Freeform 83">
                  <a:extLst>
                    <a:ext uri="{FF2B5EF4-FFF2-40B4-BE49-F238E27FC236}">
                      <a16:creationId xmlns:a16="http://schemas.microsoft.com/office/drawing/2014/main" id="{2B57961B-C434-4023-9B2D-308BA36FB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03901" y="2821138"/>
                  <a:ext cx="1152708" cy="831800"/>
                </a:xfrm>
                <a:custGeom>
                  <a:avLst/>
                  <a:gdLst>
                    <a:gd name="T0" fmla="*/ 2147483647 w 129"/>
                    <a:gd name="T1" fmla="*/ 2147483647 h 91"/>
                    <a:gd name="T2" fmla="*/ 2147483647 w 129"/>
                    <a:gd name="T3" fmla="*/ 2147483647 h 91"/>
                    <a:gd name="T4" fmla="*/ 2147483647 w 129"/>
                    <a:gd name="T5" fmla="*/ 2147483647 h 91"/>
                    <a:gd name="T6" fmla="*/ 2147483647 w 129"/>
                    <a:gd name="T7" fmla="*/ 2147483647 h 91"/>
                    <a:gd name="T8" fmla="*/ 2147483647 w 129"/>
                    <a:gd name="T9" fmla="*/ 2147483647 h 91"/>
                    <a:gd name="T10" fmla="*/ 2147483647 w 129"/>
                    <a:gd name="T11" fmla="*/ 2147483647 h 91"/>
                    <a:gd name="T12" fmla="*/ 2147483647 w 129"/>
                    <a:gd name="T13" fmla="*/ 2147483647 h 91"/>
                    <a:gd name="T14" fmla="*/ 2147483647 w 129"/>
                    <a:gd name="T15" fmla="*/ 2147483647 h 91"/>
                    <a:gd name="T16" fmla="*/ 2147483647 w 129"/>
                    <a:gd name="T17" fmla="*/ 2147483647 h 91"/>
                    <a:gd name="T18" fmla="*/ 2147483647 w 129"/>
                    <a:gd name="T19" fmla="*/ 2147483647 h 91"/>
                    <a:gd name="T20" fmla="*/ 2147483647 w 129"/>
                    <a:gd name="T21" fmla="*/ 2147483647 h 91"/>
                    <a:gd name="T22" fmla="*/ 2147483647 w 129"/>
                    <a:gd name="T23" fmla="*/ 2147483647 h 91"/>
                    <a:gd name="T24" fmla="*/ 2147483647 w 129"/>
                    <a:gd name="T25" fmla="*/ 2147483647 h 91"/>
                    <a:gd name="T26" fmla="*/ 2147483647 w 129"/>
                    <a:gd name="T27" fmla="*/ 2147483647 h 91"/>
                    <a:gd name="T28" fmla="*/ 2147483647 w 129"/>
                    <a:gd name="T29" fmla="*/ 2147483647 h 91"/>
                    <a:gd name="T30" fmla="*/ 0 w 129"/>
                    <a:gd name="T31" fmla="*/ 2147483647 h 91"/>
                    <a:gd name="T32" fmla="*/ 2147483647 w 129"/>
                    <a:gd name="T33" fmla="*/ 2147483647 h 91"/>
                    <a:gd name="T34" fmla="*/ 2147483647 w 129"/>
                    <a:gd name="T35" fmla="*/ 2147483647 h 91"/>
                    <a:gd name="T36" fmla="*/ 2147483647 w 129"/>
                    <a:gd name="T37" fmla="*/ 2147483647 h 91"/>
                    <a:gd name="T38" fmla="*/ 2147483647 w 129"/>
                    <a:gd name="T39" fmla="*/ 2147483647 h 91"/>
                    <a:gd name="T40" fmla="*/ 2147483647 w 129"/>
                    <a:gd name="T41" fmla="*/ 2147483647 h 91"/>
                    <a:gd name="T42" fmla="*/ 2147483647 w 129"/>
                    <a:gd name="T43" fmla="*/ 2147483647 h 91"/>
                    <a:gd name="T44" fmla="*/ 2147483647 w 129"/>
                    <a:gd name="T45" fmla="*/ 2147483647 h 91"/>
                    <a:gd name="T46" fmla="*/ 2147483647 w 129"/>
                    <a:gd name="T47" fmla="*/ 2147483647 h 91"/>
                    <a:gd name="T48" fmla="*/ 2147483647 w 129"/>
                    <a:gd name="T49" fmla="*/ 2147483647 h 91"/>
                    <a:gd name="T50" fmla="*/ 2147483647 w 129"/>
                    <a:gd name="T51" fmla="*/ 2147483647 h 91"/>
                    <a:gd name="T52" fmla="*/ 2147483647 w 129"/>
                    <a:gd name="T53" fmla="*/ 2147483647 h 91"/>
                    <a:gd name="T54" fmla="*/ 2147483647 w 129"/>
                    <a:gd name="T55" fmla="*/ 2147483647 h 91"/>
                    <a:gd name="T56" fmla="*/ 2147483647 w 129"/>
                    <a:gd name="T57" fmla="*/ 2147483647 h 91"/>
                    <a:gd name="T58" fmla="*/ 2147483647 w 129"/>
                    <a:gd name="T59" fmla="*/ 2147483647 h 91"/>
                    <a:gd name="T60" fmla="*/ 2147483647 w 129"/>
                    <a:gd name="T61" fmla="*/ 2147483647 h 91"/>
                    <a:gd name="T62" fmla="*/ 2147483647 w 129"/>
                    <a:gd name="T63" fmla="*/ 2147483647 h 91"/>
                    <a:gd name="T64" fmla="*/ 2147483647 w 129"/>
                    <a:gd name="T65" fmla="*/ 2147483647 h 91"/>
                    <a:gd name="T66" fmla="*/ 2147483647 w 129"/>
                    <a:gd name="T67" fmla="*/ 2147483647 h 91"/>
                    <a:gd name="T68" fmla="*/ 2147483647 w 129"/>
                    <a:gd name="T69" fmla="*/ 2147483647 h 9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29" h="91">
                      <a:moveTo>
                        <a:pt x="89" y="79"/>
                      </a:moveTo>
                      <a:cubicBezTo>
                        <a:pt x="87" y="77"/>
                        <a:pt x="87" y="77"/>
                        <a:pt x="87" y="77"/>
                      </a:cubicBezTo>
                      <a:cubicBezTo>
                        <a:pt x="88" y="73"/>
                        <a:pt x="88" y="73"/>
                        <a:pt x="88" y="73"/>
                      </a:cubicBezTo>
                      <a:cubicBezTo>
                        <a:pt x="96" y="71"/>
                        <a:pt x="96" y="71"/>
                        <a:pt x="96" y="71"/>
                      </a:cubicBezTo>
                      <a:cubicBezTo>
                        <a:pt x="101" y="67"/>
                        <a:pt x="101" y="67"/>
                        <a:pt x="101" y="67"/>
                      </a:cubicBezTo>
                      <a:cubicBezTo>
                        <a:pt x="105" y="63"/>
                        <a:pt x="105" y="63"/>
                        <a:pt x="105" y="63"/>
                      </a:cubicBezTo>
                      <a:cubicBezTo>
                        <a:pt x="107" y="51"/>
                        <a:pt x="107" y="51"/>
                        <a:pt x="107" y="51"/>
                      </a:cubicBezTo>
                      <a:cubicBezTo>
                        <a:pt x="114" y="50"/>
                        <a:pt x="114" y="50"/>
                        <a:pt x="114" y="50"/>
                      </a:cubicBezTo>
                      <a:cubicBezTo>
                        <a:pt x="116" y="40"/>
                        <a:pt x="116" y="40"/>
                        <a:pt x="116" y="40"/>
                      </a:cubicBezTo>
                      <a:cubicBezTo>
                        <a:pt x="124" y="41"/>
                        <a:pt x="124" y="41"/>
                        <a:pt x="124" y="41"/>
                      </a:cubicBezTo>
                      <a:cubicBezTo>
                        <a:pt x="126" y="35"/>
                        <a:pt x="126" y="35"/>
                        <a:pt x="126" y="35"/>
                      </a:cubicBezTo>
                      <a:cubicBezTo>
                        <a:pt x="129" y="34"/>
                        <a:pt x="129" y="34"/>
                        <a:pt x="129" y="34"/>
                      </a:cubicBezTo>
                      <a:cubicBezTo>
                        <a:pt x="129" y="29"/>
                        <a:pt x="129" y="29"/>
                        <a:pt x="129" y="29"/>
                      </a:cubicBezTo>
                      <a:cubicBezTo>
                        <a:pt x="122" y="27"/>
                        <a:pt x="122" y="27"/>
                        <a:pt x="122" y="27"/>
                      </a:cubicBezTo>
                      <a:cubicBezTo>
                        <a:pt x="114" y="23"/>
                        <a:pt x="114" y="23"/>
                        <a:pt x="114" y="23"/>
                      </a:cubicBezTo>
                      <a:cubicBezTo>
                        <a:pt x="104" y="23"/>
                        <a:pt x="104" y="23"/>
                        <a:pt x="104" y="23"/>
                      </a:cubicBezTo>
                      <a:cubicBezTo>
                        <a:pt x="100" y="14"/>
                        <a:pt x="100" y="14"/>
                        <a:pt x="100" y="14"/>
                      </a:cubicBezTo>
                      <a:cubicBezTo>
                        <a:pt x="96" y="6"/>
                        <a:pt x="96" y="6"/>
                        <a:pt x="96" y="6"/>
                      </a:cubicBezTo>
                      <a:cubicBezTo>
                        <a:pt x="91" y="6"/>
                        <a:pt x="91" y="6"/>
                        <a:pt x="91" y="6"/>
                      </a:cubicBezTo>
                      <a:cubicBezTo>
                        <a:pt x="82" y="9"/>
                        <a:pt x="82" y="9"/>
                        <a:pt x="82" y="9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62" y="3"/>
                        <a:pt x="62" y="3"/>
                        <a:pt x="62" y="3"/>
                      </a:cubicBez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45" y="16"/>
                        <a:pt x="45" y="16"/>
                        <a:pt x="45" y="16"/>
                      </a:cubicBezTo>
                      <a:cubicBezTo>
                        <a:pt x="47" y="23"/>
                        <a:pt x="47" y="23"/>
                        <a:pt x="47" y="23"/>
                      </a:cubicBezTo>
                      <a:cubicBezTo>
                        <a:pt x="40" y="24"/>
                        <a:pt x="40" y="24"/>
                        <a:pt x="40" y="24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27" y="24"/>
                        <a:pt x="27" y="24"/>
                        <a:pt x="27" y="24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26" y="49"/>
                        <a:pt x="26" y="49"/>
                        <a:pt x="26" y="49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16" y="59"/>
                        <a:pt x="16" y="59"/>
                        <a:pt x="16" y="59"/>
                      </a:cubicBezTo>
                      <a:cubicBezTo>
                        <a:pt x="16" y="59"/>
                        <a:pt x="20" y="62"/>
                        <a:pt x="20" y="63"/>
                      </a:cubicBezTo>
                      <a:cubicBezTo>
                        <a:pt x="20" y="64"/>
                        <a:pt x="20" y="72"/>
                        <a:pt x="20" y="72"/>
                      </a:cubicBezTo>
                      <a:cubicBezTo>
                        <a:pt x="24" y="76"/>
                        <a:pt x="24" y="76"/>
                        <a:pt x="24" y="76"/>
                      </a:cubicBezTo>
                      <a:cubicBezTo>
                        <a:pt x="23" y="84"/>
                        <a:pt x="23" y="84"/>
                        <a:pt x="23" y="84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9" y="80"/>
                        <a:pt x="29" y="80"/>
                        <a:pt x="29" y="80"/>
                      </a:cubicBezTo>
                      <a:cubicBezTo>
                        <a:pt x="33" y="79"/>
                        <a:pt x="33" y="79"/>
                        <a:pt x="33" y="79"/>
                      </a:cubicBezTo>
                      <a:cubicBezTo>
                        <a:pt x="38" y="82"/>
                        <a:pt x="38" y="82"/>
                        <a:pt x="38" y="82"/>
                      </a:cubicBezTo>
                      <a:cubicBezTo>
                        <a:pt x="42" y="85"/>
                        <a:pt x="42" y="85"/>
                        <a:pt x="42" y="85"/>
                      </a:cubicBezTo>
                      <a:cubicBezTo>
                        <a:pt x="46" y="86"/>
                        <a:pt x="46" y="86"/>
                        <a:pt x="46" y="86"/>
                      </a:cubicBezTo>
                      <a:cubicBezTo>
                        <a:pt x="46" y="89"/>
                        <a:pt x="46" y="89"/>
                        <a:pt x="46" y="89"/>
                      </a:cubicBezTo>
                      <a:cubicBezTo>
                        <a:pt x="48" y="90"/>
                        <a:pt x="48" y="90"/>
                        <a:pt x="48" y="90"/>
                      </a:cubicBezTo>
                      <a:cubicBezTo>
                        <a:pt x="51" y="91"/>
                        <a:pt x="51" y="91"/>
                        <a:pt x="51" y="91"/>
                      </a:cubicBezTo>
                      <a:cubicBezTo>
                        <a:pt x="53" y="89"/>
                        <a:pt x="53" y="89"/>
                        <a:pt x="53" y="89"/>
                      </a:cubicBezTo>
                      <a:cubicBezTo>
                        <a:pt x="58" y="87"/>
                        <a:pt x="58" y="87"/>
                        <a:pt x="58" y="87"/>
                      </a:cubicBezTo>
                      <a:cubicBezTo>
                        <a:pt x="59" y="82"/>
                        <a:pt x="59" y="82"/>
                        <a:pt x="59" y="82"/>
                      </a:cubicBezTo>
                      <a:cubicBezTo>
                        <a:pt x="63" y="83"/>
                        <a:pt x="63" y="83"/>
                        <a:pt x="63" y="83"/>
                      </a:cubicBezTo>
                      <a:cubicBezTo>
                        <a:pt x="66" y="83"/>
                        <a:pt x="66" y="83"/>
                        <a:pt x="66" y="83"/>
                      </a:cubicBezTo>
                      <a:cubicBezTo>
                        <a:pt x="68" y="85"/>
                        <a:pt x="68" y="85"/>
                        <a:pt x="68" y="85"/>
                      </a:cubicBezTo>
                      <a:cubicBezTo>
                        <a:pt x="72" y="84"/>
                        <a:pt x="72" y="84"/>
                        <a:pt x="72" y="84"/>
                      </a:cubicBezTo>
                      <a:cubicBezTo>
                        <a:pt x="74" y="82"/>
                        <a:pt x="74" y="82"/>
                        <a:pt x="74" y="82"/>
                      </a:cubicBezTo>
                      <a:cubicBezTo>
                        <a:pt x="77" y="79"/>
                        <a:pt x="77" y="79"/>
                        <a:pt x="77" y="79"/>
                      </a:cubicBezTo>
                      <a:cubicBezTo>
                        <a:pt x="78" y="80"/>
                        <a:pt x="78" y="80"/>
                        <a:pt x="78" y="80"/>
                      </a:cubicBezTo>
                      <a:cubicBezTo>
                        <a:pt x="79" y="83"/>
                        <a:pt x="79" y="83"/>
                        <a:pt x="79" y="83"/>
                      </a:cubicBezTo>
                      <a:cubicBezTo>
                        <a:pt x="82" y="83"/>
                        <a:pt x="82" y="83"/>
                        <a:pt x="82" y="83"/>
                      </a:cubicBezTo>
                      <a:cubicBezTo>
                        <a:pt x="86" y="82"/>
                        <a:pt x="86" y="82"/>
                        <a:pt x="86" y="82"/>
                      </a:cubicBezTo>
                      <a:cubicBezTo>
                        <a:pt x="88" y="82"/>
                        <a:pt x="88" y="82"/>
                        <a:pt x="88" y="82"/>
                      </a:cubicBezTo>
                      <a:cubicBezTo>
                        <a:pt x="88" y="83"/>
                        <a:pt x="88" y="83"/>
                        <a:pt x="88" y="83"/>
                      </a:cubicBezTo>
                      <a:cubicBezTo>
                        <a:pt x="90" y="82"/>
                        <a:pt x="90" y="82"/>
                        <a:pt x="90" y="82"/>
                      </a:cubicBezTo>
                      <a:lnTo>
                        <a:pt x="89" y="7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0" name="Freeform 84">
                  <a:extLst>
                    <a:ext uri="{FF2B5EF4-FFF2-40B4-BE49-F238E27FC236}">
                      <a16:creationId xmlns:a16="http://schemas.microsoft.com/office/drawing/2014/main" id="{2BD93B7E-7775-4FA8-9EDF-553BFE17FA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4475" y="3563617"/>
                  <a:ext cx="25334" cy="16747"/>
                </a:xfrm>
                <a:custGeom>
                  <a:avLst/>
                  <a:gdLst>
                    <a:gd name="T0" fmla="*/ 0 w 18"/>
                    <a:gd name="T1" fmla="*/ 0 h 12"/>
                    <a:gd name="T2" fmla="*/ 0 w 18"/>
                    <a:gd name="T3" fmla="*/ 2147483647 h 12"/>
                    <a:gd name="T4" fmla="*/ 2147483647 w 18"/>
                    <a:gd name="T5" fmla="*/ 2147483647 h 12"/>
                    <a:gd name="T6" fmla="*/ 2147483647 w 18"/>
                    <a:gd name="T7" fmla="*/ 2147483647 h 12"/>
                    <a:gd name="T8" fmla="*/ 0 w 18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12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18" y="12"/>
                      </a:lnTo>
                      <a:lnTo>
                        <a:pt x="12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1" name="Rectangle 84">
                  <a:extLst>
                    <a:ext uri="{FF2B5EF4-FFF2-40B4-BE49-F238E27FC236}">
                      <a16:creationId xmlns:a16="http://schemas.microsoft.com/office/drawing/2014/main" id="{07F90526-04F6-4DB7-9D13-6292386993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42536" y="3131901"/>
                  <a:ext cx="10857" cy="1860"/>
                </a:xfrm>
                <a:prstGeom prst="rect">
                  <a:avLst/>
                </a:pr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2" name="Freeform 86">
                  <a:extLst>
                    <a:ext uri="{FF2B5EF4-FFF2-40B4-BE49-F238E27FC236}">
                      <a16:creationId xmlns:a16="http://schemas.microsoft.com/office/drawing/2014/main" id="{77246D11-6C93-43D4-B9F9-63910BE56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5001" y="1777204"/>
                  <a:ext cx="740123" cy="898788"/>
                </a:xfrm>
                <a:custGeom>
                  <a:avLst/>
                  <a:gdLst>
                    <a:gd name="T0" fmla="*/ 2147483647 w 83"/>
                    <a:gd name="T1" fmla="*/ 2147483647 h 98"/>
                    <a:gd name="T2" fmla="*/ 2147483647 w 83"/>
                    <a:gd name="T3" fmla="*/ 2147483647 h 98"/>
                    <a:gd name="T4" fmla="*/ 2147483647 w 83"/>
                    <a:gd name="T5" fmla="*/ 2147483647 h 98"/>
                    <a:gd name="T6" fmla="*/ 2147483647 w 83"/>
                    <a:gd name="T7" fmla="*/ 2147483647 h 98"/>
                    <a:gd name="T8" fmla="*/ 2147483647 w 83"/>
                    <a:gd name="T9" fmla="*/ 2147483647 h 98"/>
                    <a:gd name="T10" fmla="*/ 2147483647 w 83"/>
                    <a:gd name="T11" fmla="*/ 2147483647 h 98"/>
                    <a:gd name="T12" fmla="*/ 2147483647 w 83"/>
                    <a:gd name="T13" fmla="*/ 2147483647 h 98"/>
                    <a:gd name="T14" fmla="*/ 2147483647 w 83"/>
                    <a:gd name="T15" fmla="*/ 2147483647 h 98"/>
                    <a:gd name="T16" fmla="*/ 2147483647 w 83"/>
                    <a:gd name="T17" fmla="*/ 2147483647 h 98"/>
                    <a:gd name="T18" fmla="*/ 2147483647 w 83"/>
                    <a:gd name="T19" fmla="*/ 2147483647 h 98"/>
                    <a:gd name="T20" fmla="*/ 2147483647 w 83"/>
                    <a:gd name="T21" fmla="*/ 2147483647 h 98"/>
                    <a:gd name="T22" fmla="*/ 2147483647 w 83"/>
                    <a:gd name="T23" fmla="*/ 2147483647 h 98"/>
                    <a:gd name="T24" fmla="*/ 2147483647 w 83"/>
                    <a:gd name="T25" fmla="*/ 2147483647 h 98"/>
                    <a:gd name="T26" fmla="*/ 2147483647 w 83"/>
                    <a:gd name="T27" fmla="*/ 2147483647 h 98"/>
                    <a:gd name="T28" fmla="*/ 2147483647 w 83"/>
                    <a:gd name="T29" fmla="*/ 2147483647 h 98"/>
                    <a:gd name="T30" fmla="*/ 2147483647 w 83"/>
                    <a:gd name="T31" fmla="*/ 2147483647 h 98"/>
                    <a:gd name="T32" fmla="*/ 2147483647 w 83"/>
                    <a:gd name="T33" fmla="*/ 2147483647 h 98"/>
                    <a:gd name="T34" fmla="*/ 2147483647 w 83"/>
                    <a:gd name="T35" fmla="*/ 2147483647 h 98"/>
                    <a:gd name="T36" fmla="*/ 2147483647 w 83"/>
                    <a:gd name="T37" fmla="*/ 2147483647 h 98"/>
                    <a:gd name="T38" fmla="*/ 2147483647 w 83"/>
                    <a:gd name="T39" fmla="*/ 2147483647 h 98"/>
                    <a:gd name="T40" fmla="*/ 2147483647 w 83"/>
                    <a:gd name="T41" fmla="*/ 2147483647 h 98"/>
                    <a:gd name="T42" fmla="*/ 2147483647 w 83"/>
                    <a:gd name="T43" fmla="*/ 2147483647 h 98"/>
                    <a:gd name="T44" fmla="*/ 2147483647 w 83"/>
                    <a:gd name="T45" fmla="*/ 2147483647 h 98"/>
                    <a:gd name="T46" fmla="*/ 2147483647 w 83"/>
                    <a:gd name="T47" fmla="*/ 2147483647 h 98"/>
                    <a:gd name="T48" fmla="*/ 2147483647 w 83"/>
                    <a:gd name="T49" fmla="*/ 2147483647 h 98"/>
                    <a:gd name="T50" fmla="*/ 2147483647 w 83"/>
                    <a:gd name="T51" fmla="*/ 0 h 98"/>
                    <a:gd name="T52" fmla="*/ 2147483647 w 83"/>
                    <a:gd name="T53" fmla="*/ 2147483647 h 98"/>
                    <a:gd name="T54" fmla="*/ 2147483647 w 83"/>
                    <a:gd name="T55" fmla="*/ 2147483647 h 98"/>
                    <a:gd name="T56" fmla="*/ 2147483647 w 83"/>
                    <a:gd name="T57" fmla="*/ 2147483647 h 98"/>
                    <a:gd name="T58" fmla="*/ 2147483647 w 83"/>
                    <a:gd name="T59" fmla="*/ 2147483647 h 98"/>
                    <a:gd name="T60" fmla="*/ 2147483647 w 83"/>
                    <a:gd name="T61" fmla="*/ 2147483647 h 98"/>
                    <a:gd name="T62" fmla="*/ 2147483647 w 83"/>
                    <a:gd name="T63" fmla="*/ 2147483647 h 98"/>
                    <a:gd name="T64" fmla="*/ 2147483647 w 83"/>
                    <a:gd name="T65" fmla="*/ 2147483647 h 98"/>
                    <a:gd name="T66" fmla="*/ 2147483647 w 83"/>
                    <a:gd name="T67" fmla="*/ 2147483647 h 98"/>
                    <a:gd name="T68" fmla="*/ 2147483647 w 83"/>
                    <a:gd name="T69" fmla="*/ 2147483647 h 98"/>
                    <a:gd name="T70" fmla="*/ 2147483647 w 83"/>
                    <a:gd name="T71" fmla="*/ 2147483647 h 98"/>
                    <a:gd name="T72" fmla="*/ 2147483647 w 83"/>
                    <a:gd name="T73" fmla="*/ 2147483647 h 98"/>
                    <a:gd name="T74" fmla="*/ 2147483647 w 83"/>
                    <a:gd name="T75" fmla="*/ 2147483647 h 98"/>
                    <a:gd name="T76" fmla="*/ 2147483647 w 83"/>
                    <a:gd name="T77" fmla="*/ 2147483647 h 98"/>
                    <a:gd name="T78" fmla="*/ 2147483647 w 83"/>
                    <a:gd name="T79" fmla="*/ 2147483647 h 98"/>
                    <a:gd name="T80" fmla="*/ 2147483647 w 83"/>
                    <a:gd name="T81" fmla="*/ 2147483647 h 98"/>
                    <a:gd name="T82" fmla="*/ 2147483647 w 83"/>
                    <a:gd name="T83" fmla="*/ 2147483647 h 98"/>
                    <a:gd name="T84" fmla="*/ 2147483647 w 83"/>
                    <a:gd name="T85" fmla="*/ 2147483647 h 98"/>
                    <a:gd name="T86" fmla="*/ 2147483647 w 83"/>
                    <a:gd name="T87" fmla="*/ 2147483647 h 98"/>
                    <a:gd name="T88" fmla="*/ 2147483647 w 83"/>
                    <a:gd name="T89" fmla="*/ 2147483647 h 98"/>
                    <a:gd name="T90" fmla="*/ 2147483647 w 83"/>
                    <a:gd name="T91" fmla="*/ 2147483647 h 9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83" h="98">
                      <a:moveTo>
                        <a:pt x="23" y="87"/>
                      </a:moveTo>
                      <a:cubicBezTo>
                        <a:pt x="23" y="87"/>
                        <a:pt x="24" y="87"/>
                        <a:pt x="24" y="86"/>
                      </a:cubicBezTo>
                      <a:cubicBezTo>
                        <a:pt x="24" y="86"/>
                        <a:pt x="24" y="82"/>
                        <a:pt x="24" y="8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26" y="78"/>
                        <a:pt x="26" y="78"/>
                        <a:pt x="26" y="78"/>
                      </a:cubicBezTo>
                      <a:cubicBezTo>
                        <a:pt x="24" y="75"/>
                        <a:pt x="24" y="75"/>
                        <a:pt x="24" y="75"/>
                      </a:cubicBezTo>
                      <a:cubicBezTo>
                        <a:pt x="24" y="75"/>
                        <a:pt x="23" y="70"/>
                        <a:pt x="23" y="70"/>
                      </a:cubicBezTo>
                      <a:cubicBezTo>
                        <a:pt x="23" y="69"/>
                        <a:pt x="24" y="65"/>
                        <a:pt x="24" y="65"/>
                      </a:cubicBezTo>
                      <a:cubicBezTo>
                        <a:pt x="24" y="65"/>
                        <a:pt x="24" y="62"/>
                        <a:pt x="24" y="62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30" y="59"/>
                        <a:pt x="30" y="59"/>
                        <a:pt x="30" y="59"/>
                      </a:cubicBezTo>
                      <a:cubicBezTo>
                        <a:pt x="30" y="56"/>
                        <a:pt x="30" y="56"/>
                        <a:pt x="30" y="56"/>
                      </a:cubicBezTo>
                      <a:cubicBezTo>
                        <a:pt x="29" y="54"/>
                        <a:pt x="29" y="54"/>
                        <a:pt x="29" y="54"/>
                      </a:cubicBezTo>
                      <a:cubicBezTo>
                        <a:pt x="31" y="50"/>
                        <a:pt x="31" y="50"/>
                        <a:pt x="31" y="50"/>
                      </a:cubicBezTo>
                      <a:cubicBezTo>
                        <a:pt x="32" y="44"/>
                        <a:pt x="32" y="44"/>
                        <a:pt x="32" y="44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6" y="38"/>
                        <a:pt x="36" y="38"/>
                        <a:pt x="36" y="38"/>
                      </a:cubicBezTo>
                      <a:cubicBezTo>
                        <a:pt x="38" y="35"/>
                        <a:pt x="38" y="35"/>
                        <a:pt x="38" y="35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8" y="30"/>
                        <a:pt x="38" y="30"/>
                        <a:pt x="38" y="30"/>
                      </a:cubicBezTo>
                      <a:cubicBezTo>
                        <a:pt x="41" y="28"/>
                        <a:pt x="41" y="28"/>
                        <a:pt x="41" y="28"/>
                      </a:cubicBezTo>
                      <a:cubicBezTo>
                        <a:pt x="42" y="28"/>
                        <a:pt x="42" y="28"/>
                        <a:pt x="42" y="28"/>
                      </a:cubicBezTo>
                      <a:cubicBezTo>
                        <a:pt x="44" y="24"/>
                        <a:pt x="44" y="24"/>
                        <a:pt x="44" y="24"/>
                      </a:cubicBezTo>
                      <a:cubicBezTo>
                        <a:pt x="47" y="24"/>
                        <a:pt x="47" y="24"/>
                        <a:pt x="47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22"/>
                        <a:pt x="49" y="22"/>
                        <a:pt x="49" y="22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1" y="19"/>
                        <a:pt x="51" y="19"/>
                        <a:pt x="51" y="19"/>
                      </a:cubicBezTo>
                      <a:cubicBezTo>
                        <a:pt x="52" y="19"/>
                        <a:pt x="52" y="19"/>
                        <a:pt x="52" y="19"/>
                      </a:cubicBezTo>
                      <a:cubicBezTo>
                        <a:pt x="53" y="17"/>
                        <a:pt x="53" y="17"/>
                        <a:pt x="53" y="17"/>
                      </a:cubicBezTo>
                      <a:cubicBezTo>
                        <a:pt x="54" y="19"/>
                        <a:pt x="54" y="19"/>
                        <a:pt x="54" y="19"/>
                      </a:cubicBez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9" y="22"/>
                        <a:pt x="59" y="22"/>
                        <a:pt x="59" y="22"/>
                      </a:cubicBezTo>
                      <a:cubicBezTo>
                        <a:pt x="62" y="21"/>
                        <a:pt x="62" y="21"/>
                        <a:pt x="62" y="21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6" y="19"/>
                        <a:pt x="66" y="19"/>
                        <a:pt x="66" y="19"/>
                      </a:cubicBezTo>
                      <a:cubicBezTo>
                        <a:pt x="68" y="14"/>
                        <a:pt x="68" y="14"/>
                        <a:pt x="68" y="14"/>
                      </a:cubicBezTo>
                      <a:cubicBezTo>
                        <a:pt x="70" y="12"/>
                        <a:pt x="70" y="12"/>
                        <a:pt x="70" y="12"/>
                      </a:cubicBezTo>
                      <a:cubicBezTo>
                        <a:pt x="75" y="11"/>
                        <a:pt x="75" y="11"/>
                        <a:pt x="75" y="11"/>
                      </a:cubicBezTo>
                      <a:cubicBezTo>
                        <a:pt x="78" y="14"/>
                        <a:pt x="78" y="14"/>
                        <a:pt x="78" y="14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8" y="18"/>
                        <a:pt x="78" y="18"/>
                        <a:pt x="78" y="18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81" y="15"/>
                        <a:pt x="81" y="15"/>
                        <a:pt x="81" y="15"/>
                      </a:cubicBezTo>
                      <a:cubicBezTo>
                        <a:pt x="82" y="13"/>
                        <a:pt x="82" y="13"/>
                        <a:pt x="82" y="13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72" y="4"/>
                        <a:pt x="72" y="4"/>
                        <a:pt x="72" y="4"/>
                      </a:cubicBezTo>
                      <a:cubicBezTo>
                        <a:pt x="69" y="2"/>
                        <a:pt x="69" y="2"/>
                        <a:pt x="69" y="2"/>
                      </a:cubicBezTo>
                      <a:cubicBezTo>
                        <a:pt x="69" y="1"/>
                        <a:pt x="69" y="1"/>
                        <a:pt x="69" y="1"/>
                      </a:cubicBezTo>
                      <a:cubicBezTo>
                        <a:pt x="66" y="1"/>
                        <a:pt x="66" y="1"/>
                        <a:pt x="66" y="1"/>
                      </a:cubicBezTo>
                      <a:cubicBezTo>
                        <a:pt x="62" y="1"/>
                        <a:pt x="62" y="1"/>
                        <a:pt x="62" y="1"/>
                      </a:cubicBezTo>
                      <a:cubicBezTo>
                        <a:pt x="59" y="5"/>
                        <a:pt x="59" y="5"/>
                        <a:pt x="59" y="5"/>
                      </a:cubicBez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5" y="6"/>
                        <a:pt x="55" y="6"/>
                        <a:pt x="55" y="6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3" y="14"/>
                        <a:pt x="43" y="14"/>
                        <a:pt x="43" y="14"/>
                      </a:cubicBezTo>
                      <a:cubicBezTo>
                        <a:pt x="41" y="19"/>
                        <a:pt x="41" y="19"/>
                        <a:pt x="41" y="19"/>
                      </a:cubicBezTo>
                      <a:cubicBezTo>
                        <a:pt x="40" y="22"/>
                        <a:pt x="40" y="22"/>
                        <a:pt x="40" y="22"/>
                      </a:cubicBezTo>
                      <a:cubicBezTo>
                        <a:pt x="37" y="22"/>
                        <a:pt x="37" y="22"/>
                        <a:pt x="37" y="22"/>
                      </a:cubicBezTo>
                      <a:cubicBezTo>
                        <a:pt x="32" y="28"/>
                        <a:pt x="32" y="28"/>
                        <a:pt x="32" y="28"/>
                      </a:cubicBezTo>
                      <a:cubicBezTo>
                        <a:pt x="32" y="31"/>
                        <a:pt x="32" y="31"/>
                        <a:pt x="32" y="31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26" y="41"/>
                        <a:pt x="26" y="41"/>
                        <a:pt x="26" y="41"/>
                      </a:cubicBezTo>
                      <a:cubicBezTo>
                        <a:pt x="25" y="46"/>
                        <a:pt x="25" y="46"/>
                        <a:pt x="25" y="46"/>
                      </a:cubicBezTo>
                      <a:cubicBezTo>
                        <a:pt x="23" y="49"/>
                        <a:pt x="23" y="49"/>
                        <a:pt x="23" y="49"/>
                      </a:cubicBezTo>
                      <a:cubicBezTo>
                        <a:pt x="17" y="60"/>
                        <a:pt x="17" y="60"/>
                        <a:pt x="17" y="60"/>
                      </a:cubicBezTo>
                      <a:cubicBezTo>
                        <a:pt x="13" y="63"/>
                        <a:pt x="13" y="63"/>
                        <a:pt x="13" y="63"/>
                      </a:cubicBezTo>
                      <a:cubicBezTo>
                        <a:pt x="8" y="65"/>
                        <a:pt x="8" y="65"/>
                        <a:pt x="8" y="65"/>
                      </a:cubicBezTo>
                      <a:cubicBezTo>
                        <a:pt x="6" y="69"/>
                        <a:pt x="6" y="69"/>
                        <a:pt x="6" y="69"/>
                      </a:cubicBezTo>
                      <a:cubicBezTo>
                        <a:pt x="4" y="71"/>
                        <a:pt x="4" y="71"/>
                        <a:pt x="4" y="71"/>
                      </a:cubicBezTo>
                      <a:cubicBezTo>
                        <a:pt x="3" y="73"/>
                        <a:pt x="3" y="73"/>
                        <a:pt x="3" y="73"/>
                      </a:cubicBezTo>
                      <a:cubicBezTo>
                        <a:pt x="2" y="76"/>
                        <a:pt x="2" y="76"/>
                        <a:pt x="2" y="76"/>
                      </a:cubicBez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1" y="84"/>
                        <a:pt x="1" y="84"/>
                        <a:pt x="1" y="84"/>
                      </a:cubicBezTo>
                      <a:cubicBezTo>
                        <a:pt x="2" y="87"/>
                        <a:pt x="2" y="87"/>
                        <a:pt x="2" y="87"/>
                      </a:cubicBezTo>
                      <a:cubicBezTo>
                        <a:pt x="3" y="91"/>
                        <a:pt x="3" y="91"/>
                        <a:pt x="3" y="91"/>
                      </a:cubicBezTo>
                      <a:cubicBezTo>
                        <a:pt x="3" y="95"/>
                        <a:pt x="3" y="95"/>
                        <a:pt x="3" y="95"/>
                      </a:cubicBezTo>
                      <a:cubicBezTo>
                        <a:pt x="7" y="98"/>
                        <a:pt x="7" y="98"/>
                        <a:pt x="7" y="98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16" y="93"/>
                        <a:pt x="16" y="93"/>
                        <a:pt x="16" y="93"/>
                      </a:cubicBezTo>
                      <a:cubicBezTo>
                        <a:pt x="19" y="91"/>
                        <a:pt x="19" y="91"/>
                        <a:pt x="19" y="91"/>
                      </a:cubicBezTo>
                      <a:cubicBezTo>
                        <a:pt x="20" y="92"/>
                        <a:pt x="20" y="92"/>
                        <a:pt x="20" y="92"/>
                      </a:cubicBezTo>
                      <a:cubicBezTo>
                        <a:pt x="20" y="93"/>
                        <a:pt x="20" y="93"/>
                        <a:pt x="20" y="93"/>
                      </a:cubicBezTo>
                      <a:cubicBezTo>
                        <a:pt x="21" y="92"/>
                        <a:pt x="21" y="92"/>
                        <a:pt x="21" y="92"/>
                      </a:cubicBezTo>
                      <a:lnTo>
                        <a:pt x="23" y="8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3" name="Freeform 87">
                  <a:extLst>
                    <a:ext uri="{FF2B5EF4-FFF2-40B4-BE49-F238E27FC236}">
                      <a16:creationId xmlns:a16="http://schemas.microsoft.com/office/drawing/2014/main" id="{EFECEA91-D3D1-4787-ACD9-336FD70F21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92340" y="1952124"/>
                  <a:ext cx="365537" cy="859711"/>
                </a:xfrm>
                <a:custGeom>
                  <a:avLst/>
                  <a:gdLst>
                    <a:gd name="T0" fmla="*/ 329757991 w 10000"/>
                    <a:gd name="T1" fmla="*/ 900343932 h 9895"/>
                    <a:gd name="T2" fmla="*/ 321712352 w 10000"/>
                    <a:gd name="T3" fmla="*/ 642988176 h 9895"/>
                    <a:gd name="T4" fmla="*/ 305620110 w 10000"/>
                    <a:gd name="T5" fmla="*/ 257355682 h 9895"/>
                    <a:gd name="T6" fmla="*/ 281514137 w 10000"/>
                    <a:gd name="T7" fmla="*/ 214195752 h 9895"/>
                    <a:gd name="T8" fmla="*/ 249329623 w 10000"/>
                    <a:gd name="T9" fmla="*/ 0 h 9895"/>
                    <a:gd name="T10" fmla="*/ 233237382 w 10000"/>
                    <a:gd name="T11" fmla="*/ 128677878 h 9895"/>
                    <a:gd name="T12" fmla="*/ 217145140 w 10000"/>
                    <a:gd name="T13" fmla="*/ 214195752 h 9895"/>
                    <a:gd name="T14" fmla="*/ 176947920 w 10000"/>
                    <a:gd name="T15" fmla="*/ 385627008 h 9895"/>
                    <a:gd name="T16" fmla="*/ 144763406 w 10000"/>
                    <a:gd name="T17" fmla="*/ 471551434 h 9895"/>
                    <a:gd name="T18" fmla="*/ 144763406 w 10000"/>
                    <a:gd name="T19" fmla="*/ 685741627 h 9895"/>
                    <a:gd name="T20" fmla="*/ 112612851 w 10000"/>
                    <a:gd name="T21" fmla="*/ 1028615184 h 9895"/>
                    <a:gd name="T22" fmla="*/ 88473944 w 10000"/>
                    <a:gd name="T23" fmla="*/ 1328729803 h 9895"/>
                    <a:gd name="T24" fmla="*/ 80428336 w 10000"/>
                    <a:gd name="T25" fmla="*/ 1586085559 h 9895"/>
                    <a:gd name="T26" fmla="*/ 48243854 w 10000"/>
                    <a:gd name="T27" fmla="*/ 1757522301 h 9895"/>
                    <a:gd name="T28" fmla="*/ 32184514 w 10000"/>
                    <a:gd name="T29" fmla="*/ 1971718053 h 9895"/>
                    <a:gd name="T30" fmla="*/ 32184514 w 10000"/>
                    <a:gd name="T31" fmla="*/ 2147483647 h 9895"/>
                    <a:gd name="T32" fmla="*/ 32184514 w 10000"/>
                    <a:gd name="T33" fmla="*/ 2147483647 h 9895"/>
                    <a:gd name="T34" fmla="*/ 32184514 w 10000"/>
                    <a:gd name="T35" fmla="*/ 2147483647 h 9895"/>
                    <a:gd name="T36" fmla="*/ 8045607 w 10000"/>
                    <a:gd name="T37" fmla="*/ 2147483647 h 9895"/>
                    <a:gd name="T38" fmla="*/ 16092241 w 10000"/>
                    <a:gd name="T39" fmla="*/ 2147483647 h 9895"/>
                    <a:gd name="T40" fmla="*/ 57377416 w 10000"/>
                    <a:gd name="T41" fmla="*/ 2147483647 h 9895"/>
                    <a:gd name="T42" fmla="*/ 62950940 w 10000"/>
                    <a:gd name="T43" fmla="*/ 2147483647 h 9895"/>
                    <a:gd name="T44" fmla="*/ 80428336 w 10000"/>
                    <a:gd name="T45" fmla="*/ 2147483647 h 9895"/>
                    <a:gd name="T46" fmla="*/ 104566217 w 10000"/>
                    <a:gd name="T47" fmla="*/ 2147483647 h 9895"/>
                    <a:gd name="T48" fmla="*/ 144763406 w 10000"/>
                    <a:gd name="T49" fmla="*/ 2147483647 h 9895"/>
                    <a:gd name="T50" fmla="*/ 152810071 w 10000"/>
                    <a:gd name="T51" fmla="*/ 2147483647 h 9895"/>
                    <a:gd name="T52" fmla="*/ 193040161 w 10000"/>
                    <a:gd name="T53" fmla="*/ 2147483647 h 9895"/>
                    <a:gd name="T54" fmla="*/ 184994553 w 10000"/>
                    <a:gd name="T55" fmla="*/ 2147483647 h 9895"/>
                    <a:gd name="T56" fmla="*/ 168902312 w 10000"/>
                    <a:gd name="T57" fmla="*/ 2147483647 h 9895"/>
                    <a:gd name="T58" fmla="*/ 193040161 w 10000"/>
                    <a:gd name="T59" fmla="*/ 1971718053 h 9895"/>
                    <a:gd name="T60" fmla="*/ 265421864 w 10000"/>
                    <a:gd name="T61" fmla="*/ 1714768849 h 9895"/>
                    <a:gd name="T62" fmla="*/ 265421864 w 10000"/>
                    <a:gd name="T63" fmla="*/ 1457407681 h 9895"/>
                    <a:gd name="T64" fmla="*/ 305620110 w 10000"/>
                    <a:gd name="T65" fmla="*/ 1157293062 h 9895"/>
                    <a:gd name="T66" fmla="*/ 329757991 w 10000"/>
                    <a:gd name="T67" fmla="*/ 1157293062 h 989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000" h="9895">
                      <a:moveTo>
                        <a:pt x="10000" y="2316"/>
                      </a:moveTo>
                      <a:lnTo>
                        <a:pt x="10000" y="2211"/>
                      </a:lnTo>
                      <a:lnTo>
                        <a:pt x="9756" y="1895"/>
                      </a:lnTo>
                      <a:lnTo>
                        <a:pt x="9756" y="1579"/>
                      </a:lnTo>
                      <a:lnTo>
                        <a:pt x="9756" y="1158"/>
                      </a:lnTo>
                      <a:lnTo>
                        <a:pt x="9268" y="632"/>
                      </a:lnTo>
                      <a:lnTo>
                        <a:pt x="9024" y="632"/>
                      </a:lnTo>
                      <a:lnTo>
                        <a:pt x="8537" y="526"/>
                      </a:lnTo>
                      <a:lnTo>
                        <a:pt x="7805" y="211"/>
                      </a:lnTo>
                      <a:lnTo>
                        <a:pt x="7561" y="0"/>
                      </a:lnTo>
                      <a:lnTo>
                        <a:pt x="7317" y="0"/>
                      </a:lnTo>
                      <a:lnTo>
                        <a:pt x="7073" y="316"/>
                      </a:lnTo>
                      <a:lnTo>
                        <a:pt x="7073" y="526"/>
                      </a:lnTo>
                      <a:lnTo>
                        <a:pt x="6585" y="526"/>
                      </a:lnTo>
                      <a:lnTo>
                        <a:pt x="5854" y="526"/>
                      </a:lnTo>
                      <a:lnTo>
                        <a:pt x="5366" y="947"/>
                      </a:lnTo>
                      <a:lnTo>
                        <a:pt x="5122" y="947"/>
                      </a:lnTo>
                      <a:lnTo>
                        <a:pt x="4390" y="1158"/>
                      </a:lnTo>
                      <a:lnTo>
                        <a:pt x="4146" y="1368"/>
                      </a:lnTo>
                      <a:lnTo>
                        <a:pt x="4390" y="1684"/>
                      </a:lnTo>
                      <a:lnTo>
                        <a:pt x="3902" y="2000"/>
                      </a:lnTo>
                      <a:lnTo>
                        <a:pt x="3415" y="2526"/>
                      </a:lnTo>
                      <a:lnTo>
                        <a:pt x="2927" y="2632"/>
                      </a:lnTo>
                      <a:lnTo>
                        <a:pt x="2683" y="3263"/>
                      </a:lnTo>
                      <a:lnTo>
                        <a:pt x="2195" y="3684"/>
                      </a:lnTo>
                      <a:lnTo>
                        <a:pt x="2439" y="3895"/>
                      </a:lnTo>
                      <a:lnTo>
                        <a:pt x="2439" y="4211"/>
                      </a:lnTo>
                      <a:lnTo>
                        <a:pt x="1463" y="4316"/>
                      </a:lnTo>
                      <a:lnTo>
                        <a:pt x="976" y="4526"/>
                      </a:lnTo>
                      <a:lnTo>
                        <a:pt x="976" y="4842"/>
                      </a:lnTo>
                      <a:cubicBezTo>
                        <a:pt x="976" y="4842"/>
                        <a:pt x="732" y="5263"/>
                        <a:pt x="732" y="5368"/>
                      </a:cubicBezTo>
                      <a:cubicBezTo>
                        <a:pt x="813" y="5544"/>
                        <a:pt x="895" y="5719"/>
                        <a:pt x="976" y="5895"/>
                      </a:cubicBezTo>
                      <a:lnTo>
                        <a:pt x="1463" y="6211"/>
                      </a:lnTo>
                      <a:lnTo>
                        <a:pt x="976" y="6421"/>
                      </a:lnTo>
                      <a:lnTo>
                        <a:pt x="976" y="6632"/>
                      </a:lnTo>
                      <a:lnTo>
                        <a:pt x="976" y="7053"/>
                      </a:lnTo>
                      <a:cubicBezTo>
                        <a:pt x="976" y="7158"/>
                        <a:pt x="732" y="7158"/>
                        <a:pt x="732" y="7158"/>
                      </a:cubicBezTo>
                      <a:lnTo>
                        <a:pt x="244" y="7684"/>
                      </a:lnTo>
                      <a:lnTo>
                        <a:pt x="0" y="7789"/>
                      </a:lnTo>
                      <a:cubicBezTo>
                        <a:pt x="488" y="8316"/>
                        <a:pt x="329" y="8217"/>
                        <a:pt x="488" y="8316"/>
                      </a:cubicBezTo>
                      <a:cubicBezTo>
                        <a:pt x="647" y="8415"/>
                        <a:pt x="746" y="8264"/>
                        <a:pt x="955" y="8384"/>
                      </a:cubicBezTo>
                      <a:cubicBezTo>
                        <a:pt x="1164" y="8504"/>
                        <a:pt x="1597" y="8867"/>
                        <a:pt x="1740" y="9038"/>
                      </a:cubicBezTo>
                      <a:cubicBezTo>
                        <a:pt x="1883" y="9209"/>
                        <a:pt x="1786" y="9301"/>
                        <a:pt x="1814" y="9410"/>
                      </a:cubicBezTo>
                      <a:cubicBezTo>
                        <a:pt x="1842" y="9519"/>
                        <a:pt x="1865" y="9637"/>
                        <a:pt x="1909" y="9693"/>
                      </a:cubicBezTo>
                      <a:cubicBezTo>
                        <a:pt x="1953" y="9749"/>
                        <a:pt x="1990" y="9709"/>
                        <a:pt x="2078" y="9743"/>
                      </a:cubicBezTo>
                      <a:cubicBezTo>
                        <a:pt x="2166" y="9777"/>
                        <a:pt x="2338" y="9905"/>
                        <a:pt x="2439" y="9895"/>
                      </a:cubicBezTo>
                      <a:cubicBezTo>
                        <a:pt x="2540" y="9885"/>
                        <a:pt x="2602" y="9754"/>
                        <a:pt x="2683" y="9684"/>
                      </a:cubicBezTo>
                      <a:lnTo>
                        <a:pt x="3171" y="9474"/>
                      </a:lnTo>
                      <a:lnTo>
                        <a:pt x="3902" y="9474"/>
                      </a:lnTo>
                      <a:lnTo>
                        <a:pt x="4390" y="9053"/>
                      </a:lnTo>
                      <a:cubicBezTo>
                        <a:pt x="4471" y="8807"/>
                        <a:pt x="4553" y="8562"/>
                        <a:pt x="4634" y="8316"/>
                      </a:cubicBezTo>
                      <a:lnTo>
                        <a:pt x="4634" y="7895"/>
                      </a:lnTo>
                      <a:lnTo>
                        <a:pt x="5122" y="7789"/>
                      </a:lnTo>
                      <a:lnTo>
                        <a:pt x="5854" y="7684"/>
                      </a:lnTo>
                      <a:lnTo>
                        <a:pt x="5854" y="7158"/>
                      </a:lnTo>
                      <a:lnTo>
                        <a:pt x="5610" y="6842"/>
                      </a:lnTo>
                      <a:lnTo>
                        <a:pt x="4878" y="6632"/>
                      </a:lnTo>
                      <a:cubicBezTo>
                        <a:pt x="4959" y="6386"/>
                        <a:pt x="5041" y="6141"/>
                        <a:pt x="5122" y="5895"/>
                      </a:cubicBezTo>
                      <a:lnTo>
                        <a:pt x="5122" y="5368"/>
                      </a:lnTo>
                      <a:lnTo>
                        <a:pt x="5854" y="4842"/>
                      </a:lnTo>
                      <a:lnTo>
                        <a:pt x="6585" y="4632"/>
                      </a:lnTo>
                      <a:lnTo>
                        <a:pt x="8049" y="4211"/>
                      </a:lnTo>
                      <a:lnTo>
                        <a:pt x="8293" y="3895"/>
                      </a:lnTo>
                      <a:lnTo>
                        <a:pt x="8049" y="3579"/>
                      </a:lnTo>
                      <a:lnTo>
                        <a:pt x="8537" y="3263"/>
                      </a:lnTo>
                      <a:lnTo>
                        <a:pt x="9268" y="2842"/>
                      </a:lnTo>
                      <a:lnTo>
                        <a:pt x="10000" y="2947"/>
                      </a:lnTo>
                      <a:lnTo>
                        <a:pt x="10000" y="2842"/>
                      </a:lnTo>
                      <a:lnTo>
                        <a:pt x="10000" y="231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4" name="Freeform 88">
                  <a:extLst>
                    <a:ext uri="{FF2B5EF4-FFF2-40B4-BE49-F238E27FC236}">
                      <a16:creationId xmlns:a16="http://schemas.microsoft.com/office/drawing/2014/main" id="{58FB07CF-DA0E-45EE-BCDB-BEAF6A4C88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05400" y="2968146"/>
                  <a:ext cx="508494" cy="336813"/>
                </a:xfrm>
                <a:custGeom>
                  <a:avLst/>
                  <a:gdLst>
                    <a:gd name="T0" fmla="*/ 2147483647 w 57"/>
                    <a:gd name="T1" fmla="*/ 2147483647 h 37"/>
                    <a:gd name="T2" fmla="*/ 2147483647 w 57"/>
                    <a:gd name="T3" fmla="*/ 2147483647 h 37"/>
                    <a:gd name="T4" fmla="*/ 2147483647 w 57"/>
                    <a:gd name="T5" fmla="*/ 2147483647 h 37"/>
                    <a:gd name="T6" fmla="*/ 2147483647 w 57"/>
                    <a:gd name="T7" fmla="*/ 2147483647 h 37"/>
                    <a:gd name="T8" fmla="*/ 2147483647 w 57"/>
                    <a:gd name="T9" fmla="*/ 2147483647 h 37"/>
                    <a:gd name="T10" fmla="*/ 2147483647 w 57"/>
                    <a:gd name="T11" fmla="*/ 2147483647 h 37"/>
                    <a:gd name="T12" fmla="*/ 2147483647 w 57"/>
                    <a:gd name="T13" fmla="*/ 2147483647 h 37"/>
                    <a:gd name="T14" fmla="*/ 2147483647 w 57"/>
                    <a:gd name="T15" fmla="*/ 2147483647 h 37"/>
                    <a:gd name="T16" fmla="*/ 2147483647 w 57"/>
                    <a:gd name="T17" fmla="*/ 2147483647 h 37"/>
                    <a:gd name="T18" fmla="*/ 2147483647 w 57"/>
                    <a:gd name="T19" fmla="*/ 2147483647 h 37"/>
                    <a:gd name="T20" fmla="*/ 2147483647 w 57"/>
                    <a:gd name="T21" fmla="*/ 2147483647 h 37"/>
                    <a:gd name="T22" fmla="*/ 2147483647 w 57"/>
                    <a:gd name="T23" fmla="*/ 0 h 37"/>
                    <a:gd name="T24" fmla="*/ 2147483647 w 57"/>
                    <a:gd name="T25" fmla="*/ 0 h 37"/>
                    <a:gd name="T26" fmla="*/ 2147483647 w 57"/>
                    <a:gd name="T27" fmla="*/ 2147483647 h 37"/>
                    <a:gd name="T28" fmla="*/ 2147483647 w 57"/>
                    <a:gd name="T29" fmla="*/ 2147483647 h 37"/>
                    <a:gd name="T30" fmla="*/ 2147483647 w 57"/>
                    <a:gd name="T31" fmla="*/ 2147483647 h 37"/>
                    <a:gd name="T32" fmla="*/ 2147483647 w 57"/>
                    <a:gd name="T33" fmla="*/ 2147483647 h 37"/>
                    <a:gd name="T34" fmla="*/ 2147483647 w 57"/>
                    <a:gd name="T35" fmla="*/ 2147483647 h 37"/>
                    <a:gd name="T36" fmla="*/ 2147483647 w 57"/>
                    <a:gd name="T37" fmla="*/ 2147483647 h 37"/>
                    <a:gd name="T38" fmla="*/ 2147483647 w 57"/>
                    <a:gd name="T39" fmla="*/ 2147483647 h 37"/>
                    <a:gd name="T40" fmla="*/ 2147483647 w 57"/>
                    <a:gd name="T41" fmla="*/ 2147483647 h 37"/>
                    <a:gd name="T42" fmla="*/ 2147483647 w 57"/>
                    <a:gd name="T43" fmla="*/ 2147483647 h 37"/>
                    <a:gd name="T44" fmla="*/ 0 w 57"/>
                    <a:gd name="T45" fmla="*/ 2147483647 h 37"/>
                    <a:gd name="T46" fmla="*/ 0 w 57"/>
                    <a:gd name="T47" fmla="*/ 2147483647 h 37"/>
                    <a:gd name="T48" fmla="*/ 2147483647 w 57"/>
                    <a:gd name="T49" fmla="*/ 2147483647 h 37"/>
                    <a:gd name="T50" fmla="*/ 2147483647 w 57"/>
                    <a:gd name="T51" fmla="*/ 2147483647 h 37"/>
                    <a:gd name="T52" fmla="*/ 2147483647 w 57"/>
                    <a:gd name="T53" fmla="*/ 2147483647 h 37"/>
                    <a:gd name="T54" fmla="*/ 2147483647 w 57"/>
                    <a:gd name="T55" fmla="*/ 2147483647 h 37"/>
                    <a:gd name="T56" fmla="*/ 2147483647 w 57"/>
                    <a:gd name="T57" fmla="*/ 2147483647 h 37"/>
                    <a:gd name="T58" fmla="*/ 2147483647 w 57"/>
                    <a:gd name="T59" fmla="*/ 2147483647 h 37"/>
                    <a:gd name="T60" fmla="*/ 2147483647 w 57"/>
                    <a:gd name="T61" fmla="*/ 2147483647 h 37"/>
                    <a:gd name="T62" fmla="*/ 2147483647 w 57"/>
                    <a:gd name="T63" fmla="*/ 2147483647 h 37"/>
                    <a:gd name="T64" fmla="*/ 2147483647 w 57"/>
                    <a:gd name="T65" fmla="*/ 2147483647 h 37"/>
                    <a:gd name="T66" fmla="*/ 2147483647 w 57"/>
                    <a:gd name="T67" fmla="*/ 2147483647 h 37"/>
                    <a:gd name="T68" fmla="*/ 2147483647 w 57"/>
                    <a:gd name="T69" fmla="*/ 2147483647 h 37"/>
                    <a:gd name="T70" fmla="*/ 2147483647 w 57"/>
                    <a:gd name="T71" fmla="*/ 2147483647 h 37"/>
                    <a:gd name="T72" fmla="*/ 2147483647 w 57"/>
                    <a:gd name="T73" fmla="*/ 2147483647 h 37"/>
                    <a:gd name="T74" fmla="*/ 2147483647 w 57"/>
                    <a:gd name="T75" fmla="*/ 2147483647 h 37"/>
                    <a:gd name="T76" fmla="*/ 2147483647 w 57"/>
                    <a:gd name="T77" fmla="*/ 2147483647 h 37"/>
                    <a:gd name="T78" fmla="*/ 2147483647 w 57"/>
                    <a:gd name="T79" fmla="*/ 2147483647 h 37"/>
                    <a:gd name="T80" fmla="*/ 2147483647 w 57"/>
                    <a:gd name="T81" fmla="*/ 2147483647 h 37"/>
                    <a:gd name="T82" fmla="*/ 2147483647 w 57"/>
                    <a:gd name="T83" fmla="*/ 2147483647 h 37"/>
                    <a:gd name="T84" fmla="*/ 2147483647 w 57"/>
                    <a:gd name="T85" fmla="*/ 2147483647 h 37"/>
                    <a:gd name="T86" fmla="*/ 2147483647 w 57"/>
                    <a:gd name="T87" fmla="*/ 2147483647 h 37"/>
                    <a:gd name="T88" fmla="*/ 2147483647 w 57"/>
                    <a:gd name="T89" fmla="*/ 2147483647 h 37"/>
                    <a:gd name="T90" fmla="*/ 2147483647 w 57"/>
                    <a:gd name="T91" fmla="*/ 2147483647 h 3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57" h="37">
                      <a:moveTo>
                        <a:pt x="54" y="22"/>
                      </a:move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cubicBezTo>
                        <a:pt x="57" y="14"/>
                        <a:pt x="57" y="14"/>
                        <a:pt x="57" y="14"/>
                      </a:cubicBezTo>
                      <a:cubicBezTo>
                        <a:pt x="52" y="12"/>
                        <a:pt x="52" y="12"/>
                        <a:pt x="52" y="12"/>
                      </a:cubicBezTo>
                      <a:cubicBezTo>
                        <a:pt x="47" y="9"/>
                        <a:pt x="47" y="9"/>
                        <a:pt x="47" y="9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42" y="7"/>
                        <a:pt x="42" y="7"/>
                        <a:pt x="42" y="7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33" y="1"/>
                        <a:pt x="33" y="1"/>
                        <a:pt x="33" y="1"/>
                      </a:cubicBezTo>
                      <a:cubicBezTo>
                        <a:pt x="31" y="1"/>
                        <a:pt x="31" y="1"/>
                        <a:pt x="31" y="1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8" y="6"/>
                        <a:pt x="28" y="6"/>
                        <a:pt x="28" y="6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4" y="24"/>
                        <a:pt x="24" y="24"/>
                        <a:pt x="24" y="24"/>
                      </a:cubicBezTo>
                      <a:cubicBezTo>
                        <a:pt x="24" y="24"/>
                        <a:pt x="26" y="26"/>
                        <a:pt x="25" y="28"/>
                      </a:cubicBezTo>
                      <a:cubicBezTo>
                        <a:pt x="25" y="29"/>
                        <a:pt x="22" y="30"/>
                        <a:pt x="22" y="30"/>
                      </a:cubicBezTo>
                      <a:cubicBezTo>
                        <a:pt x="21" y="33"/>
                        <a:pt x="21" y="33"/>
                        <a:pt x="21" y="33"/>
                      </a:cubicBezTo>
                      <a:cubicBezTo>
                        <a:pt x="24" y="34"/>
                        <a:pt x="24" y="34"/>
                        <a:pt x="24" y="34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3" y="29"/>
                        <a:pt x="33" y="29"/>
                        <a:pt x="33" y="29"/>
                      </a:cubicBezTo>
                      <a:cubicBezTo>
                        <a:pt x="36" y="32"/>
                        <a:pt x="36" y="32"/>
                        <a:pt x="36" y="32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45" y="34"/>
                        <a:pt x="45" y="34"/>
                        <a:pt x="45" y="34"/>
                      </a:cubicBezTo>
                      <a:cubicBezTo>
                        <a:pt x="41" y="31"/>
                        <a:pt x="41" y="31"/>
                        <a:pt x="41" y="31"/>
                      </a:cubicBezTo>
                      <a:cubicBezTo>
                        <a:pt x="43" y="28"/>
                        <a:pt x="43" y="28"/>
                        <a:pt x="43" y="28"/>
                      </a:cubicBezTo>
                      <a:cubicBezTo>
                        <a:pt x="50" y="27"/>
                        <a:pt x="50" y="27"/>
                        <a:pt x="50" y="27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lnTo>
                        <a:pt x="54" y="2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5" name="Freeform 89">
                  <a:extLst>
                    <a:ext uri="{FF2B5EF4-FFF2-40B4-BE49-F238E27FC236}">
                      <a16:creationId xmlns:a16="http://schemas.microsoft.com/office/drawing/2014/main" id="{AA46DDF3-32AE-4F2D-91B9-F39364CB22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98553" y="2968146"/>
                  <a:ext cx="63335" cy="35356"/>
                </a:xfrm>
                <a:custGeom>
                  <a:avLst/>
                  <a:gdLst>
                    <a:gd name="T0" fmla="*/ 2147483647 w 42"/>
                    <a:gd name="T1" fmla="*/ 2147483647 h 24"/>
                    <a:gd name="T2" fmla="*/ 2147483647 w 42"/>
                    <a:gd name="T3" fmla="*/ 0 h 24"/>
                    <a:gd name="T4" fmla="*/ 0 w 42"/>
                    <a:gd name="T5" fmla="*/ 2147483647 h 24"/>
                    <a:gd name="T6" fmla="*/ 2147483647 w 42"/>
                    <a:gd name="T7" fmla="*/ 2147483647 h 24"/>
                    <a:gd name="T8" fmla="*/ 2147483647 w 42"/>
                    <a:gd name="T9" fmla="*/ 2147483647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" h="24">
                      <a:moveTo>
                        <a:pt x="36" y="24"/>
                      </a:moveTo>
                      <a:lnTo>
                        <a:pt x="18" y="0"/>
                      </a:lnTo>
                      <a:lnTo>
                        <a:pt x="0" y="6"/>
                      </a:lnTo>
                      <a:lnTo>
                        <a:pt x="42" y="24"/>
                      </a:lnTo>
                      <a:lnTo>
                        <a:pt x="36" y="2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6" name="Freeform 90">
                  <a:extLst>
                    <a:ext uri="{FF2B5EF4-FFF2-40B4-BE49-F238E27FC236}">
                      <a16:creationId xmlns:a16="http://schemas.microsoft.com/office/drawing/2014/main" id="{0FABBBD1-4A61-42BF-8F8E-E7CB9595E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42064" y="2821138"/>
                  <a:ext cx="88670" cy="55826"/>
                </a:xfrm>
                <a:custGeom>
                  <a:avLst/>
                  <a:gdLst>
                    <a:gd name="T0" fmla="*/ 2147483647 w 60"/>
                    <a:gd name="T1" fmla="*/ 2147483647 h 36"/>
                    <a:gd name="T2" fmla="*/ 2147483647 w 60"/>
                    <a:gd name="T3" fmla="*/ 2147483647 h 36"/>
                    <a:gd name="T4" fmla="*/ 2147483647 w 60"/>
                    <a:gd name="T5" fmla="*/ 2147483647 h 36"/>
                    <a:gd name="T6" fmla="*/ 2147483647 w 60"/>
                    <a:gd name="T7" fmla="*/ 2147483647 h 36"/>
                    <a:gd name="T8" fmla="*/ 2147483647 w 60"/>
                    <a:gd name="T9" fmla="*/ 0 h 36"/>
                    <a:gd name="T10" fmla="*/ 2147483647 w 60"/>
                    <a:gd name="T11" fmla="*/ 0 h 36"/>
                    <a:gd name="T12" fmla="*/ 2147483647 w 60"/>
                    <a:gd name="T13" fmla="*/ 2147483647 h 36"/>
                    <a:gd name="T14" fmla="*/ 0 w 60"/>
                    <a:gd name="T15" fmla="*/ 2147483647 h 36"/>
                    <a:gd name="T16" fmla="*/ 2147483647 w 60"/>
                    <a:gd name="T17" fmla="*/ 2147483647 h 36"/>
                    <a:gd name="T18" fmla="*/ 2147483647 w 60"/>
                    <a:gd name="T19" fmla="*/ 2147483647 h 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0" h="36">
                      <a:moveTo>
                        <a:pt x="54" y="36"/>
                      </a:moveTo>
                      <a:lnTo>
                        <a:pt x="60" y="24"/>
                      </a:lnTo>
                      <a:lnTo>
                        <a:pt x="54" y="12"/>
                      </a:lnTo>
                      <a:lnTo>
                        <a:pt x="42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12" y="30"/>
                      </a:lnTo>
                      <a:lnTo>
                        <a:pt x="54" y="3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7" name="Freeform 91">
                  <a:extLst>
                    <a:ext uri="{FF2B5EF4-FFF2-40B4-BE49-F238E27FC236}">
                      <a16:creationId xmlns:a16="http://schemas.microsoft.com/office/drawing/2014/main" id="{97E59CE9-74A1-48A0-AB7F-5E8CC07A54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1011" y="2849052"/>
                  <a:ext cx="276866" cy="254936"/>
                </a:xfrm>
                <a:custGeom>
                  <a:avLst/>
                  <a:gdLst>
                    <a:gd name="T0" fmla="*/ 2147483647 w 31"/>
                    <a:gd name="T1" fmla="*/ 2147483647 h 28"/>
                    <a:gd name="T2" fmla="*/ 2147483647 w 31"/>
                    <a:gd name="T3" fmla="*/ 2147483647 h 28"/>
                    <a:gd name="T4" fmla="*/ 2147483647 w 31"/>
                    <a:gd name="T5" fmla="*/ 2147483647 h 28"/>
                    <a:gd name="T6" fmla="*/ 2147483647 w 31"/>
                    <a:gd name="T7" fmla="*/ 2147483647 h 28"/>
                    <a:gd name="T8" fmla="*/ 2147483647 w 31"/>
                    <a:gd name="T9" fmla="*/ 2147483647 h 28"/>
                    <a:gd name="T10" fmla="*/ 2147483647 w 31"/>
                    <a:gd name="T11" fmla="*/ 2147483647 h 28"/>
                    <a:gd name="T12" fmla="*/ 2147483647 w 31"/>
                    <a:gd name="T13" fmla="*/ 2147483647 h 28"/>
                    <a:gd name="T14" fmla="*/ 2147483647 w 31"/>
                    <a:gd name="T15" fmla="*/ 2147483647 h 28"/>
                    <a:gd name="T16" fmla="*/ 2147483647 w 31"/>
                    <a:gd name="T17" fmla="*/ 2147483647 h 28"/>
                    <a:gd name="T18" fmla="*/ 2147483647 w 31"/>
                    <a:gd name="T19" fmla="*/ 2147483647 h 28"/>
                    <a:gd name="T20" fmla="*/ 2147483647 w 31"/>
                    <a:gd name="T21" fmla="*/ 2147483647 h 28"/>
                    <a:gd name="T22" fmla="*/ 2147483647 w 31"/>
                    <a:gd name="T23" fmla="*/ 2147483647 h 28"/>
                    <a:gd name="T24" fmla="*/ 2147483647 w 31"/>
                    <a:gd name="T25" fmla="*/ 2147483647 h 28"/>
                    <a:gd name="T26" fmla="*/ 2147483647 w 31"/>
                    <a:gd name="T27" fmla="*/ 2147483647 h 28"/>
                    <a:gd name="T28" fmla="*/ 2147483647 w 31"/>
                    <a:gd name="T29" fmla="*/ 2147483647 h 28"/>
                    <a:gd name="T30" fmla="*/ 2147483647 w 31"/>
                    <a:gd name="T31" fmla="*/ 2147483647 h 28"/>
                    <a:gd name="T32" fmla="*/ 2147483647 w 31"/>
                    <a:gd name="T33" fmla="*/ 2147483647 h 28"/>
                    <a:gd name="T34" fmla="*/ 2147483647 w 31"/>
                    <a:gd name="T35" fmla="*/ 2147483647 h 28"/>
                    <a:gd name="T36" fmla="*/ 2147483647 w 31"/>
                    <a:gd name="T37" fmla="*/ 2147483647 h 28"/>
                    <a:gd name="T38" fmla="*/ 2147483647 w 31"/>
                    <a:gd name="T39" fmla="*/ 2147483647 h 28"/>
                    <a:gd name="T40" fmla="*/ 2147483647 w 31"/>
                    <a:gd name="T41" fmla="*/ 2147483647 h 28"/>
                    <a:gd name="T42" fmla="*/ 2147483647 w 31"/>
                    <a:gd name="T43" fmla="*/ 2147483647 h 28"/>
                    <a:gd name="T44" fmla="*/ 2147483647 w 31"/>
                    <a:gd name="T45" fmla="*/ 2147483647 h 28"/>
                    <a:gd name="T46" fmla="*/ 2147483647 w 31"/>
                    <a:gd name="T47" fmla="*/ 0 h 28"/>
                    <a:gd name="T48" fmla="*/ 2147483647 w 31"/>
                    <a:gd name="T49" fmla="*/ 2147483647 h 28"/>
                    <a:gd name="T50" fmla="*/ 2147483647 w 31"/>
                    <a:gd name="T51" fmla="*/ 2147483647 h 28"/>
                    <a:gd name="T52" fmla="*/ 2147483647 w 31"/>
                    <a:gd name="T53" fmla="*/ 0 h 28"/>
                    <a:gd name="T54" fmla="*/ 2147483647 w 31"/>
                    <a:gd name="T55" fmla="*/ 0 h 28"/>
                    <a:gd name="T56" fmla="*/ 2147483647 w 31"/>
                    <a:gd name="T57" fmla="*/ 2147483647 h 28"/>
                    <a:gd name="T58" fmla="*/ 2147483647 w 31"/>
                    <a:gd name="T59" fmla="*/ 2147483647 h 28"/>
                    <a:gd name="T60" fmla="*/ 0 w 31"/>
                    <a:gd name="T61" fmla="*/ 2147483647 h 28"/>
                    <a:gd name="T62" fmla="*/ 0 w 31"/>
                    <a:gd name="T63" fmla="*/ 2147483647 h 28"/>
                    <a:gd name="T64" fmla="*/ 2147483647 w 31"/>
                    <a:gd name="T65" fmla="*/ 2147483647 h 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1" h="28">
                      <a:moveTo>
                        <a:pt x="1" y="9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1" y="17"/>
                        <a:pt x="2" y="17"/>
                      </a:cubicBezTo>
                      <a:cubicBezTo>
                        <a:pt x="2" y="17"/>
                        <a:pt x="2" y="19"/>
                        <a:pt x="2" y="20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23" y="28"/>
                        <a:pt x="23" y="28"/>
                        <a:pt x="23" y="28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7" y="28"/>
                        <a:pt x="27" y="28"/>
                        <a:pt x="27" y="28"/>
                      </a:cubicBezTo>
                      <a:cubicBezTo>
                        <a:pt x="29" y="23"/>
                        <a:pt x="29" y="23"/>
                        <a:pt x="29" y="23"/>
                      </a:cubicBezTo>
                      <a:cubicBezTo>
                        <a:pt x="31" y="21"/>
                        <a:pt x="31" y="21"/>
                        <a:pt x="31" y="21"/>
                      </a:cubicBezTo>
                      <a:cubicBezTo>
                        <a:pt x="30" y="17"/>
                        <a:pt x="30" y="17"/>
                        <a:pt x="30" y="17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29" y="12"/>
                        <a:pt x="29" y="12"/>
                        <a:pt x="29" y="12"/>
                      </a:cubicBezTo>
                      <a:cubicBezTo>
                        <a:pt x="31" y="10"/>
                        <a:pt x="31" y="10"/>
                        <a:pt x="31" y="10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5" y="1"/>
                        <a:pt x="15" y="1"/>
                      </a:cubicBezTo>
                      <a:cubicBezTo>
                        <a:pt x="14" y="1"/>
                        <a:pt x="14" y="0"/>
                        <a:pt x="14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1" y="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8" name="Freeform 135">
                  <a:extLst>
                    <a:ext uri="{FF2B5EF4-FFF2-40B4-BE49-F238E27FC236}">
                      <a16:creationId xmlns:a16="http://schemas.microsoft.com/office/drawing/2014/main" id="{BCBC7034-9E66-4063-9207-C1EEEA242D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747712">
                  <a:off x="3950732" y="1440390"/>
                  <a:ext cx="926510" cy="1051379"/>
                </a:xfrm>
                <a:custGeom>
                  <a:avLst/>
                  <a:gdLst>
                    <a:gd name="T0" fmla="*/ 2147483647 w 1125"/>
                    <a:gd name="T1" fmla="*/ 2147483647 h 2047"/>
                    <a:gd name="T2" fmla="*/ 2147483647 w 1125"/>
                    <a:gd name="T3" fmla="*/ 2147483647 h 2047"/>
                    <a:gd name="T4" fmla="*/ 2147483647 w 1125"/>
                    <a:gd name="T5" fmla="*/ 2147483647 h 2047"/>
                    <a:gd name="T6" fmla="*/ 2147483647 w 1125"/>
                    <a:gd name="T7" fmla="*/ 2147483647 h 2047"/>
                    <a:gd name="T8" fmla="*/ 2147483647 w 1125"/>
                    <a:gd name="T9" fmla="*/ 2147483647 h 2047"/>
                    <a:gd name="T10" fmla="*/ 2147483647 w 1125"/>
                    <a:gd name="T11" fmla="*/ 2147483647 h 2047"/>
                    <a:gd name="T12" fmla="*/ 2147483647 w 1125"/>
                    <a:gd name="T13" fmla="*/ 2147483647 h 2047"/>
                    <a:gd name="T14" fmla="*/ 2147483647 w 1125"/>
                    <a:gd name="T15" fmla="*/ 2147483647 h 2047"/>
                    <a:gd name="T16" fmla="*/ 2147483647 w 1125"/>
                    <a:gd name="T17" fmla="*/ 2147483647 h 2047"/>
                    <a:gd name="T18" fmla="*/ 2147483647 w 1125"/>
                    <a:gd name="T19" fmla="*/ 2147483647 h 2047"/>
                    <a:gd name="T20" fmla="*/ 2147483647 w 1125"/>
                    <a:gd name="T21" fmla="*/ 2147483647 h 2047"/>
                    <a:gd name="T22" fmla="*/ 2147483647 w 1125"/>
                    <a:gd name="T23" fmla="*/ 2147483647 h 2047"/>
                    <a:gd name="T24" fmla="*/ 2147483647 w 1125"/>
                    <a:gd name="T25" fmla="*/ 2147483647 h 2047"/>
                    <a:gd name="T26" fmla="*/ 2147483647 w 1125"/>
                    <a:gd name="T27" fmla="*/ 2147483647 h 2047"/>
                    <a:gd name="T28" fmla="*/ 2147483647 w 1125"/>
                    <a:gd name="T29" fmla="*/ 2147483647 h 2047"/>
                    <a:gd name="T30" fmla="*/ 2147483647 w 1125"/>
                    <a:gd name="T31" fmla="*/ 2147483647 h 2047"/>
                    <a:gd name="T32" fmla="*/ 2147483647 w 1125"/>
                    <a:gd name="T33" fmla="*/ 2147483647 h 2047"/>
                    <a:gd name="T34" fmla="*/ 2147483647 w 1125"/>
                    <a:gd name="T35" fmla="*/ 2147483647 h 2047"/>
                    <a:gd name="T36" fmla="*/ 2147483647 w 1125"/>
                    <a:gd name="T37" fmla="*/ 2147483647 h 2047"/>
                    <a:gd name="T38" fmla="*/ 2147483647 w 1125"/>
                    <a:gd name="T39" fmla="*/ 2147483647 h 2047"/>
                    <a:gd name="T40" fmla="*/ 2147483647 w 1125"/>
                    <a:gd name="T41" fmla="*/ 2147483647 h 2047"/>
                    <a:gd name="T42" fmla="*/ 2147483647 w 1125"/>
                    <a:gd name="T43" fmla="*/ 2147483647 h 2047"/>
                    <a:gd name="T44" fmla="*/ 2147483647 w 1125"/>
                    <a:gd name="T45" fmla="*/ 2147483647 h 2047"/>
                    <a:gd name="T46" fmla="*/ 2147483647 w 1125"/>
                    <a:gd name="T47" fmla="*/ 2147483647 h 2047"/>
                    <a:gd name="T48" fmla="*/ 2147483647 w 1125"/>
                    <a:gd name="T49" fmla="*/ 2147483647 h 2047"/>
                    <a:gd name="T50" fmla="*/ 2147483647 w 1125"/>
                    <a:gd name="T51" fmla="*/ 2147483647 h 2047"/>
                    <a:gd name="T52" fmla="*/ 2147483647 w 1125"/>
                    <a:gd name="T53" fmla="*/ 2147483647 h 2047"/>
                    <a:gd name="T54" fmla="*/ 2147483647 w 1125"/>
                    <a:gd name="T55" fmla="*/ 2147483647 h 2047"/>
                    <a:gd name="T56" fmla="*/ 2147483647 w 1125"/>
                    <a:gd name="T57" fmla="*/ 2147483647 h 2047"/>
                    <a:gd name="T58" fmla="*/ 2147483647 w 1125"/>
                    <a:gd name="T59" fmla="*/ 2147483647 h 2047"/>
                    <a:gd name="T60" fmla="*/ 2147483647 w 1125"/>
                    <a:gd name="T61" fmla="*/ 2147483647 h 2047"/>
                    <a:gd name="T62" fmla="*/ 2147483647 w 1125"/>
                    <a:gd name="T63" fmla="*/ 2147483647 h 2047"/>
                    <a:gd name="T64" fmla="*/ 2147483647 w 1125"/>
                    <a:gd name="T65" fmla="*/ 2147483647 h 2047"/>
                    <a:gd name="T66" fmla="*/ 2147483647 w 1125"/>
                    <a:gd name="T67" fmla="*/ 2147483647 h 2047"/>
                    <a:gd name="T68" fmla="*/ 2147483647 w 1125"/>
                    <a:gd name="T69" fmla="*/ 2147483647 h 2047"/>
                    <a:gd name="T70" fmla="*/ 2147483647 w 1125"/>
                    <a:gd name="T71" fmla="*/ 2147483647 h 2047"/>
                    <a:gd name="T72" fmla="*/ 2147483647 w 1125"/>
                    <a:gd name="T73" fmla="*/ 2147483647 h 2047"/>
                    <a:gd name="T74" fmla="*/ 2147483647 w 1125"/>
                    <a:gd name="T75" fmla="*/ 2147483647 h 2047"/>
                    <a:gd name="T76" fmla="*/ 2147483647 w 1125"/>
                    <a:gd name="T77" fmla="*/ 2147483647 h 2047"/>
                    <a:gd name="T78" fmla="*/ 2147483647 w 1125"/>
                    <a:gd name="T79" fmla="*/ 2147483647 h 2047"/>
                    <a:gd name="T80" fmla="*/ 2147483647 w 1125"/>
                    <a:gd name="T81" fmla="*/ 2147483647 h 2047"/>
                    <a:gd name="T82" fmla="*/ 2147483647 w 1125"/>
                    <a:gd name="T83" fmla="*/ 2147483647 h 2047"/>
                    <a:gd name="T84" fmla="*/ 2147483647 w 1125"/>
                    <a:gd name="T85" fmla="*/ 2147483647 h 2047"/>
                    <a:gd name="T86" fmla="*/ 2147483647 w 1125"/>
                    <a:gd name="T87" fmla="*/ 2147483647 h 2047"/>
                    <a:gd name="T88" fmla="*/ 2147483647 w 1125"/>
                    <a:gd name="T89" fmla="*/ 2147483647 h 2047"/>
                    <a:gd name="T90" fmla="*/ 2147483647 w 1125"/>
                    <a:gd name="T91" fmla="*/ 2147483647 h 2047"/>
                    <a:gd name="T92" fmla="*/ 2147483647 w 1125"/>
                    <a:gd name="T93" fmla="*/ 2147483647 h 2047"/>
                    <a:gd name="T94" fmla="*/ 2147483647 w 1125"/>
                    <a:gd name="T95" fmla="*/ 2147483647 h 2047"/>
                    <a:gd name="T96" fmla="*/ 2147483647 w 1125"/>
                    <a:gd name="T97" fmla="*/ 2147483647 h 2047"/>
                    <a:gd name="T98" fmla="*/ 2147483647 w 1125"/>
                    <a:gd name="T99" fmla="*/ 2147483647 h 2047"/>
                    <a:gd name="T100" fmla="*/ 2147483647 w 1125"/>
                    <a:gd name="T101" fmla="*/ 2147483647 h 2047"/>
                    <a:gd name="T102" fmla="*/ 2147483647 w 1125"/>
                    <a:gd name="T103" fmla="*/ 2147483647 h 2047"/>
                    <a:gd name="T104" fmla="*/ 2147483647 w 1125"/>
                    <a:gd name="T105" fmla="*/ 2147483647 h 2047"/>
                    <a:gd name="T106" fmla="*/ 2147483647 w 1125"/>
                    <a:gd name="T107" fmla="*/ 2147483647 h 2047"/>
                    <a:gd name="T108" fmla="*/ 2147483647 w 1125"/>
                    <a:gd name="T109" fmla="*/ 2147483647 h 2047"/>
                    <a:gd name="T110" fmla="*/ 2147483647 w 1125"/>
                    <a:gd name="T111" fmla="*/ 2147483647 h 2047"/>
                    <a:gd name="T112" fmla="*/ 2147483647 w 1125"/>
                    <a:gd name="T113" fmla="*/ 2147483647 h 2047"/>
                    <a:gd name="T114" fmla="*/ 2147483647 w 1125"/>
                    <a:gd name="T115" fmla="*/ 2147483647 h 2047"/>
                    <a:gd name="T116" fmla="*/ 2147483647 w 1125"/>
                    <a:gd name="T117" fmla="*/ 2147483647 h 2047"/>
                    <a:gd name="T118" fmla="*/ 2147483647 w 1125"/>
                    <a:gd name="T119" fmla="*/ 2147483647 h 2047"/>
                    <a:gd name="T120" fmla="*/ 2147483647 w 1125"/>
                    <a:gd name="T121" fmla="*/ 2147483647 h 2047"/>
                    <a:gd name="T122" fmla="*/ 2147483647 w 1125"/>
                    <a:gd name="T123" fmla="*/ 2147483647 h 2047"/>
                    <a:gd name="T124" fmla="*/ 2147483647 w 1125"/>
                    <a:gd name="T125" fmla="*/ 2147483647 h 204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125" h="2047">
                      <a:moveTo>
                        <a:pt x="718" y="105"/>
                      </a:moveTo>
                      <a:lnTo>
                        <a:pt x="722" y="102"/>
                      </a:lnTo>
                      <a:lnTo>
                        <a:pt x="730" y="95"/>
                      </a:lnTo>
                      <a:lnTo>
                        <a:pt x="740" y="83"/>
                      </a:lnTo>
                      <a:lnTo>
                        <a:pt x="751" y="70"/>
                      </a:lnTo>
                      <a:lnTo>
                        <a:pt x="760" y="58"/>
                      </a:lnTo>
                      <a:lnTo>
                        <a:pt x="764" y="46"/>
                      </a:lnTo>
                      <a:lnTo>
                        <a:pt x="761" y="37"/>
                      </a:lnTo>
                      <a:lnTo>
                        <a:pt x="748" y="32"/>
                      </a:lnTo>
                      <a:lnTo>
                        <a:pt x="735" y="30"/>
                      </a:lnTo>
                      <a:lnTo>
                        <a:pt x="725" y="27"/>
                      </a:lnTo>
                      <a:lnTo>
                        <a:pt x="716" y="22"/>
                      </a:lnTo>
                      <a:lnTo>
                        <a:pt x="708" y="17"/>
                      </a:lnTo>
                      <a:lnTo>
                        <a:pt x="700" y="13"/>
                      </a:lnTo>
                      <a:lnTo>
                        <a:pt x="693" y="8"/>
                      </a:lnTo>
                      <a:lnTo>
                        <a:pt x="686" y="4"/>
                      </a:lnTo>
                      <a:lnTo>
                        <a:pt x="678" y="1"/>
                      </a:lnTo>
                      <a:lnTo>
                        <a:pt x="672" y="0"/>
                      </a:lnTo>
                      <a:lnTo>
                        <a:pt x="665" y="0"/>
                      </a:lnTo>
                      <a:lnTo>
                        <a:pt x="658" y="0"/>
                      </a:lnTo>
                      <a:lnTo>
                        <a:pt x="651" y="2"/>
                      </a:lnTo>
                      <a:lnTo>
                        <a:pt x="633" y="7"/>
                      </a:lnTo>
                      <a:lnTo>
                        <a:pt x="610" y="13"/>
                      </a:lnTo>
                      <a:lnTo>
                        <a:pt x="583" y="19"/>
                      </a:lnTo>
                      <a:lnTo>
                        <a:pt x="558" y="25"/>
                      </a:lnTo>
                      <a:lnTo>
                        <a:pt x="534" y="34"/>
                      </a:lnTo>
                      <a:lnTo>
                        <a:pt x="512" y="42"/>
                      </a:lnTo>
                      <a:lnTo>
                        <a:pt x="496" y="52"/>
                      </a:lnTo>
                      <a:lnTo>
                        <a:pt x="487" y="62"/>
                      </a:lnTo>
                      <a:lnTo>
                        <a:pt x="483" y="74"/>
                      </a:lnTo>
                      <a:lnTo>
                        <a:pt x="478" y="84"/>
                      </a:lnTo>
                      <a:lnTo>
                        <a:pt x="474" y="93"/>
                      </a:lnTo>
                      <a:lnTo>
                        <a:pt x="468" y="102"/>
                      </a:lnTo>
                      <a:lnTo>
                        <a:pt x="461" y="107"/>
                      </a:lnTo>
                      <a:lnTo>
                        <a:pt x="452" y="110"/>
                      </a:lnTo>
                      <a:lnTo>
                        <a:pt x="440" y="110"/>
                      </a:lnTo>
                      <a:lnTo>
                        <a:pt x="426" y="105"/>
                      </a:lnTo>
                      <a:lnTo>
                        <a:pt x="409" y="100"/>
                      </a:lnTo>
                      <a:lnTo>
                        <a:pt x="391" y="98"/>
                      </a:lnTo>
                      <a:lnTo>
                        <a:pt x="371" y="100"/>
                      </a:lnTo>
                      <a:lnTo>
                        <a:pt x="351" y="105"/>
                      </a:lnTo>
                      <a:lnTo>
                        <a:pt x="334" y="112"/>
                      </a:lnTo>
                      <a:lnTo>
                        <a:pt x="319" y="120"/>
                      </a:lnTo>
                      <a:lnTo>
                        <a:pt x="306" y="130"/>
                      </a:lnTo>
                      <a:lnTo>
                        <a:pt x="300" y="141"/>
                      </a:lnTo>
                      <a:lnTo>
                        <a:pt x="291" y="151"/>
                      </a:lnTo>
                      <a:lnTo>
                        <a:pt x="278" y="161"/>
                      </a:lnTo>
                      <a:lnTo>
                        <a:pt x="260" y="172"/>
                      </a:lnTo>
                      <a:lnTo>
                        <a:pt x="241" y="182"/>
                      </a:lnTo>
                      <a:lnTo>
                        <a:pt x="221" y="194"/>
                      </a:lnTo>
                      <a:lnTo>
                        <a:pt x="204" y="208"/>
                      </a:lnTo>
                      <a:lnTo>
                        <a:pt x="191" y="224"/>
                      </a:lnTo>
                      <a:lnTo>
                        <a:pt x="184" y="242"/>
                      </a:lnTo>
                      <a:lnTo>
                        <a:pt x="180" y="261"/>
                      </a:lnTo>
                      <a:lnTo>
                        <a:pt x="172" y="277"/>
                      </a:lnTo>
                      <a:lnTo>
                        <a:pt x="160" y="289"/>
                      </a:lnTo>
                      <a:lnTo>
                        <a:pt x="146" y="299"/>
                      </a:lnTo>
                      <a:lnTo>
                        <a:pt x="130" y="305"/>
                      </a:lnTo>
                      <a:lnTo>
                        <a:pt x="113" y="311"/>
                      </a:lnTo>
                      <a:lnTo>
                        <a:pt x="94" y="314"/>
                      </a:lnTo>
                      <a:lnTo>
                        <a:pt x="76" y="315"/>
                      </a:lnTo>
                      <a:lnTo>
                        <a:pt x="59" y="316"/>
                      </a:lnTo>
                      <a:lnTo>
                        <a:pt x="44" y="319"/>
                      </a:lnTo>
                      <a:lnTo>
                        <a:pt x="31" y="325"/>
                      </a:lnTo>
                      <a:lnTo>
                        <a:pt x="22" y="332"/>
                      </a:lnTo>
                      <a:lnTo>
                        <a:pt x="16" y="342"/>
                      </a:lnTo>
                      <a:lnTo>
                        <a:pt x="13" y="355"/>
                      </a:lnTo>
                      <a:lnTo>
                        <a:pt x="11" y="369"/>
                      </a:lnTo>
                      <a:lnTo>
                        <a:pt x="15" y="386"/>
                      </a:lnTo>
                      <a:lnTo>
                        <a:pt x="17" y="402"/>
                      </a:lnTo>
                      <a:lnTo>
                        <a:pt x="16" y="415"/>
                      </a:lnTo>
                      <a:lnTo>
                        <a:pt x="13" y="425"/>
                      </a:lnTo>
                      <a:lnTo>
                        <a:pt x="9" y="434"/>
                      </a:lnTo>
                      <a:lnTo>
                        <a:pt x="4" y="444"/>
                      </a:lnTo>
                      <a:lnTo>
                        <a:pt x="1" y="454"/>
                      </a:lnTo>
                      <a:lnTo>
                        <a:pt x="0" y="466"/>
                      </a:lnTo>
                      <a:lnTo>
                        <a:pt x="2" y="482"/>
                      </a:lnTo>
                      <a:lnTo>
                        <a:pt x="7" y="499"/>
                      </a:lnTo>
                      <a:lnTo>
                        <a:pt x="13" y="515"/>
                      </a:lnTo>
                      <a:lnTo>
                        <a:pt x="18" y="530"/>
                      </a:lnTo>
                      <a:lnTo>
                        <a:pt x="25" y="543"/>
                      </a:lnTo>
                      <a:lnTo>
                        <a:pt x="34" y="553"/>
                      </a:lnTo>
                      <a:lnTo>
                        <a:pt x="45" y="562"/>
                      </a:lnTo>
                      <a:lnTo>
                        <a:pt x="59" y="568"/>
                      </a:lnTo>
                      <a:lnTo>
                        <a:pt x="76" y="572"/>
                      </a:lnTo>
                      <a:lnTo>
                        <a:pt x="94" y="575"/>
                      </a:lnTo>
                      <a:lnTo>
                        <a:pt x="113" y="579"/>
                      </a:lnTo>
                      <a:lnTo>
                        <a:pt x="130" y="584"/>
                      </a:lnTo>
                      <a:lnTo>
                        <a:pt x="145" y="593"/>
                      </a:lnTo>
                      <a:lnTo>
                        <a:pt x="159" y="605"/>
                      </a:lnTo>
                      <a:lnTo>
                        <a:pt x="169" y="621"/>
                      </a:lnTo>
                      <a:lnTo>
                        <a:pt x="176" y="642"/>
                      </a:lnTo>
                      <a:lnTo>
                        <a:pt x="179" y="668"/>
                      </a:lnTo>
                      <a:lnTo>
                        <a:pt x="181" y="695"/>
                      </a:lnTo>
                      <a:lnTo>
                        <a:pt x="185" y="718"/>
                      </a:lnTo>
                      <a:lnTo>
                        <a:pt x="191" y="740"/>
                      </a:lnTo>
                      <a:lnTo>
                        <a:pt x="198" y="762"/>
                      </a:lnTo>
                      <a:lnTo>
                        <a:pt x="203" y="785"/>
                      </a:lnTo>
                      <a:lnTo>
                        <a:pt x="206" y="810"/>
                      </a:lnTo>
                      <a:lnTo>
                        <a:pt x="207" y="841"/>
                      </a:lnTo>
                      <a:lnTo>
                        <a:pt x="203" y="878"/>
                      </a:lnTo>
                      <a:lnTo>
                        <a:pt x="196" y="915"/>
                      </a:lnTo>
                      <a:lnTo>
                        <a:pt x="190" y="945"/>
                      </a:lnTo>
                      <a:lnTo>
                        <a:pt x="184" y="968"/>
                      </a:lnTo>
                      <a:lnTo>
                        <a:pt x="181" y="986"/>
                      </a:lnTo>
                      <a:lnTo>
                        <a:pt x="180" y="999"/>
                      </a:lnTo>
                      <a:lnTo>
                        <a:pt x="180" y="1009"/>
                      </a:lnTo>
                      <a:lnTo>
                        <a:pt x="184" y="1016"/>
                      </a:lnTo>
                      <a:lnTo>
                        <a:pt x="191" y="1022"/>
                      </a:lnTo>
                      <a:lnTo>
                        <a:pt x="200" y="1028"/>
                      </a:lnTo>
                      <a:lnTo>
                        <a:pt x="210" y="1034"/>
                      </a:lnTo>
                      <a:lnTo>
                        <a:pt x="218" y="1042"/>
                      </a:lnTo>
                      <a:lnTo>
                        <a:pt x="225" y="1050"/>
                      </a:lnTo>
                      <a:lnTo>
                        <a:pt x="227" y="1057"/>
                      </a:lnTo>
                      <a:lnTo>
                        <a:pt x="225" y="1062"/>
                      </a:lnTo>
                      <a:lnTo>
                        <a:pt x="217" y="1067"/>
                      </a:lnTo>
                      <a:lnTo>
                        <a:pt x="203" y="1068"/>
                      </a:lnTo>
                      <a:lnTo>
                        <a:pt x="189" y="1070"/>
                      </a:lnTo>
                      <a:lnTo>
                        <a:pt x="183" y="1075"/>
                      </a:lnTo>
                      <a:lnTo>
                        <a:pt x="183" y="1082"/>
                      </a:lnTo>
                      <a:lnTo>
                        <a:pt x="188" y="1089"/>
                      </a:lnTo>
                      <a:lnTo>
                        <a:pt x="194" y="1097"/>
                      </a:lnTo>
                      <a:lnTo>
                        <a:pt x="200" y="1104"/>
                      </a:lnTo>
                      <a:lnTo>
                        <a:pt x="206" y="1108"/>
                      </a:lnTo>
                      <a:lnTo>
                        <a:pt x="208" y="1111"/>
                      </a:lnTo>
                      <a:lnTo>
                        <a:pt x="206" y="1111"/>
                      </a:lnTo>
                      <a:lnTo>
                        <a:pt x="200" y="1110"/>
                      </a:lnTo>
                      <a:lnTo>
                        <a:pt x="191" y="1108"/>
                      </a:lnTo>
                      <a:lnTo>
                        <a:pt x="182" y="1108"/>
                      </a:lnTo>
                      <a:lnTo>
                        <a:pt x="172" y="1111"/>
                      </a:lnTo>
                      <a:lnTo>
                        <a:pt x="162" y="1115"/>
                      </a:lnTo>
                      <a:lnTo>
                        <a:pt x="157" y="1123"/>
                      </a:lnTo>
                      <a:lnTo>
                        <a:pt x="154" y="1135"/>
                      </a:lnTo>
                      <a:lnTo>
                        <a:pt x="157" y="1149"/>
                      </a:lnTo>
                      <a:lnTo>
                        <a:pt x="164" y="1163"/>
                      </a:lnTo>
                      <a:lnTo>
                        <a:pt x="173" y="1176"/>
                      </a:lnTo>
                      <a:lnTo>
                        <a:pt x="184" y="1187"/>
                      </a:lnTo>
                      <a:lnTo>
                        <a:pt x="196" y="1196"/>
                      </a:lnTo>
                      <a:lnTo>
                        <a:pt x="207" y="1201"/>
                      </a:lnTo>
                      <a:lnTo>
                        <a:pt x="219" y="1201"/>
                      </a:lnTo>
                      <a:lnTo>
                        <a:pt x="227" y="1195"/>
                      </a:lnTo>
                      <a:lnTo>
                        <a:pt x="234" y="1186"/>
                      </a:lnTo>
                      <a:lnTo>
                        <a:pt x="238" y="1178"/>
                      </a:lnTo>
                      <a:lnTo>
                        <a:pt x="244" y="1171"/>
                      </a:lnTo>
                      <a:lnTo>
                        <a:pt x="249" y="1165"/>
                      </a:lnTo>
                      <a:lnTo>
                        <a:pt x="252" y="1161"/>
                      </a:lnTo>
                      <a:lnTo>
                        <a:pt x="258" y="1158"/>
                      </a:lnTo>
                      <a:lnTo>
                        <a:pt x="263" y="1158"/>
                      </a:lnTo>
                      <a:lnTo>
                        <a:pt x="270" y="1159"/>
                      </a:lnTo>
                      <a:lnTo>
                        <a:pt x="278" y="1174"/>
                      </a:lnTo>
                      <a:lnTo>
                        <a:pt x="275" y="1202"/>
                      </a:lnTo>
                      <a:lnTo>
                        <a:pt x="267" y="1233"/>
                      </a:lnTo>
                      <a:lnTo>
                        <a:pt x="258" y="1255"/>
                      </a:lnTo>
                      <a:lnTo>
                        <a:pt x="252" y="1261"/>
                      </a:lnTo>
                      <a:lnTo>
                        <a:pt x="244" y="1265"/>
                      </a:lnTo>
                      <a:lnTo>
                        <a:pt x="234" y="1270"/>
                      </a:lnTo>
                      <a:lnTo>
                        <a:pt x="223" y="1273"/>
                      </a:lnTo>
                      <a:lnTo>
                        <a:pt x="212" y="1279"/>
                      </a:lnTo>
                      <a:lnTo>
                        <a:pt x="202" y="1285"/>
                      </a:lnTo>
                      <a:lnTo>
                        <a:pt x="192" y="1292"/>
                      </a:lnTo>
                      <a:lnTo>
                        <a:pt x="184" y="1302"/>
                      </a:lnTo>
                      <a:lnTo>
                        <a:pt x="177" y="1318"/>
                      </a:lnTo>
                      <a:lnTo>
                        <a:pt x="169" y="1340"/>
                      </a:lnTo>
                      <a:lnTo>
                        <a:pt x="161" y="1369"/>
                      </a:lnTo>
                      <a:lnTo>
                        <a:pt x="154" y="1399"/>
                      </a:lnTo>
                      <a:lnTo>
                        <a:pt x="149" y="1430"/>
                      </a:lnTo>
                      <a:lnTo>
                        <a:pt x="144" y="1459"/>
                      </a:lnTo>
                      <a:lnTo>
                        <a:pt x="142" y="1483"/>
                      </a:lnTo>
                      <a:lnTo>
                        <a:pt x="143" y="1500"/>
                      </a:lnTo>
                      <a:lnTo>
                        <a:pt x="146" y="1514"/>
                      </a:lnTo>
                      <a:lnTo>
                        <a:pt x="153" y="1530"/>
                      </a:lnTo>
                      <a:lnTo>
                        <a:pt x="160" y="1547"/>
                      </a:lnTo>
                      <a:lnTo>
                        <a:pt x="168" y="1566"/>
                      </a:lnTo>
                      <a:lnTo>
                        <a:pt x="174" y="1585"/>
                      </a:lnTo>
                      <a:lnTo>
                        <a:pt x="180" y="1606"/>
                      </a:lnTo>
                      <a:lnTo>
                        <a:pt x="181" y="1628"/>
                      </a:lnTo>
                      <a:lnTo>
                        <a:pt x="179" y="1650"/>
                      </a:lnTo>
                      <a:lnTo>
                        <a:pt x="176" y="1672"/>
                      </a:lnTo>
                      <a:lnTo>
                        <a:pt x="179" y="1694"/>
                      </a:lnTo>
                      <a:lnTo>
                        <a:pt x="184" y="1714"/>
                      </a:lnTo>
                      <a:lnTo>
                        <a:pt x="191" y="1735"/>
                      </a:lnTo>
                      <a:lnTo>
                        <a:pt x="200" y="1754"/>
                      </a:lnTo>
                      <a:lnTo>
                        <a:pt x="210" y="1772"/>
                      </a:lnTo>
                      <a:lnTo>
                        <a:pt x="219" y="1791"/>
                      </a:lnTo>
                      <a:lnTo>
                        <a:pt x="227" y="1807"/>
                      </a:lnTo>
                      <a:lnTo>
                        <a:pt x="235" y="1825"/>
                      </a:lnTo>
                      <a:lnTo>
                        <a:pt x="245" y="1847"/>
                      </a:lnTo>
                      <a:lnTo>
                        <a:pt x="257" y="1872"/>
                      </a:lnTo>
                      <a:lnTo>
                        <a:pt x="270" y="1897"/>
                      </a:lnTo>
                      <a:lnTo>
                        <a:pt x="283" y="1918"/>
                      </a:lnTo>
                      <a:lnTo>
                        <a:pt x="300" y="1937"/>
                      </a:lnTo>
                      <a:lnTo>
                        <a:pt x="315" y="1948"/>
                      </a:lnTo>
                      <a:lnTo>
                        <a:pt x="331" y="1951"/>
                      </a:lnTo>
                      <a:lnTo>
                        <a:pt x="346" y="1950"/>
                      </a:lnTo>
                      <a:lnTo>
                        <a:pt x="358" y="1953"/>
                      </a:lnTo>
                      <a:lnTo>
                        <a:pt x="370" y="1959"/>
                      </a:lnTo>
                      <a:lnTo>
                        <a:pt x="379" y="1967"/>
                      </a:lnTo>
                      <a:lnTo>
                        <a:pt x="386" y="1977"/>
                      </a:lnTo>
                      <a:lnTo>
                        <a:pt x="392" y="1988"/>
                      </a:lnTo>
                      <a:lnTo>
                        <a:pt x="395" y="1999"/>
                      </a:lnTo>
                      <a:lnTo>
                        <a:pt x="396" y="2011"/>
                      </a:lnTo>
                      <a:lnTo>
                        <a:pt x="398" y="2016"/>
                      </a:lnTo>
                      <a:lnTo>
                        <a:pt x="401" y="2022"/>
                      </a:lnTo>
                      <a:lnTo>
                        <a:pt x="406" y="2028"/>
                      </a:lnTo>
                      <a:lnTo>
                        <a:pt x="413" y="2032"/>
                      </a:lnTo>
                      <a:lnTo>
                        <a:pt x="421" y="2037"/>
                      </a:lnTo>
                      <a:lnTo>
                        <a:pt x="430" y="2042"/>
                      </a:lnTo>
                      <a:lnTo>
                        <a:pt x="439" y="2044"/>
                      </a:lnTo>
                      <a:lnTo>
                        <a:pt x="449" y="2046"/>
                      </a:lnTo>
                      <a:lnTo>
                        <a:pt x="460" y="2047"/>
                      </a:lnTo>
                      <a:lnTo>
                        <a:pt x="470" y="2046"/>
                      </a:lnTo>
                      <a:lnTo>
                        <a:pt x="479" y="2044"/>
                      </a:lnTo>
                      <a:lnTo>
                        <a:pt x="489" y="2039"/>
                      </a:lnTo>
                      <a:lnTo>
                        <a:pt x="497" y="2034"/>
                      </a:lnTo>
                      <a:lnTo>
                        <a:pt x="504" y="2024"/>
                      </a:lnTo>
                      <a:lnTo>
                        <a:pt x="508" y="2013"/>
                      </a:lnTo>
                      <a:lnTo>
                        <a:pt x="512" y="1998"/>
                      </a:lnTo>
                      <a:lnTo>
                        <a:pt x="515" y="1969"/>
                      </a:lnTo>
                      <a:lnTo>
                        <a:pt x="519" y="1947"/>
                      </a:lnTo>
                      <a:lnTo>
                        <a:pt x="522" y="1930"/>
                      </a:lnTo>
                      <a:lnTo>
                        <a:pt x="524" y="1916"/>
                      </a:lnTo>
                      <a:lnTo>
                        <a:pt x="529" y="1906"/>
                      </a:lnTo>
                      <a:lnTo>
                        <a:pt x="534" y="1898"/>
                      </a:lnTo>
                      <a:lnTo>
                        <a:pt x="539" y="1891"/>
                      </a:lnTo>
                      <a:lnTo>
                        <a:pt x="547" y="1884"/>
                      </a:lnTo>
                      <a:lnTo>
                        <a:pt x="557" y="1865"/>
                      </a:lnTo>
                      <a:lnTo>
                        <a:pt x="555" y="1840"/>
                      </a:lnTo>
                      <a:lnTo>
                        <a:pt x="551" y="1816"/>
                      </a:lnTo>
                      <a:lnTo>
                        <a:pt x="554" y="1800"/>
                      </a:lnTo>
                      <a:lnTo>
                        <a:pt x="561" y="1792"/>
                      </a:lnTo>
                      <a:lnTo>
                        <a:pt x="570" y="1779"/>
                      </a:lnTo>
                      <a:lnTo>
                        <a:pt x="582" y="1762"/>
                      </a:lnTo>
                      <a:lnTo>
                        <a:pt x="595" y="1741"/>
                      </a:lnTo>
                      <a:lnTo>
                        <a:pt x="605" y="1718"/>
                      </a:lnTo>
                      <a:lnTo>
                        <a:pt x="614" y="1695"/>
                      </a:lnTo>
                      <a:lnTo>
                        <a:pt x="620" y="1672"/>
                      </a:lnTo>
                      <a:lnTo>
                        <a:pt x="621" y="1650"/>
                      </a:lnTo>
                      <a:lnTo>
                        <a:pt x="622" y="1629"/>
                      </a:lnTo>
                      <a:lnTo>
                        <a:pt x="630" y="1607"/>
                      </a:lnTo>
                      <a:lnTo>
                        <a:pt x="642" y="1587"/>
                      </a:lnTo>
                      <a:lnTo>
                        <a:pt x="658" y="1567"/>
                      </a:lnTo>
                      <a:lnTo>
                        <a:pt x="675" y="1550"/>
                      </a:lnTo>
                      <a:lnTo>
                        <a:pt x="692" y="1536"/>
                      </a:lnTo>
                      <a:lnTo>
                        <a:pt x="707" y="1528"/>
                      </a:lnTo>
                      <a:lnTo>
                        <a:pt x="718" y="1524"/>
                      </a:lnTo>
                      <a:lnTo>
                        <a:pt x="728" y="1523"/>
                      </a:lnTo>
                      <a:lnTo>
                        <a:pt x="743" y="1519"/>
                      </a:lnTo>
                      <a:lnTo>
                        <a:pt x="760" y="1511"/>
                      </a:lnTo>
                      <a:lnTo>
                        <a:pt x="777" y="1498"/>
                      </a:lnTo>
                      <a:lnTo>
                        <a:pt x="795" y="1482"/>
                      </a:lnTo>
                      <a:lnTo>
                        <a:pt x="814" y="1461"/>
                      </a:lnTo>
                      <a:lnTo>
                        <a:pt x="831" y="1436"/>
                      </a:lnTo>
                      <a:lnTo>
                        <a:pt x="846" y="1405"/>
                      </a:lnTo>
                      <a:lnTo>
                        <a:pt x="858" y="1375"/>
                      </a:lnTo>
                      <a:lnTo>
                        <a:pt x="867" y="1354"/>
                      </a:lnTo>
                      <a:lnTo>
                        <a:pt x="875" y="1338"/>
                      </a:lnTo>
                      <a:lnTo>
                        <a:pt x="881" y="1327"/>
                      </a:lnTo>
                      <a:lnTo>
                        <a:pt x="888" y="1320"/>
                      </a:lnTo>
                      <a:lnTo>
                        <a:pt x="893" y="1316"/>
                      </a:lnTo>
                      <a:lnTo>
                        <a:pt x="901" y="1312"/>
                      </a:lnTo>
                      <a:lnTo>
                        <a:pt x="912" y="1309"/>
                      </a:lnTo>
                      <a:lnTo>
                        <a:pt x="919" y="1305"/>
                      </a:lnTo>
                      <a:lnTo>
                        <a:pt x="929" y="1299"/>
                      </a:lnTo>
                      <a:lnTo>
                        <a:pt x="943" y="1289"/>
                      </a:lnTo>
                      <a:lnTo>
                        <a:pt x="958" y="1279"/>
                      </a:lnTo>
                      <a:lnTo>
                        <a:pt x="974" y="1265"/>
                      </a:lnTo>
                      <a:lnTo>
                        <a:pt x="991" y="1251"/>
                      </a:lnTo>
                      <a:lnTo>
                        <a:pt x="1009" y="1236"/>
                      </a:lnTo>
                      <a:lnTo>
                        <a:pt x="1027" y="1220"/>
                      </a:lnTo>
                      <a:lnTo>
                        <a:pt x="1045" y="1204"/>
                      </a:lnTo>
                      <a:lnTo>
                        <a:pt x="1062" y="1188"/>
                      </a:lnTo>
                      <a:lnTo>
                        <a:pt x="1078" y="1173"/>
                      </a:lnTo>
                      <a:lnTo>
                        <a:pt x="1092" y="1158"/>
                      </a:lnTo>
                      <a:lnTo>
                        <a:pt x="1103" y="1143"/>
                      </a:lnTo>
                      <a:lnTo>
                        <a:pt x="1111" y="1130"/>
                      </a:lnTo>
                      <a:lnTo>
                        <a:pt x="1117" y="1120"/>
                      </a:lnTo>
                      <a:lnTo>
                        <a:pt x="1119" y="1111"/>
                      </a:lnTo>
                      <a:lnTo>
                        <a:pt x="1116" y="1097"/>
                      </a:lnTo>
                      <a:lnTo>
                        <a:pt x="1104" y="1087"/>
                      </a:lnTo>
                      <a:lnTo>
                        <a:pt x="1088" y="1080"/>
                      </a:lnTo>
                      <a:lnTo>
                        <a:pt x="1070" y="1077"/>
                      </a:lnTo>
                      <a:lnTo>
                        <a:pt x="1048" y="1077"/>
                      </a:lnTo>
                      <a:lnTo>
                        <a:pt x="1027" y="1082"/>
                      </a:lnTo>
                      <a:lnTo>
                        <a:pt x="1007" y="1088"/>
                      </a:lnTo>
                      <a:lnTo>
                        <a:pt x="991" y="1098"/>
                      </a:lnTo>
                      <a:lnTo>
                        <a:pt x="983" y="1105"/>
                      </a:lnTo>
                      <a:lnTo>
                        <a:pt x="983" y="1102"/>
                      </a:lnTo>
                      <a:lnTo>
                        <a:pt x="988" y="1093"/>
                      </a:lnTo>
                      <a:lnTo>
                        <a:pt x="995" y="1081"/>
                      </a:lnTo>
                      <a:lnTo>
                        <a:pt x="999" y="1066"/>
                      </a:lnTo>
                      <a:lnTo>
                        <a:pt x="998" y="1053"/>
                      </a:lnTo>
                      <a:lnTo>
                        <a:pt x="989" y="1043"/>
                      </a:lnTo>
                      <a:lnTo>
                        <a:pt x="967" y="1039"/>
                      </a:lnTo>
                      <a:lnTo>
                        <a:pt x="958" y="1038"/>
                      </a:lnTo>
                      <a:lnTo>
                        <a:pt x="961" y="1034"/>
                      </a:lnTo>
                      <a:lnTo>
                        <a:pt x="975" y="1028"/>
                      </a:lnTo>
                      <a:lnTo>
                        <a:pt x="994" y="1022"/>
                      </a:lnTo>
                      <a:lnTo>
                        <a:pt x="1015" y="1019"/>
                      </a:lnTo>
                      <a:lnTo>
                        <a:pt x="1035" y="1017"/>
                      </a:lnTo>
                      <a:lnTo>
                        <a:pt x="1051" y="1020"/>
                      </a:lnTo>
                      <a:lnTo>
                        <a:pt x="1058" y="1028"/>
                      </a:lnTo>
                      <a:lnTo>
                        <a:pt x="1063" y="1037"/>
                      </a:lnTo>
                      <a:lnTo>
                        <a:pt x="1071" y="1043"/>
                      </a:lnTo>
                      <a:lnTo>
                        <a:pt x="1082" y="1045"/>
                      </a:lnTo>
                      <a:lnTo>
                        <a:pt x="1094" y="1043"/>
                      </a:lnTo>
                      <a:lnTo>
                        <a:pt x="1105" y="1038"/>
                      </a:lnTo>
                      <a:lnTo>
                        <a:pt x="1116" y="1030"/>
                      </a:lnTo>
                      <a:lnTo>
                        <a:pt x="1123" y="1019"/>
                      </a:lnTo>
                      <a:lnTo>
                        <a:pt x="1125" y="1004"/>
                      </a:lnTo>
                      <a:lnTo>
                        <a:pt x="1124" y="989"/>
                      </a:lnTo>
                      <a:lnTo>
                        <a:pt x="1120" y="976"/>
                      </a:lnTo>
                      <a:lnTo>
                        <a:pt x="1115" y="966"/>
                      </a:lnTo>
                      <a:lnTo>
                        <a:pt x="1107" y="955"/>
                      </a:lnTo>
                      <a:lnTo>
                        <a:pt x="1096" y="946"/>
                      </a:lnTo>
                      <a:lnTo>
                        <a:pt x="1085" y="937"/>
                      </a:lnTo>
                      <a:lnTo>
                        <a:pt x="1070" y="929"/>
                      </a:lnTo>
                      <a:lnTo>
                        <a:pt x="1052" y="920"/>
                      </a:lnTo>
                      <a:lnTo>
                        <a:pt x="1036" y="913"/>
                      </a:lnTo>
                      <a:lnTo>
                        <a:pt x="1022" y="909"/>
                      </a:lnTo>
                      <a:lnTo>
                        <a:pt x="1013" y="908"/>
                      </a:lnTo>
                      <a:lnTo>
                        <a:pt x="1007" y="908"/>
                      </a:lnTo>
                      <a:lnTo>
                        <a:pt x="1003" y="908"/>
                      </a:lnTo>
                      <a:lnTo>
                        <a:pt x="1002" y="907"/>
                      </a:lnTo>
                      <a:lnTo>
                        <a:pt x="1002" y="903"/>
                      </a:lnTo>
                      <a:lnTo>
                        <a:pt x="1003" y="896"/>
                      </a:lnTo>
                      <a:lnTo>
                        <a:pt x="1009" y="891"/>
                      </a:lnTo>
                      <a:lnTo>
                        <a:pt x="1018" y="891"/>
                      </a:lnTo>
                      <a:lnTo>
                        <a:pt x="1029" y="893"/>
                      </a:lnTo>
                      <a:lnTo>
                        <a:pt x="1042" y="896"/>
                      </a:lnTo>
                      <a:lnTo>
                        <a:pt x="1051" y="899"/>
                      </a:lnTo>
                      <a:lnTo>
                        <a:pt x="1058" y="898"/>
                      </a:lnTo>
                      <a:lnTo>
                        <a:pt x="1059" y="892"/>
                      </a:lnTo>
                      <a:lnTo>
                        <a:pt x="1052" y="878"/>
                      </a:lnTo>
                      <a:lnTo>
                        <a:pt x="1041" y="862"/>
                      </a:lnTo>
                      <a:lnTo>
                        <a:pt x="1030" y="848"/>
                      </a:lnTo>
                      <a:lnTo>
                        <a:pt x="1021" y="838"/>
                      </a:lnTo>
                      <a:lnTo>
                        <a:pt x="1014" y="830"/>
                      </a:lnTo>
                      <a:lnTo>
                        <a:pt x="1010" y="823"/>
                      </a:lnTo>
                      <a:lnTo>
                        <a:pt x="1009" y="818"/>
                      </a:lnTo>
                      <a:lnTo>
                        <a:pt x="1013" y="815"/>
                      </a:lnTo>
                      <a:lnTo>
                        <a:pt x="1021" y="812"/>
                      </a:lnTo>
                      <a:lnTo>
                        <a:pt x="1033" y="808"/>
                      </a:lnTo>
                      <a:lnTo>
                        <a:pt x="1043" y="801"/>
                      </a:lnTo>
                      <a:lnTo>
                        <a:pt x="1051" y="790"/>
                      </a:lnTo>
                      <a:lnTo>
                        <a:pt x="1059" y="780"/>
                      </a:lnTo>
                      <a:lnTo>
                        <a:pt x="1064" y="767"/>
                      </a:lnTo>
                      <a:lnTo>
                        <a:pt x="1067" y="756"/>
                      </a:lnTo>
                      <a:lnTo>
                        <a:pt x="1067" y="744"/>
                      </a:lnTo>
                      <a:lnTo>
                        <a:pt x="1064" y="734"/>
                      </a:lnTo>
                      <a:lnTo>
                        <a:pt x="1062" y="725"/>
                      </a:lnTo>
                      <a:lnTo>
                        <a:pt x="1063" y="716"/>
                      </a:lnTo>
                      <a:lnTo>
                        <a:pt x="1066" y="706"/>
                      </a:lnTo>
                      <a:lnTo>
                        <a:pt x="1071" y="698"/>
                      </a:lnTo>
                      <a:lnTo>
                        <a:pt x="1074" y="689"/>
                      </a:lnTo>
                      <a:lnTo>
                        <a:pt x="1075" y="680"/>
                      </a:lnTo>
                      <a:lnTo>
                        <a:pt x="1072" y="672"/>
                      </a:lnTo>
                      <a:lnTo>
                        <a:pt x="1064" y="663"/>
                      </a:lnTo>
                      <a:lnTo>
                        <a:pt x="1056" y="655"/>
                      </a:lnTo>
                      <a:lnTo>
                        <a:pt x="1051" y="646"/>
                      </a:lnTo>
                      <a:lnTo>
                        <a:pt x="1051" y="640"/>
                      </a:lnTo>
                      <a:lnTo>
                        <a:pt x="1052" y="632"/>
                      </a:lnTo>
                      <a:lnTo>
                        <a:pt x="1054" y="625"/>
                      </a:lnTo>
                      <a:lnTo>
                        <a:pt x="1055" y="618"/>
                      </a:lnTo>
                      <a:lnTo>
                        <a:pt x="1052" y="610"/>
                      </a:lnTo>
                      <a:lnTo>
                        <a:pt x="1045" y="602"/>
                      </a:lnTo>
                      <a:lnTo>
                        <a:pt x="1034" y="592"/>
                      </a:lnTo>
                      <a:lnTo>
                        <a:pt x="1020" y="582"/>
                      </a:lnTo>
                      <a:lnTo>
                        <a:pt x="1005" y="570"/>
                      </a:lnTo>
                      <a:lnTo>
                        <a:pt x="990" y="559"/>
                      </a:lnTo>
                      <a:lnTo>
                        <a:pt x="980" y="547"/>
                      </a:lnTo>
                      <a:lnTo>
                        <a:pt x="974" y="535"/>
                      </a:lnTo>
                      <a:lnTo>
                        <a:pt x="975" y="523"/>
                      </a:lnTo>
                      <a:lnTo>
                        <a:pt x="986" y="512"/>
                      </a:lnTo>
                      <a:lnTo>
                        <a:pt x="998" y="501"/>
                      </a:lnTo>
                      <a:lnTo>
                        <a:pt x="1006" y="491"/>
                      </a:lnTo>
                      <a:lnTo>
                        <a:pt x="1010" y="482"/>
                      </a:lnTo>
                      <a:lnTo>
                        <a:pt x="1010" y="474"/>
                      </a:lnTo>
                      <a:lnTo>
                        <a:pt x="1006" y="468"/>
                      </a:lnTo>
                      <a:lnTo>
                        <a:pt x="999" y="463"/>
                      </a:lnTo>
                      <a:lnTo>
                        <a:pt x="990" y="460"/>
                      </a:lnTo>
                      <a:lnTo>
                        <a:pt x="979" y="459"/>
                      </a:lnTo>
                      <a:lnTo>
                        <a:pt x="969" y="456"/>
                      </a:lnTo>
                      <a:lnTo>
                        <a:pt x="964" y="452"/>
                      </a:lnTo>
                      <a:lnTo>
                        <a:pt x="960" y="444"/>
                      </a:lnTo>
                      <a:lnTo>
                        <a:pt x="958" y="436"/>
                      </a:lnTo>
                      <a:lnTo>
                        <a:pt x="956" y="428"/>
                      </a:lnTo>
                      <a:lnTo>
                        <a:pt x="952" y="421"/>
                      </a:lnTo>
                      <a:lnTo>
                        <a:pt x="946" y="416"/>
                      </a:lnTo>
                      <a:lnTo>
                        <a:pt x="937" y="416"/>
                      </a:lnTo>
                      <a:lnTo>
                        <a:pt x="920" y="405"/>
                      </a:lnTo>
                      <a:lnTo>
                        <a:pt x="913" y="371"/>
                      </a:lnTo>
                      <a:lnTo>
                        <a:pt x="912" y="328"/>
                      </a:lnTo>
                      <a:lnTo>
                        <a:pt x="912" y="290"/>
                      </a:lnTo>
                      <a:lnTo>
                        <a:pt x="914" y="263"/>
                      </a:lnTo>
                      <a:lnTo>
                        <a:pt x="920" y="240"/>
                      </a:lnTo>
                      <a:lnTo>
                        <a:pt x="922" y="219"/>
                      </a:lnTo>
                      <a:lnTo>
                        <a:pt x="919" y="195"/>
                      </a:lnTo>
                      <a:lnTo>
                        <a:pt x="917" y="173"/>
                      </a:lnTo>
                      <a:lnTo>
                        <a:pt x="924" y="146"/>
                      </a:lnTo>
                      <a:lnTo>
                        <a:pt x="934" y="120"/>
                      </a:lnTo>
                      <a:lnTo>
                        <a:pt x="939" y="95"/>
                      </a:lnTo>
                      <a:lnTo>
                        <a:pt x="939" y="84"/>
                      </a:lnTo>
                      <a:lnTo>
                        <a:pt x="937" y="75"/>
                      </a:lnTo>
                      <a:lnTo>
                        <a:pt x="932" y="68"/>
                      </a:lnTo>
                      <a:lnTo>
                        <a:pt x="924" y="62"/>
                      </a:lnTo>
                      <a:lnTo>
                        <a:pt x="917" y="60"/>
                      </a:lnTo>
                      <a:lnTo>
                        <a:pt x="911" y="59"/>
                      </a:lnTo>
                      <a:lnTo>
                        <a:pt x="904" y="59"/>
                      </a:lnTo>
                      <a:lnTo>
                        <a:pt x="898" y="59"/>
                      </a:lnTo>
                      <a:lnTo>
                        <a:pt x="889" y="62"/>
                      </a:lnTo>
                      <a:lnTo>
                        <a:pt x="879" y="68"/>
                      </a:lnTo>
                      <a:lnTo>
                        <a:pt x="871" y="76"/>
                      </a:lnTo>
                      <a:lnTo>
                        <a:pt x="863" y="84"/>
                      </a:lnTo>
                      <a:lnTo>
                        <a:pt x="856" y="93"/>
                      </a:lnTo>
                      <a:lnTo>
                        <a:pt x="851" y="104"/>
                      </a:lnTo>
                      <a:lnTo>
                        <a:pt x="845" y="113"/>
                      </a:lnTo>
                      <a:lnTo>
                        <a:pt x="839" y="122"/>
                      </a:lnTo>
                      <a:lnTo>
                        <a:pt x="832" y="133"/>
                      </a:lnTo>
                      <a:lnTo>
                        <a:pt x="826" y="140"/>
                      </a:lnTo>
                      <a:lnTo>
                        <a:pt x="821" y="143"/>
                      </a:lnTo>
                      <a:lnTo>
                        <a:pt x="816" y="144"/>
                      </a:lnTo>
                      <a:lnTo>
                        <a:pt x="813" y="143"/>
                      </a:lnTo>
                      <a:lnTo>
                        <a:pt x="809" y="140"/>
                      </a:lnTo>
                      <a:lnTo>
                        <a:pt x="806" y="133"/>
                      </a:lnTo>
                      <a:lnTo>
                        <a:pt x="803" y="122"/>
                      </a:lnTo>
                      <a:lnTo>
                        <a:pt x="800" y="114"/>
                      </a:lnTo>
                      <a:lnTo>
                        <a:pt x="795" y="110"/>
                      </a:lnTo>
                      <a:lnTo>
                        <a:pt x="790" y="111"/>
                      </a:lnTo>
                      <a:lnTo>
                        <a:pt x="783" y="114"/>
                      </a:lnTo>
                      <a:lnTo>
                        <a:pt x="776" y="120"/>
                      </a:lnTo>
                      <a:lnTo>
                        <a:pt x="769" y="128"/>
                      </a:lnTo>
                      <a:lnTo>
                        <a:pt x="761" y="137"/>
                      </a:lnTo>
                      <a:lnTo>
                        <a:pt x="754" y="146"/>
                      </a:lnTo>
                      <a:lnTo>
                        <a:pt x="750" y="151"/>
                      </a:lnTo>
                      <a:lnTo>
                        <a:pt x="750" y="149"/>
                      </a:lnTo>
                      <a:lnTo>
                        <a:pt x="753" y="142"/>
                      </a:lnTo>
                      <a:lnTo>
                        <a:pt x="755" y="133"/>
                      </a:lnTo>
                      <a:lnTo>
                        <a:pt x="754" y="121"/>
                      </a:lnTo>
                      <a:lnTo>
                        <a:pt x="749" y="112"/>
                      </a:lnTo>
                      <a:lnTo>
                        <a:pt x="738" y="106"/>
                      </a:lnTo>
                      <a:lnTo>
                        <a:pt x="718" y="10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9" name="Freeform 155">
                  <a:extLst>
                    <a:ext uri="{FF2B5EF4-FFF2-40B4-BE49-F238E27FC236}">
                      <a16:creationId xmlns:a16="http://schemas.microsoft.com/office/drawing/2014/main" id="{1AA0115B-2E17-4904-9348-F2CD10D999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6586" y="2190312"/>
                  <a:ext cx="150197" cy="59547"/>
                </a:xfrm>
                <a:custGeom>
                  <a:avLst/>
                  <a:gdLst>
                    <a:gd name="T0" fmla="*/ 2147483647 w 114"/>
                    <a:gd name="T1" fmla="*/ 0 h 54"/>
                    <a:gd name="T2" fmla="*/ 2147483647 w 114"/>
                    <a:gd name="T3" fmla="*/ 2147483647 h 54"/>
                    <a:gd name="T4" fmla="*/ 2147483647 w 114"/>
                    <a:gd name="T5" fmla="*/ 2147483647 h 54"/>
                    <a:gd name="T6" fmla="*/ 2147483647 w 114"/>
                    <a:gd name="T7" fmla="*/ 0 h 54"/>
                    <a:gd name="T8" fmla="*/ 2147483647 w 114"/>
                    <a:gd name="T9" fmla="*/ 2147483647 h 54"/>
                    <a:gd name="T10" fmla="*/ 2147483647 w 114"/>
                    <a:gd name="T11" fmla="*/ 2147483647 h 54"/>
                    <a:gd name="T12" fmla="*/ 2147483647 w 114"/>
                    <a:gd name="T13" fmla="*/ 2147483647 h 54"/>
                    <a:gd name="T14" fmla="*/ 2147483647 w 114"/>
                    <a:gd name="T15" fmla="*/ 2147483647 h 54"/>
                    <a:gd name="T16" fmla="*/ 2147483647 w 114"/>
                    <a:gd name="T17" fmla="*/ 2147483647 h 54"/>
                    <a:gd name="T18" fmla="*/ 2147483647 w 114"/>
                    <a:gd name="T19" fmla="*/ 2147483647 h 54"/>
                    <a:gd name="T20" fmla="*/ 2147483647 w 114"/>
                    <a:gd name="T21" fmla="*/ 2147483647 h 54"/>
                    <a:gd name="T22" fmla="*/ 0 w 114"/>
                    <a:gd name="T23" fmla="*/ 2147483647 h 54"/>
                    <a:gd name="T24" fmla="*/ 2147483647 w 114"/>
                    <a:gd name="T25" fmla="*/ 0 h 5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4" h="54">
                      <a:moveTo>
                        <a:pt x="14" y="0"/>
                      </a:moveTo>
                      <a:lnTo>
                        <a:pt x="26" y="14"/>
                      </a:lnTo>
                      <a:lnTo>
                        <a:pt x="54" y="4"/>
                      </a:lnTo>
                      <a:lnTo>
                        <a:pt x="88" y="0"/>
                      </a:lnTo>
                      <a:lnTo>
                        <a:pt x="114" y="18"/>
                      </a:lnTo>
                      <a:lnTo>
                        <a:pt x="96" y="38"/>
                      </a:lnTo>
                      <a:lnTo>
                        <a:pt x="68" y="54"/>
                      </a:lnTo>
                      <a:lnTo>
                        <a:pt x="30" y="42"/>
                      </a:lnTo>
                      <a:lnTo>
                        <a:pt x="10" y="44"/>
                      </a:lnTo>
                      <a:lnTo>
                        <a:pt x="26" y="36"/>
                      </a:lnTo>
                      <a:lnTo>
                        <a:pt x="16" y="22"/>
                      </a:lnTo>
                      <a:lnTo>
                        <a:pt x="0" y="1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0" name="Freeform 156">
                  <a:extLst>
                    <a:ext uri="{FF2B5EF4-FFF2-40B4-BE49-F238E27FC236}">
                      <a16:creationId xmlns:a16="http://schemas.microsoft.com/office/drawing/2014/main" id="{2403FF4B-BCB5-4F8E-9093-9793AB2AFF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61323" y="4691291"/>
                  <a:ext cx="246104" cy="217719"/>
                </a:xfrm>
                <a:custGeom>
                  <a:avLst/>
                  <a:gdLst>
                    <a:gd name="T0" fmla="*/ 2147483647 w 575"/>
                    <a:gd name="T1" fmla="*/ 2147483647 h 488"/>
                    <a:gd name="T2" fmla="*/ 2147483647 w 575"/>
                    <a:gd name="T3" fmla="*/ 2147483647 h 488"/>
                    <a:gd name="T4" fmla="*/ 2147483647 w 575"/>
                    <a:gd name="T5" fmla="*/ 2147483647 h 488"/>
                    <a:gd name="T6" fmla="*/ 2147483647 w 575"/>
                    <a:gd name="T7" fmla="*/ 2147483647 h 488"/>
                    <a:gd name="T8" fmla="*/ 2147483647 w 575"/>
                    <a:gd name="T9" fmla="*/ 0 h 488"/>
                    <a:gd name="T10" fmla="*/ 2147483647 w 575"/>
                    <a:gd name="T11" fmla="*/ 2147483647 h 488"/>
                    <a:gd name="T12" fmla="*/ 0 w 575"/>
                    <a:gd name="T13" fmla="*/ 2147483647 h 488"/>
                    <a:gd name="T14" fmla="*/ 2147483647 w 575"/>
                    <a:gd name="T15" fmla="*/ 2147483647 h 488"/>
                    <a:gd name="T16" fmla="*/ 2147483647 w 575"/>
                    <a:gd name="T17" fmla="*/ 2147483647 h 488"/>
                    <a:gd name="T18" fmla="*/ 2147483647 w 575"/>
                    <a:gd name="T19" fmla="*/ 2147483647 h 488"/>
                    <a:gd name="T20" fmla="*/ 2147483647 w 575"/>
                    <a:gd name="T21" fmla="*/ 2147483647 h 488"/>
                    <a:gd name="T22" fmla="*/ 2147483647 w 575"/>
                    <a:gd name="T23" fmla="*/ 2147483647 h 488"/>
                    <a:gd name="T24" fmla="*/ 2147483647 w 575"/>
                    <a:gd name="T25" fmla="*/ 2147483647 h 488"/>
                    <a:gd name="T26" fmla="*/ 2147483647 w 575"/>
                    <a:gd name="T27" fmla="*/ 2147483647 h 488"/>
                    <a:gd name="T28" fmla="*/ 2147483647 w 575"/>
                    <a:gd name="T29" fmla="*/ 2147483647 h 488"/>
                    <a:gd name="T30" fmla="*/ 2147483647 w 575"/>
                    <a:gd name="T31" fmla="*/ 2147483647 h 488"/>
                    <a:gd name="T32" fmla="*/ 2147483647 w 575"/>
                    <a:gd name="T33" fmla="*/ 2147483647 h 488"/>
                    <a:gd name="T34" fmla="*/ 2147483647 w 575"/>
                    <a:gd name="T35" fmla="*/ 2147483647 h 488"/>
                    <a:gd name="T36" fmla="*/ 2147483647 w 575"/>
                    <a:gd name="T37" fmla="*/ 2147483647 h 488"/>
                    <a:gd name="T38" fmla="*/ 2147483647 w 575"/>
                    <a:gd name="T39" fmla="*/ 2147483647 h 488"/>
                    <a:gd name="T40" fmla="*/ 2147483647 w 575"/>
                    <a:gd name="T41" fmla="*/ 2147483647 h 48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575" h="488">
                      <a:moveTo>
                        <a:pt x="410" y="71"/>
                      </a:moveTo>
                      <a:lnTo>
                        <a:pt x="321" y="142"/>
                      </a:lnTo>
                      <a:lnTo>
                        <a:pt x="233" y="142"/>
                      </a:lnTo>
                      <a:lnTo>
                        <a:pt x="178" y="71"/>
                      </a:lnTo>
                      <a:lnTo>
                        <a:pt x="107" y="0"/>
                      </a:lnTo>
                      <a:lnTo>
                        <a:pt x="36" y="19"/>
                      </a:lnTo>
                      <a:lnTo>
                        <a:pt x="0" y="90"/>
                      </a:lnTo>
                      <a:lnTo>
                        <a:pt x="72" y="124"/>
                      </a:lnTo>
                      <a:lnTo>
                        <a:pt x="89" y="159"/>
                      </a:lnTo>
                      <a:lnTo>
                        <a:pt x="107" y="213"/>
                      </a:lnTo>
                      <a:lnTo>
                        <a:pt x="160" y="213"/>
                      </a:lnTo>
                      <a:lnTo>
                        <a:pt x="197" y="230"/>
                      </a:lnTo>
                      <a:lnTo>
                        <a:pt x="321" y="283"/>
                      </a:lnTo>
                      <a:lnTo>
                        <a:pt x="446" y="353"/>
                      </a:lnTo>
                      <a:lnTo>
                        <a:pt x="465" y="389"/>
                      </a:lnTo>
                      <a:lnTo>
                        <a:pt x="393" y="424"/>
                      </a:lnTo>
                      <a:lnTo>
                        <a:pt x="465" y="442"/>
                      </a:lnTo>
                      <a:lnTo>
                        <a:pt x="518" y="459"/>
                      </a:lnTo>
                      <a:lnTo>
                        <a:pt x="575" y="488"/>
                      </a:lnTo>
                      <a:lnTo>
                        <a:pt x="575" y="122"/>
                      </a:lnTo>
                      <a:lnTo>
                        <a:pt x="410" y="7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1" name="Freeform 157">
                  <a:extLst>
                    <a:ext uri="{FF2B5EF4-FFF2-40B4-BE49-F238E27FC236}">
                      <a16:creationId xmlns:a16="http://schemas.microsoft.com/office/drawing/2014/main" id="{ECE6D004-5FF9-47C7-A2B6-4CD16BED14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07427" y="4743394"/>
                  <a:ext cx="199055" cy="199110"/>
                </a:xfrm>
                <a:custGeom>
                  <a:avLst/>
                  <a:gdLst>
                    <a:gd name="T0" fmla="*/ 2147483647 w 460"/>
                    <a:gd name="T1" fmla="*/ 2147483647 h 443"/>
                    <a:gd name="T2" fmla="*/ 2147483647 w 460"/>
                    <a:gd name="T3" fmla="*/ 2147483647 h 443"/>
                    <a:gd name="T4" fmla="*/ 2147483647 w 460"/>
                    <a:gd name="T5" fmla="*/ 2147483647 h 443"/>
                    <a:gd name="T6" fmla="*/ 2147483647 w 460"/>
                    <a:gd name="T7" fmla="*/ 2147483647 h 443"/>
                    <a:gd name="T8" fmla="*/ 2147483647 w 460"/>
                    <a:gd name="T9" fmla="*/ 2147483647 h 443"/>
                    <a:gd name="T10" fmla="*/ 2147483647 w 460"/>
                    <a:gd name="T11" fmla="*/ 2147483647 h 443"/>
                    <a:gd name="T12" fmla="*/ 0 w 460"/>
                    <a:gd name="T13" fmla="*/ 0 h 443"/>
                    <a:gd name="T14" fmla="*/ 0 w 460"/>
                    <a:gd name="T15" fmla="*/ 2147483647 h 443"/>
                    <a:gd name="T16" fmla="*/ 2147483647 w 460"/>
                    <a:gd name="T17" fmla="*/ 2147483647 h 443"/>
                    <a:gd name="T18" fmla="*/ 2147483647 w 460"/>
                    <a:gd name="T19" fmla="*/ 2147483647 h 443"/>
                    <a:gd name="T20" fmla="*/ 2147483647 w 460"/>
                    <a:gd name="T21" fmla="*/ 2147483647 h 443"/>
                    <a:gd name="T22" fmla="*/ 2147483647 w 460"/>
                    <a:gd name="T23" fmla="*/ 2147483647 h 443"/>
                    <a:gd name="T24" fmla="*/ 2147483647 w 460"/>
                    <a:gd name="T25" fmla="*/ 2147483647 h 443"/>
                    <a:gd name="T26" fmla="*/ 2147483647 w 460"/>
                    <a:gd name="T27" fmla="*/ 2147483647 h 443"/>
                    <a:gd name="T28" fmla="*/ 2147483647 w 460"/>
                    <a:gd name="T29" fmla="*/ 2147483647 h 443"/>
                    <a:gd name="T30" fmla="*/ 2147483647 w 460"/>
                    <a:gd name="T31" fmla="*/ 2147483647 h 443"/>
                    <a:gd name="T32" fmla="*/ 2147483647 w 460"/>
                    <a:gd name="T33" fmla="*/ 2147483647 h 4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60" h="443">
                      <a:moveTo>
                        <a:pt x="353" y="302"/>
                      </a:moveTo>
                      <a:lnTo>
                        <a:pt x="336" y="249"/>
                      </a:lnTo>
                      <a:lnTo>
                        <a:pt x="372" y="214"/>
                      </a:lnTo>
                      <a:lnTo>
                        <a:pt x="283" y="161"/>
                      </a:lnTo>
                      <a:lnTo>
                        <a:pt x="247" y="108"/>
                      </a:lnTo>
                      <a:lnTo>
                        <a:pt x="122" y="37"/>
                      </a:lnTo>
                      <a:lnTo>
                        <a:pt x="0" y="0"/>
                      </a:lnTo>
                      <a:lnTo>
                        <a:pt x="0" y="366"/>
                      </a:lnTo>
                      <a:lnTo>
                        <a:pt x="14" y="373"/>
                      </a:lnTo>
                      <a:lnTo>
                        <a:pt x="67" y="373"/>
                      </a:lnTo>
                      <a:lnTo>
                        <a:pt x="122" y="320"/>
                      </a:lnTo>
                      <a:lnTo>
                        <a:pt x="211" y="284"/>
                      </a:lnTo>
                      <a:lnTo>
                        <a:pt x="264" y="320"/>
                      </a:lnTo>
                      <a:lnTo>
                        <a:pt x="389" y="408"/>
                      </a:lnTo>
                      <a:lnTo>
                        <a:pt x="460" y="443"/>
                      </a:lnTo>
                      <a:lnTo>
                        <a:pt x="460" y="337"/>
                      </a:lnTo>
                      <a:lnTo>
                        <a:pt x="353" y="30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2" name="Freeform 198">
                  <a:extLst>
                    <a:ext uri="{FF2B5EF4-FFF2-40B4-BE49-F238E27FC236}">
                      <a16:creationId xmlns:a16="http://schemas.microsoft.com/office/drawing/2014/main" id="{61FC93DB-6419-4948-A766-0E5D3BCCEE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16785" y="2646218"/>
                  <a:ext cx="214974" cy="431717"/>
                </a:xfrm>
                <a:custGeom>
                  <a:avLst/>
                  <a:gdLst>
                    <a:gd name="T0" fmla="*/ 543767 w 24"/>
                    <a:gd name="T1" fmla="*/ 2833725 h 47"/>
                    <a:gd name="T2" fmla="*/ 371667 w 24"/>
                    <a:gd name="T3" fmla="*/ 2675083 h 47"/>
                    <a:gd name="T4" fmla="*/ 915658 w 24"/>
                    <a:gd name="T5" fmla="*/ 2344646 h 47"/>
                    <a:gd name="T6" fmla="*/ 826458 w 24"/>
                    <a:gd name="T7" fmla="*/ 2028208 h 47"/>
                    <a:gd name="T8" fmla="*/ 722154 w 24"/>
                    <a:gd name="T9" fmla="*/ 1773736 h 47"/>
                    <a:gd name="T10" fmla="*/ 282692 w 24"/>
                    <a:gd name="T11" fmla="*/ 1773736 h 47"/>
                    <a:gd name="T12" fmla="*/ 371667 w 24"/>
                    <a:gd name="T13" fmla="*/ 1299416 h 47"/>
                    <a:gd name="T14" fmla="*/ 89200 w 24"/>
                    <a:gd name="T15" fmla="*/ 1457232 h 47"/>
                    <a:gd name="T16" fmla="*/ 0 w 24"/>
                    <a:gd name="T17" fmla="*/ 1044943 h 47"/>
                    <a:gd name="T18" fmla="*/ 0 w 24"/>
                    <a:gd name="T19" fmla="*/ 651445 h 47"/>
                    <a:gd name="T20" fmla="*/ 89200 w 24"/>
                    <a:gd name="T21" fmla="*/ 316438 h 47"/>
                    <a:gd name="T22" fmla="*/ 460867 w 24"/>
                    <a:gd name="T23" fmla="*/ 0 h 47"/>
                    <a:gd name="T24" fmla="*/ 722154 w 24"/>
                    <a:gd name="T25" fmla="*/ 77060 h 47"/>
                    <a:gd name="T26" fmla="*/ 632950 w 24"/>
                    <a:gd name="T27" fmla="*/ 493916 h 47"/>
                    <a:gd name="T28" fmla="*/ 1177883 w 24"/>
                    <a:gd name="T29" fmla="*/ 493916 h 47"/>
                    <a:gd name="T30" fmla="*/ 1004638 w 24"/>
                    <a:gd name="T31" fmla="*/ 887418 h 47"/>
                    <a:gd name="T32" fmla="*/ 826458 w 24"/>
                    <a:gd name="T33" fmla="*/ 1222355 h 47"/>
                    <a:gd name="T34" fmla="*/ 1177883 w 24"/>
                    <a:gd name="T35" fmla="*/ 1376492 h 47"/>
                    <a:gd name="T36" fmla="*/ 1548613 w 24"/>
                    <a:gd name="T37" fmla="*/ 1951148 h 47"/>
                    <a:gd name="T38" fmla="*/ 1721929 w 24"/>
                    <a:gd name="T39" fmla="*/ 2344646 h 47"/>
                    <a:gd name="T40" fmla="*/ 1721929 w 24"/>
                    <a:gd name="T41" fmla="*/ 2579252 h 47"/>
                    <a:gd name="T42" fmla="*/ 2093613 w 24"/>
                    <a:gd name="T43" fmla="*/ 2579252 h 47"/>
                    <a:gd name="T44" fmla="*/ 2004342 w 24"/>
                    <a:gd name="T45" fmla="*/ 3150228 h 47"/>
                    <a:gd name="T46" fmla="*/ 2182796 w 24"/>
                    <a:gd name="T47" fmla="*/ 3227223 h 47"/>
                    <a:gd name="T48" fmla="*/ 1548613 w 24"/>
                    <a:gd name="T49" fmla="*/ 3485436 h 47"/>
                    <a:gd name="T50" fmla="*/ 1004638 w 24"/>
                    <a:gd name="T51" fmla="*/ 3562497 h 47"/>
                    <a:gd name="T52" fmla="*/ 722154 w 24"/>
                    <a:gd name="T53" fmla="*/ 3644078 h 47"/>
                    <a:gd name="T54" fmla="*/ 371667 w 24"/>
                    <a:gd name="T55" fmla="*/ 3644078 h 47"/>
                    <a:gd name="T56" fmla="*/ 89200 w 24"/>
                    <a:gd name="T57" fmla="*/ 3721139 h 47"/>
                    <a:gd name="T58" fmla="*/ 460867 w 24"/>
                    <a:gd name="T59" fmla="*/ 3384752 h 47"/>
                    <a:gd name="T60" fmla="*/ 543767 w 24"/>
                    <a:gd name="T61" fmla="*/ 3073151 h 47"/>
                    <a:gd name="T62" fmla="*/ 282692 w 24"/>
                    <a:gd name="T63" fmla="*/ 2991521 h 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4" h="47">
                      <a:moveTo>
                        <a:pt x="3" y="37"/>
                      </a:moveTo>
                      <a:cubicBezTo>
                        <a:pt x="6" y="35"/>
                        <a:pt x="6" y="35"/>
                        <a:pt x="6" y="35"/>
                      </a:cubicBezTo>
                      <a:cubicBezTo>
                        <a:pt x="6" y="33"/>
                        <a:pt x="6" y="33"/>
                        <a:pt x="6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6" y="30"/>
                        <a:pt x="6" y="30"/>
                        <a:pt x="6" y="30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5" y="22"/>
                        <a:pt x="5" y="22"/>
                        <a:pt x="5" y="22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1" y="18"/>
                        <a:pt x="1" y="18"/>
                        <a:pt x="1" y="18"/>
                      </a:cubicBezTo>
                      <a:cubicBezTo>
                        <a:pt x="1" y="18"/>
                        <a:pt x="0" y="17"/>
                        <a:pt x="0" y="16"/>
                      </a:cubicBezTo>
                      <a:cubicBezTo>
                        <a:pt x="0" y="15"/>
                        <a:pt x="0" y="13"/>
                        <a:pt x="0" y="13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3" y="17"/>
                        <a:pt x="13" y="17"/>
                        <a:pt x="13" y="17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7" y="24"/>
                        <a:pt x="17" y="24"/>
                        <a:pt x="17" y="24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9"/>
                        <a:pt x="19" y="29"/>
                        <a:pt x="19" y="29"/>
                      </a:cubicBezTo>
                      <a:cubicBezTo>
                        <a:pt x="19" y="30"/>
                        <a:pt x="19" y="30"/>
                        <a:pt x="19" y="30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1" y="32"/>
                        <a:pt x="21" y="32"/>
                        <a:pt x="21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24" y="36"/>
                        <a:pt x="24" y="36"/>
                        <a:pt x="24" y="36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4" y="40"/>
                        <a:pt x="24" y="40"/>
                        <a:pt x="24" y="40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11" y="44"/>
                        <a:pt x="11" y="44"/>
                        <a:pt x="11" y="44"/>
                      </a:cubicBezTo>
                      <a:cubicBezTo>
                        <a:pt x="11" y="44"/>
                        <a:pt x="10" y="43"/>
                        <a:pt x="9" y="43"/>
                      </a:cubicBezTo>
                      <a:cubicBezTo>
                        <a:pt x="9" y="43"/>
                        <a:pt x="8" y="45"/>
                        <a:pt x="8" y="45"/>
                      </a:cubicBezTo>
                      <a:cubicBezTo>
                        <a:pt x="6" y="45"/>
                        <a:pt x="6" y="45"/>
                        <a:pt x="6" y="45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1" y="46"/>
                        <a:pt x="1" y="46"/>
                        <a:pt x="1" y="46"/>
                      </a:cubicBezTo>
                      <a:cubicBezTo>
                        <a:pt x="2" y="44"/>
                        <a:pt x="2" y="44"/>
                        <a:pt x="2" y="44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6" y="38"/>
                        <a:pt x="6" y="38"/>
                        <a:pt x="6" y="38"/>
                      </a:cubicBezTo>
                      <a:cubicBezTo>
                        <a:pt x="4" y="38"/>
                        <a:pt x="4" y="38"/>
                        <a:pt x="4" y="38"/>
                      </a:cubicBezTo>
                      <a:lnTo>
                        <a:pt x="3" y="37"/>
                      </a:lnTo>
                      <a:close/>
                    </a:path>
                  </a:pathLst>
                </a:custGeom>
                <a:solidFill>
                  <a:srgbClr val="193768"/>
                </a:solidFill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3" name="Freeform 199">
                  <a:extLst>
                    <a:ext uri="{FF2B5EF4-FFF2-40B4-BE49-F238E27FC236}">
                      <a16:creationId xmlns:a16="http://schemas.microsoft.com/office/drawing/2014/main" id="{9DA56F69-F110-40C6-8FBB-91288B5C8E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45844" y="2827405"/>
                  <a:ext cx="73091" cy="49211"/>
                </a:xfrm>
                <a:custGeom>
                  <a:avLst/>
                  <a:gdLst>
                    <a:gd name="T0" fmla="*/ 24 w 34"/>
                    <a:gd name="T1" fmla="*/ 22 h 22"/>
                    <a:gd name="T2" fmla="*/ 0 w 34"/>
                    <a:gd name="T3" fmla="*/ 18 h 22"/>
                    <a:gd name="T4" fmla="*/ 13 w 34"/>
                    <a:gd name="T5" fmla="*/ 0 h 22"/>
                    <a:gd name="T6" fmla="*/ 27 w 34"/>
                    <a:gd name="T7" fmla="*/ 3 h 22"/>
                    <a:gd name="T8" fmla="*/ 34 w 34"/>
                    <a:gd name="T9" fmla="*/ 15 h 22"/>
                    <a:gd name="T10" fmla="*/ 24 w 34"/>
                    <a:gd name="T11" fmla="*/ 22 h 2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4" h="22">
                      <a:moveTo>
                        <a:pt x="24" y="22"/>
                      </a:moveTo>
                      <a:lnTo>
                        <a:pt x="0" y="18"/>
                      </a:lnTo>
                      <a:lnTo>
                        <a:pt x="13" y="0"/>
                      </a:lnTo>
                      <a:lnTo>
                        <a:pt x="27" y="3"/>
                      </a:lnTo>
                      <a:lnTo>
                        <a:pt x="34" y="15"/>
                      </a:lnTo>
                      <a:lnTo>
                        <a:pt x="24" y="22"/>
                      </a:lnTo>
                      <a:close/>
                    </a:path>
                  </a:pathLst>
                </a:custGeom>
                <a:solidFill>
                  <a:srgbClr val="193768"/>
                </a:solidFill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4" name="Freeform 159">
                  <a:extLst>
                    <a:ext uri="{FF2B5EF4-FFF2-40B4-BE49-F238E27FC236}">
                      <a16:creationId xmlns:a16="http://schemas.microsoft.com/office/drawing/2014/main" id="{9F1B4B5F-EB7B-45D4-8185-A7689B4E5D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65981" y="3641772"/>
                  <a:ext cx="83241" cy="52103"/>
                </a:xfrm>
                <a:custGeom>
                  <a:avLst/>
                  <a:gdLst>
                    <a:gd name="T0" fmla="*/ 0 w 46"/>
                    <a:gd name="T1" fmla="*/ 2147483647 h 28"/>
                    <a:gd name="T2" fmla="*/ 2147483647 w 46"/>
                    <a:gd name="T3" fmla="*/ 2147483647 h 28"/>
                    <a:gd name="T4" fmla="*/ 2147483647 w 46"/>
                    <a:gd name="T5" fmla="*/ 2147483647 h 28"/>
                    <a:gd name="T6" fmla="*/ 2147483647 w 46"/>
                    <a:gd name="T7" fmla="*/ 2147483647 h 28"/>
                    <a:gd name="T8" fmla="*/ 2147483647 w 46"/>
                    <a:gd name="T9" fmla="*/ 2147483647 h 28"/>
                    <a:gd name="T10" fmla="*/ 2147483647 w 46"/>
                    <a:gd name="T11" fmla="*/ 0 h 28"/>
                    <a:gd name="T12" fmla="*/ 2147483647 w 46"/>
                    <a:gd name="T13" fmla="*/ 2147483647 h 28"/>
                    <a:gd name="T14" fmla="*/ 2147483647 w 46"/>
                    <a:gd name="T15" fmla="*/ 2147483647 h 28"/>
                    <a:gd name="T16" fmla="*/ 2147483647 w 46"/>
                    <a:gd name="T17" fmla="*/ 2147483647 h 28"/>
                    <a:gd name="T18" fmla="*/ 2147483647 w 46"/>
                    <a:gd name="T19" fmla="*/ 2147483647 h 28"/>
                    <a:gd name="T20" fmla="*/ 2147483647 w 46"/>
                    <a:gd name="T21" fmla="*/ 2147483647 h 28"/>
                    <a:gd name="T22" fmla="*/ 2147483647 w 46"/>
                    <a:gd name="T23" fmla="*/ 2147483647 h 28"/>
                    <a:gd name="T24" fmla="*/ 2147483647 w 46"/>
                    <a:gd name="T25" fmla="*/ 2147483647 h 28"/>
                    <a:gd name="T26" fmla="*/ 2147483647 w 46"/>
                    <a:gd name="T27" fmla="*/ 2147483647 h 28"/>
                    <a:gd name="T28" fmla="*/ 0 w 46"/>
                    <a:gd name="T29" fmla="*/ 2147483647 h 2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6" h="28">
                      <a:moveTo>
                        <a:pt x="0" y="15"/>
                      </a:moveTo>
                      <a:lnTo>
                        <a:pt x="3" y="17"/>
                      </a:lnTo>
                      <a:lnTo>
                        <a:pt x="12" y="14"/>
                      </a:lnTo>
                      <a:lnTo>
                        <a:pt x="13" y="8"/>
                      </a:lnTo>
                      <a:lnTo>
                        <a:pt x="27" y="9"/>
                      </a:lnTo>
                      <a:lnTo>
                        <a:pt x="46" y="0"/>
                      </a:lnTo>
                      <a:lnTo>
                        <a:pt x="46" y="1"/>
                      </a:lnTo>
                      <a:lnTo>
                        <a:pt x="33" y="11"/>
                      </a:lnTo>
                      <a:lnTo>
                        <a:pt x="36" y="18"/>
                      </a:lnTo>
                      <a:lnTo>
                        <a:pt x="27" y="21"/>
                      </a:lnTo>
                      <a:lnTo>
                        <a:pt x="15" y="28"/>
                      </a:lnTo>
                      <a:lnTo>
                        <a:pt x="13" y="28"/>
                      </a:lnTo>
                      <a:lnTo>
                        <a:pt x="8" y="26"/>
                      </a:lnTo>
                      <a:lnTo>
                        <a:pt x="2" y="23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5" name="Freeform 160">
                  <a:extLst>
                    <a:ext uri="{FF2B5EF4-FFF2-40B4-BE49-F238E27FC236}">
                      <a16:creationId xmlns:a16="http://schemas.microsoft.com/office/drawing/2014/main" id="{FF6125D7-6924-4A14-9345-C3B738AC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82024" y="2921624"/>
                  <a:ext cx="1719110" cy="1228159"/>
                </a:xfrm>
                <a:custGeom>
                  <a:avLst/>
                  <a:gdLst>
                    <a:gd name="T0" fmla="*/ 2147483647 w 950"/>
                    <a:gd name="T1" fmla="*/ 2147483647 h 660"/>
                    <a:gd name="T2" fmla="*/ 2147483647 w 950"/>
                    <a:gd name="T3" fmla="*/ 2147483647 h 660"/>
                    <a:gd name="T4" fmla="*/ 2147483647 w 950"/>
                    <a:gd name="T5" fmla="*/ 2147483647 h 660"/>
                    <a:gd name="T6" fmla="*/ 2147483647 w 950"/>
                    <a:gd name="T7" fmla="*/ 2147483647 h 660"/>
                    <a:gd name="T8" fmla="*/ 2147483647 w 950"/>
                    <a:gd name="T9" fmla="*/ 2147483647 h 660"/>
                    <a:gd name="T10" fmla="*/ 2147483647 w 950"/>
                    <a:gd name="T11" fmla="*/ 2147483647 h 660"/>
                    <a:gd name="T12" fmla="*/ 2147483647 w 950"/>
                    <a:gd name="T13" fmla="*/ 2147483647 h 660"/>
                    <a:gd name="T14" fmla="*/ 2147483647 w 950"/>
                    <a:gd name="T15" fmla="*/ 2147483647 h 660"/>
                    <a:gd name="T16" fmla="*/ 2147483647 w 950"/>
                    <a:gd name="T17" fmla="*/ 2147483647 h 660"/>
                    <a:gd name="T18" fmla="*/ 2147483647 w 950"/>
                    <a:gd name="T19" fmla="*/ 2147483647 h 660"/>
                    <a:gd name="T20" fmla="*/ 2147483647 w 950"/>
                    <a:gd name="T21" fmla="*/ 2147483647 h 660"/>
                    <a:gd name="T22" fmla="*/ 2147483647 w 950"/>
                    <a:gd name="T23" fmla="*/ 2147483647 h 660"/>
                    <a:gd name="T24" fmla="*/ 2147483647 w 950"/>
                    <a:gd name="T25" fmla="*/ 2147483647 h 660"/>
                    <a:gd name="T26" fmla="*/ 2147483647 w 950"/>
                    <a:gd name="T27" fmla="*/ 2147483647 h 660"/>
                    <a:gd name="T28" fmla="*/ 2147483647 w 950"/>
                    <a:gd name="T29" fmla="*/ 2147483647 h 660"/>
                    <a:gd name="T30" fmla="*/ 2147483647 w 950"/>
                    <a:gd name="T31" fmla="*/ 2147483647 h 660"/>
                    <a:gd name="T32" fmla="*/ 2147483647 w 950"/>
                    <a:gd name="T33" fmla="*/ 2147483647 h 660"/>
                    <a:gd name="T34" fmla="*/ 2147483647 w 950"/>
                    <a:gd name="T35" fmla="*/ 2147483647 h 660"/>
                    <a:gd name="T36" fmla="*/ 2147483647 w 950"/>
                    <a:gd name="T37" fmla="*/ 2147483647 h 660"/>
                    <a:gd name="T38" fmla="*/ 2147483647 w 950"/>
                    <a:gd name="T39" fmla="*/ 2147483647 h 660"/>
                    <a:gd name="T40" fmla="*/ 2147483647 w 950"/>
                    <a:gd name="T41" fmla="*/ 2147483647 h 660"/>
                    <a:gd name="T42" fmla="*/ 2147483647 w 950"/>
                    <a:gd name="T43" fmla="*/ 2147483647 h 660"/>
                    <a:gd name="T44" fmla="*/ 2147483647 w 950"/>
                    <a:gd name="T45" fmla="*/ 2147483647 h 660"/>
                    <a:gd name="T46" fmla="*/ 2147483647 w 950"/>
                    <a:gd name="T47" fmla="*/ 2147483647 h 660"/>
                    <a:gd name="T48" fmla="*/ 2147483647 w 950"/>
                    <a:gd name="T49" fmla="*/ 2147483647 h 660"/>
                    <a:gd name="T50" fmla="*/ 2147483647 w 950"/>
                    <a:gd name="T51" fmla="*/ 2147483647 h 660"/>
                    <a:gd name="T52" fmla="*/ 2147483647 w 950"/>
                    <a:gd name="T53" fmla="*/ 2147483647 h 660"/>
                    <a:gd name="T54" fmla="*/ 2147483647 w 950"/>
                    <a:gd name="T55" fmla="*/ 2147483647 h 660"/>
                    <a:gd name="T56" fmla="*/ 2147483647 w 950"/>
                    <a:gd name="T57" fmla="*/ 2147483647 h 660"/>
                    <a:gd name="T58" fmla="*/ 2147483647 w 950"/>
                    <a:gd name="T59" fmla="*/ 2147483647 h 660"/>
                    <a:gd name="T60" fmla="*/ 2147483647 w 950"/>
                    <a:gd name="T61" fmla="*/ 2147483647 h 660"/>
                    <a:gd name="T62" fmla="*/ 2147483647 w 950"/>
                    <a:gd name="T63" fmla="*/ 2147483647 h 660"/>
                    <a:gd name="T64" fmla="*/ 2147483647 w 950"/>
                    <a:gd name="T65" fmla="*/ 2147483647 h 660"/>
                    <a:gd name="T66" fmla="*/ 2147483647 w 950"/>
                    <a:gd name="T67" fmla="*/ 2147483647 h 660"/>
                    <a:gd name="T68" fmla="*/ 2147483647 w 950"/>
                    <a:gd name="T69" fmla="*/ 2147483647 h 660"/>
                    <a:gd name="T70" fmla="*/ 2147483647 w 950"/>
                    <a:gd name="T71" fmla="*/ 2147483647 h 660"/>
                    <a:gd name="T72" fmla="*/ 2147483647 w 950"/>
                    <a:gd name="T73" fmla="*/ 2147483647 h 660"/>
                    <a:gd name="T74" fmla="*/ 2147483647 w 950"/>
                    <a:gd name="T75" fmla="*/ 2147483647 h 660"/>
                    <a:gd name="T76" fmla="*/ 2147483647 w 950"/>
                    <a:gd name="T77" fmla="*/ 2147483647 h 660"/>
                    <a:gd name="T78" fmla="*/ 2147483647 w 950"/>
                    <a:gd name="T79" fmla="*/ 2147483647 h 660"/>
                    <a:gd name="T80" fmla="*/ 2147483647 w 950"/>
                    <a:gd name="T81" fmla="*/ 2147483647 h 660"/>
                    <a:gd name="T82" fmla="*/ 2147483647 w 950"/>
                    <a:gd name="T83" fmla="*/ 2147483647 h 660"/>
                    <a:gd name="T84" fmla="*/ 2147483647 w 950"/>
                    <a:gd name="T85" fmla="*/ 2147483647 h 660"/>
                    <a:gd name="T86" fmla="*/ 2147483647 w 950"/>
                    <a:gd name="T87" fmla="*/ 2147483647 h 660"/>
                    <a:gd name="T88" fmla="*/ 2147483647 w 950"/>
                    <a:gd name="T89" fmla="*/ 2147483647 h 660"/>
                    <a:gd name="T90" fmla="*/ 2147483647 w 950"/>
                    <a:gd name="T91" fmla="*/ 2147483647 h 660"/>
                    <a:gd name="T92" fmla="*/ 2147483647 w 950"/>
                    <a:gd name="T93" fmla="*/ 2147483647 h 660"/>
                    <a:gd name="T94" fmla="*/ 2147483647 w 950"/>
                    <a:gd name="T95" fmla="*/ 2147483647 h 660"/>
                    <a:gd name="T96" fmla="*/ 2147483647 w 950"/>
                    <a:gd name="T97" fmla="*/ 2147483647 h 660"/>
                    <a:gd name="T98" fmla="*/ 2147483647 w 950"/>
                    <a:gd name="T99" fmla="*/ 2147483647 h 660"/>
                    <a:gd name="T100" fmla="*/ 2147483647 w 950"/>
                    <a:gd name="T101" fmla="*/ 2147483647 h 660"/>
                    <a:gd name="T102" fmla="*/ 2147483647 w 950"/>
                    <a:gd name="T103" fmla="*/ 2147483647 h 660"/>
                    <a:gd name="T104" fmla="*/ 2147483647 w 950"/>
                    <a:gd name="T105" fmla="*/ 2147483647 h 660"/>
                    <a:gd name="T106" fmla="*/ 2147483647 w 950"/>
                    <a:gd name="T107" fmla="*/ 2147483647 h 660"/>
                    <a:gd name="T108" fmla="*/ 2147483647 w 950"/>
                    <a:gd name="T109" fmla="*/ 2147483647 h 660"/>
                    <a:gd name="T110" fmla="*/ 2147483647 w 950"/>
                    <a:gd name="T111" fmla="*/ 2147483647 h 660"/>
                    <a:gd name="T112" fmla="*/ 2147483647 w 950"/>
                    <a:gd name="T113" fmla="*/ 2147483647 h 660"/>
                    <a:gd name="T114" fmla="*/ 2147483647 w 950"/>
                    <a:gd name="T115" fmla="*/ 2147483647 h 660"/>
                    <a:gd name="T116" fmla="*/ 2147483647 w 950"/>
                    <a:gd name="T117" fmla="*/ 2147483647 h 660"/>
                    <a:gd name="T118" fmla="*/ 2147483647 w 950"/>
                    <a:gd name="T119" fmla="*/ 2147483647 h 660"/>
                    <a:gd name="T120" fmla="*/ 2147483647 w 950"/>
                    <a:gd name="T121" fmla="*/ 2147483647 h 66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connsiteX0" fmla="*/ 9368 w 10000"/>
                    <a:gd name="connsiteY0" fmla="*/ 1788 h 10000"/>
                    <a:gd name="connsiteX1" fmla="*/ 9368 w 10000"/>
                    <a:gd name="connsiteY1" fmla="*/ 1788 h 10000"/>
                    <a:gd name="connsiteX2" fmla="*/ 9263 w 10000"/>
                    <a:gd name="connsiteY2" fmla="*/ 1485 h 10000"/>
                    <a:gd name="connsiteX3" fmla="*/ 8842 w 10000"/>
                    <a:gd name="connsiteY3" fmla="*/ 1333 h 10000"/>
                    <a:gd name="connsiteX4" fmla="*/ 8337 w 10000"/>
                    <a:gd name="connsiteY4" fmla="*/ 0 h 10000"/>
                    <a:gd name="connsiteX5" fmla="*/ 7853 w 10000"/>
                    <a:gd name="connsiteY5" fmla="*/ 0 h 10000"/>
                    <a:gd name="connsiteX6" fmla="*/ 7705 w 10000"/>
                    <a:gd name="connsiteY6" fmla="*/ 364 h 10000"/>
                    <a:gd name="connsiteX7" fmla="*/ 7389 w 10000"/>
                    <a:gd name="connsiteY7" fmla="*/ 1182 h 10000"/>
                    <a:gd name="connsiteX8" fmla="*/ 7074 w 10000"/>
                    <a:gd name="connsiteY8" fmla="*/ 1182 h 10000"/>
                    <a:gd name="connsiteX9" fmla="*/ 7032 w 10000"/>
                    <a:gd name="connsiteY9" fmla="*/ 1333 h 10000"/>
                    <a:gd name="connsiteX10" fmla="*/ 7032 w 10000"/>
                    <a:gd name="connsiteY10" fmla="*/ 1364 h 10000"/>
                    <a:gd name="connsiteX11" fmla="*/ 7053 w 10000"/>
                    <a:gd name="connsiteY11" fmla="*/ 1364 h 10000"/>
                    <a:gd name="connsiteX12" fmla="*/ 7074 w 10000"/>
                    <a:gd name="connsiteY12" fmla="*/ 1364 h 10000"/>
                    <a:gd name="connsiteX13" fmla="*/ 7074 w 10000"/>
                    <a:gd name="connsiteY13" fmla="*/ 1394 h 10000"/>
                    <a:gd name="connsiteX14" fmla="*/ 7095 w 10000"/>
                    <a:gd name="connsiteY14" fmla="*/ 1394 h 10000"/>
                    <a:gd name="connsiteX15" fmla="*/ 7116 w 10000"/>
                    <a:gd name="connsiteY15" fmla="*/ 1394 h 10000"/>
                    <a:gd name="connsiteX16" fmla="*/ 7116 w 10000"/>
                    <a:gd name="connsiteY16" fmla="*/ 1424 h 10000"/>
                    <a:gd name="connsiteX17" fmla="*/ 7137 w 10000"/>
                    <a:gd name="connsiteY17" fmla="*/ 1424 h 10000"/>
                    <a:gd name="connsiteX18" fmla="*/ 7116 w 10000"/>
                    <a:gd name="connsiteY18" fmla="*/ 1424 h 10000"/>
                    <a:gd name="connsiteX19" fmla="*/ 7116 w 10000"/>
                    <a:gd name="connsiteY19" fmla="*/ 1394 h 10000"/>
                    <a:gd name="connsiteX20" fmla="*/ 7095 w 10000"/>
                    <a:gd name="connsiteY20" fmla="*/ 1394 h 10000"/>
                    <a:gd name="connsiteX21" fmla="*/ 7074 w 10000"/>
                    <a:gd name="connsiteY21" fmla="*/ 1394 h 10000"/>
                    <a:gd name="connsiteX22" fmla="*/ 7074 w 10000"/>
                    <a:gd name="connsiteY22" fmla="*/ 1364 h 10000"/>
                    <a:gd name="connsiteX23" fmla="*/ 7053 w 10000"/>
                    <a:gd name="connsiteY23" fmla="*/ 1364 h 10000"/>
                    <a:gd name="connsiteX24" fmla="*/ 7032 w 10000"/>
                    <a:gd name="connsiteY24" fmla="*/ 1333 h 10000"/>
                    <a:gd name="connsiteX25" fmla="*/ 6926 w 10000"/>
                    <a:gd name="connsiteY25" fmla="*/ 1636 h 10000"/>
                    <a:gd name="connsiteX26" fmla="*/ 6926 w 10000"/>
                    <a:gd name="connsiteY26" fmla="*/ 2000 h 10000"/>
                    <a:gd name="connsiteX27" fmla="*/ 7389 w 10000"/>
                    <a:gd name="connsiteY27" fmla="*/ 2091 h 10000"/>
                    <a:gd name="connsiteX28" fmla="*/ 7495 w 10000"/>
                    <a:gd name="connsiteY28" fmla="*/ 2394 h 10000"/>
                    <a:gd name="connsiteX29" fmla="*/ 7032 w 10000"/>
                    <a:gd name="connsiteY29" fmla="*/ 2606 h 10000"/>
                    <a:gd name="connsiteX30" fmla="*/ 6653 w 10000"/>
                    <a:gd name="connsiteY30" fmla="*/ 2848 h 10000"/>
                    <a:gd name="connsiteX31" fmla="*/ 6295 w 10000"/>
                    <a:gd name="connsiteY31" fmla="*/ 3061 h 10000"/>
                    <a:gd name="connsiteX32" fmla="*/ 6189 w 10000"/>
                    <a:gd name="connsiteY32" fmla="*/ 3576 h 10000"/>
                    <a:gd name="connsiteX33" fmla="*/ 5621 w 10000"/>
                    <a:gd name="connsiteY33" fmla="*/ 3667 h 10000"/>
                    <a:gd name="connsiteX34" fmla="*/ 5053 w 10000"/>
                    <a:gd name="connsiteY34" fmla="*/ 4182 h 10000"/>
                    <a:gd name="connsiteX35" fmla="*/ 4526 w 10000"/>
                    <a:gd name="connsiteY35" fmla="*/ 3818 h 10000"/>
                    <a:gd name="connsiteX36" fmla="*/ 3895 w 10000"/>
                    <a:gd name="connsiteY36" fmla="*/ 3727 h 10000"/>
                    <a:gd name="connsiteX37" fmla="*/ 3432 w 10000"/>
                    <a:gd name="connsiteY37" fmla="*/ 3061 h 10000"/>
                    <a:gd name="connsiteX38" fmla="*/ 2758 w 10000"/>
                    <a:gd name="connsiteY38" fmla="*/ 2758 h 10000"/>
                    <a:gd name="connsiteX39" fmla="*/ 2695 w 10000"/>
                    <a:gd name="connsiteY39" fmla="*/ 2000 h 10000"/>
                    <a:gd name="connsiteX40" fmla="*/ 2379 w 10000"/>
                    <a:gd name="connsiteY40" fmla="*/ 1788 h 10000"/>
                    <a:gd name="connsiteX41" fmla="*/ 2337 w 10000"/>
                    <a:gd name="connsiteY41" fmla="*/ 1727 h 10000"/>
                    <a:gd name="connsiteX42" fmla="*/ 2316 w 10000"/>
                    <a:gd name="connsiteY42" fmla="*/ 1758 h 10000"/>
                    <a:gd name="connsiteX43" fmla="*/ 2295 w 10000"/>
                    <a:gd name="connsiteY43" fmla="*/ 1818 h 10000"/>
                    <a:gd name="connsiteX44" fmla="*/ 2295 w 10000"/>
                    <a:gd name="connsiteY44" fmla="*/ 1848 h 10000"/>
                    <a:gd name="connsiteX45" fmla="*/ 2295 w 10000"/>
                    <a:gd name="connsiteY45" fmla="*/ 1879 h 10000"/>
                    <a:gd name="connsiteX46" fmla="*/ 2295 w 10000"/>
                    <a:gd name="connsiteY46" fmla="*/ 1848 h 10000"/>
                    <a:gd name="connsiteX47" fmla="*/ 2295 w 10000"/>
                    <a:gd name="connsiteY47" fmla="*/ 1818 h 10000"/>
                    <a:gd name="connsiteX48" fmla="*/ 2337 w 10000"/>
                    <a:gd name="connsiteY48" fmla="*/ 1727 h 10000"/>
                    <a:gd name="connsiteX49" fmla="*/ 2295 w 10000"/>
                    <a:gd name="connsiteY49" fmla="*/ 1636 h 10000"/>
                    <a:gd name="connsiteX50" fmla="*/ 2189 w 10000"/>
                    <a:gd name="connsiteY50" fmla="*/ 1727 h 10000"/>
                    <a:gd name="connsiteX51" fmla="*/ 2189 w 10000"/>
                    <a:gd name="connsiteY51" fmla="*/ 1879 h 10000"/>
                    <a:gd name="connsiteX52" fmla="*/ 2189 w 10000"/>
                    <a:gd name="connsiteY52" fmla="*/ 1727 h 10000"/>
                    <a:gd name="connsiteX53" fmla="*/ 2021 w 10000"/>
                    <a:gd name="connsiteY53" fmla="*/ 1788 h 10000"/>
                    <a:gd name="connsiteX54" fmla="*/ 1916 w 10000"/>
                    <a:gd name="connsiteY54" fmla="*/ 2242 h 10000"/>
                    <a:gd name="connsiteX55" fmla="*/ 1495 w 10000"/>
                    <a:gd name="connsiteY55" fmla="*/ 2152 h 10000"/>
                    <a:gd name="connsiteX56" fmla="*/ 1389 w 10000"/>
                    <a:gd name="connsiteY56" fmla="*/ 2909 h 10000"/>
                    <a:gd name="connsiteX57" fmla="*/ 1032 w 10000"/>
                    <a:gd name="connsiteY57" fmla="*/ 3000 h 10000"/>
                    <a:gd name="connsiteX58" fmla="*/ 926 w 10000"/>
                    <a:gd name="connsiteY58" fmla="*/ 3879 h 10000"/>
                    <a:gd name="connsiteX59" fmla="*/ 716 w 10000"/>
                    <a:gd name="connsiteY59" fmla="*/ 4182 h 10000"/>
                    <a:gd name="connsiteX60" fmla="*/ 463 w 10000"/>
                    <a:gd name="connsiteY60" fmla="*/ 4485 h 10000"/>
                    <a:gd name="connsiteX61" fmla="*/ 42 w 10000"/>
                    <a:gd name="connsiteY61" fmla="*/ 4636 h 10000"/>
                    <a:gd name="connsiteX62" fmla="*/ 0 w 10000"/>
                    <a:gd name="connsiteY62" fmla="*/ 4939 h 10000"/>
                    <a:gd name="connsiteX63" fmla="*/ 105 w 10000"/>
                    <a:gd name="connsiteY63" fmla="*/ 5061 h 10000"/>
                    <a:gd name="connsiteX64" fmla="*/ 147 w 10000"/>
                    <a:gd name="connsiteY64" fmla="*/ 5303 h 10000"/>
                    <a:gd name="connsiteX65" fmla="*/ 42 w 10000"/>
                    <a:gd name="connsiteY65" fmla="*/ 5364 h 10000"/>
                    <a:gd name="connsiteX66" fmla="*/ 147 w 10000"/>
                    <a:gd name="connsiteY66" fmla="*/ 5515 h 10000"/>
                    <a:gd name="connsiteX67" fmla="*/ 316 w 10000"/>
                    <a:gd name="connsiteY67" fmla="*/ 5606 h 10000"/>
                    <a:gd name="connsiteX68" fmla="*/ 463 w 10000"/>
                    <a:gd name="connsiteY68" fmla="*/ 5909 h 10000"/>
                    <a:gd name="connsiteX69" fmla="*/ 674 w 10000"/>
                    <a:gd name="connsiteY69" fmla="*/ 5909 h 10000"/>
                    <a:gd name="connsiteX70" fmla="*/ 989 w 10000"/>
                    <a:gd name="connsiteY70" fmla="*/ 5909 h 10000"/>
                    <a:gd name="connsiteX71" fmla="*/ 1032 w 10000"/>
                    <a:gd name="connsiteY71" fmla="*/ 6030 h 10000"/>
                    <a:gd name="connsiteX72" fmla="*/ 821 w 10000"/>
                    <a:gd name="connsiteY72" fmla="*/ 6485 h 10000"/>
                    <a:gd name="connsiteX73" fmla="*/ 884 w 10000"/>
                    <a:gd name="connsiteY73" fmla="*/ 6727 h 10000"/>
                    <a:gd name="connsiteX74" fmla="*/ 779 w 10000"/>
                    <a:gd name="connsiteY74" fmla="*/ 6939 h 10000"/>
                    <a:gd name="connsiteX75" fmla="*/ 884 w 10000"/>
                    <a:gd name="connsiteY75" fmla="*/ 7242 h 10000"/>
                    <a:gd name="connsiteX76" fmla="*/ 1137 w 10000"/>
                    <a:gd name="connsiteY76" fmla="*/ 7394 h 10000"/>
                    <a:gd name="connsiteX77" fmla="*/ 1095 w 10000"/>
                    <a:gd name="connsiteY77" fmla="*/ 7455 h 10000"/>
                    <a:gd name="connsiteX78" fmla="*/ 1200 w 10000"/>
                    <a:gd name="connsiteY78" fmla="*/ 7455 h 10000"/>
                    <a:gd name="connsiteX79" fmla="*/ 1558 w 10000"/>
                    <a:gd name="connsiteY79" fmla="*/ 7697 h 10000"/>
                    <a:gd name="connsiteX80" fmla="*/ 1874 w 10000"/>
                    <a:gd name="connsiteY80" fmla="*/ 7909 h 10000"/>
                    <a:gd name="connsiteX81" fmla="*/ 2189 w 10000"/>
                    <a:gd name="connsiteY81" fmla="*/ 8000 h 10000"/>
                    <a:gd name="connsiteX82" fmla="*/ 2295 w 10000"/>
                    <a:gd name="connsiteY82" fmla="*/ 8121 h 10000"/>
                    <a:gd name="connsiteX83" fmla="*/ 2379 w 10000"/>
                    <a:gd name="connsiteY83" fmla="*/ 8121 h 10000"/>
                    <a:gd name="connsiteX84" fmla="*/ 2547 w 10000"/>
                    <a:gd name="connsiteY84" fmla="*/ 8273 h 10000"/>
                    <a:gd name="connsiteX85" fmla="*/ 2758 w 10000"/>
                    <a:gd name="connsiteY85" fmla="*/ 8273 h 10000"/>
                    <a:gd name="connsiteX86" fmla="*/ 2968 w 10000"/>
                    <a:gd name="connsiteY86" fmla="*/ 8273 h 10000"/>
                    <a:gd name="connsiteX87" fmla="*/ 3116 w 10000"/>
                    <a:gd name="connsiteY87" fmla="*/ 8000 h 10000"/>
                    <a:gd name="connsiteX88" fmla="*/ 3326 w 10000"/>
                    <a:gd name="connsiteY88" fmla="*/ 7758 h 10000"/>
                    <a:gd name="connsiteX89" fmla="*/ 3579 w 10000"/>
                    <a:gd name="connsiteY89" fmla="*/ 7758 h 10000"/>
                    <a:gd name="connsiteX90" fmla="*/ 3789 w 10000"/>
                    <a:gd name="connsiteY90" fmla="*/ 8000 h 10000"/>
                    <a:gd name="connsiteX91" fmla="*/ 3895 w 10000"/>
                    <a:gd name="connsiteY91" fmla="*/ 8000 h 10000"/>
                    <a:gd name="connsiteX92" fmla="*/ 4000 w 10000"/>
                    <a:gd name="connsiteY92" fmla="*/ 8061 h 10000"/>
                    <a:gd name="connsiteX93" fmla="*/ 4063 w 10000"/>
                    <a:gd name="connsiteY93" fmla="*/ 8424 h 10000"/>
                    <a:gd name="connsiteX94" fmla="*/ 3958 w 10000"/>
                    <a:gd name="connsiteY94" fmla="*/ 8879 h 10000"/>
                    <a:gd name="connsiteX95" fmla="*/ 3958 w 10000"/>
                    <a:gd name="connsiteY95" fmla="*/ 9030 h 10000"/>
                    <a:gd name="connsiteX96" fmla="*/ 4105 w 10000"/>
                    <a:gd name="connsiteY96" fmla="*/ 9091 h 10000"/>
                    <a:gd name="connsiteX97" fmla="*/ 4211 w 10000"/>
                    <a:gd name="connsiteY97" fmla="*/ 9333 h 10000"/>
                    <a:gd name="connsiteX98" fmla="*/ 4211 w 10000"/>
                    <a:gd name="connsiteY98" fmla="*/ 9485 h 10000"/>
                    <a:gd name="connsiteX99" fmla="*/ 4463 w 10000"/>
                    <a:gd name="connsiteY99" fmla="*/ 9636 h 10000"/>
                    <a:gd name="connsiteX100" fmla="*/ 4421 w 10000"/>
                    <a:gd name="connsiteY100" fmla="*/ 9697 h 10000"/>
                    <a:gd name="connsiteX101" fmla="*/ 4674 w 10000"/>
                    <a:gd name="connsiteY101" fmla="*/ 9636 h 10000"/>
                    <a:gd name="connsiteX102" fmla="*/ 4737 w 10000"/>
                    <a:gd name="connsiteY102" fmla="*/ 9333 h 10000"/>
                    <a:gd name="connsiteX103" fmla="*/ 5263 w 10000"/>
                    <a:gd name="connsiteY103" fmla="*/ 9333 h 10000"/>
                    <a:gd name="connsiteX104" fmla="*/ 5453 w 10000"/>
                    <a:gd name="connsiteY104" fmla="*/ 9545 h 10000"/>
                    <a:gd name="connsiteX105" fmla="*/ 5516 w 10000"/>
                    <a:gd name="connsiteY105" fmla="*/ 9788 h 10000"/>
                    <a:gd name="connsiteX106" fmla="*/ 5621 w 10000"/>
                    <a:gd name="connsiteY106" fmla="*/ 9697 h 10000"/>
                    <a:gd name="connsiteX107" fmla="*/ 5979 w 10000"/>
                    <a:gd name="connsiteY107" fmla="*/ 10000 h 10000"/>
                    <a:gd name="connsiteX108" fmla="*/ 5979 w 10000"/>
                    <a:gd name="connsiteY108" fmla="*/ 9788 h 10000"/>
                    <a:gd name="connsiteX109" fmla="*/ 6400 w 10000"/>
                    <a:gd name="connsiteY109" fmla="*/ 9545 h 10000"/>
                    <a:gd name="connsiteX110" fmla="*/ 6442 w 10000"/>
                    <a:gd name="connsiteY110" fmla="*/ 9485 h 10000"/>
                    <a:gd name="connsiteX111" fmla="*/ 6547 w 10000"/>
                    <a:gd name="connsiteY111" fmla="*/ 9394 h 10000"/>
                    <a:gd name="connsiteX112" fmla="*/ 6653 w 10000"/>
                    <a:gd name="connsiteY112" fmla="*/ 9485 h 10000"/>
                    <a:gd name="connsiteX113" fmla="*/ 6863 w 10000"/>
                    <a:gd name="connsiteY113" fmla="*/ 9333 h 10000"/>
                    <a:gd name="connsiteX114" fmla="*/ 7137 w 10000"/>
                    <a:gd name="connsiteY114" fmla="*/ 9091 h 10000"/>
                    <a:gd name="connsiteX115" fmla="*/ 7389 w 10000"/>
                    <a:gd name="connsiteY115" fmla="*/ 8818 h 10000"/>
                    <a:gd name="connsiteX116" fmla="*/ 7495 w 10000"/>
                    <a:gd name="connsiteY116" fmla="*/ 8515 h 10000"/>
                    <a:gd name="connsiteX117" fmla="*/ 7642 w 10000"/>
                    <a:gd name="connsiteY117" fmla="*/ 8212 h 10000"/>
                    <a:gd name="connsiteX118" fmla="*/ 7811 w 10000"/>
                    <a:gd name="connsiteY118" fmla="*/ 7758 h 10000"/>
                    <a:gd name="connsiteX119" fmla="*/ 7811 w 10000"/>
                    <a:gd name="connsiteY119" fmla="*/ 7545 h 10000"/>
                    <a:gd name="connsiteX120" fmla="*/ 7747 w 10000"/>
                    <a:gd name="connsiteY120" fmla="*/ 7394 h 10000"/>
                    <a:gd name="connsiteX121" fmla="*/ 7811 w 10000"/>
                    <a:gd name="connsiteY121" fmla="*/ 7152 h 10000"/>
                    <a:gd name="connsiteX122" fmla="*/ 7747 w 10000"/>
                    <a:gd name="connsiteY122" fmla="*/ 6879 h 10000"/>
                    <a:gd name="connsiteX123" fmla="*/ 7495 w 10000"/>
                    <a:gd name="connsiteY123" fmla="*/ 6121 h 10000"/>
                    <a:gd name="connsiteX124" fmla="*/ 7537 w 10000"/>
                    <a:gd name="connsiteY124" fmla="*/ 6030 h 10000"/>
                    <a:gd name="connsiteX125" fmla="*/ 7747 w 10000"/>
                    <a:gd name="connsiteY125" fmla="*/ 5667 h 10000"/>
                    <a:gd name="connsiteX126" fmla="*/ 7916 w 10000"/>
                    <a:gd name="connsiteY126" fmla="*/ 5606 h 10000"/>
                    <a:gd name="connsiteX127" fmla="*/ 7937 w 10000"/>
                    <a:gd name="connsiteY127" fmla="*/ 5576 h 10000"/>
                    <a:gd name="connsiteX128" fmla="*/ 7937 w 10000"/>
                    <a:gd name="connsiteY128" fmla="*/ 5515 h 10000"/>
                    <a:gd name="connsiteX129" fmla="*/ 7916 w 10000"/>
                    <a:gd name="connsiteY129" fmla="*/ 5455 h 10000"/>
                    <a:gd name="connsiteX130" fmla="*/ 7642 w 10000"/>
                    <a:gd name="connsiteY130" fmla="*/ 5364 h 10000"/>
                    <a:gd name="connsiteX131" fmla="*/ 7495 w 10000"/>
                    <a:gd name="connsiteY131" fmla="*/ 5455 h 10000"/>
                    <a:gd name="connsiteX132" fmla="*/ 7389 w 10000"/>
                    <a:gd name="connsiteY132" fmla="*/ 5364 h 10000"/>
                    <a:gd name="connsiteX133" fmla="*/ 7284 w 10000"/>
                    <a:gd name="connsiteY133" fmla="*/ 5152 h 10000"/>
                    <a:gd name="connsiteX134" fmla="*/ 7179 w 10000"/>
                    <a:gd name="connsiteY134" fmla="*/ 5000 h 10000"/>
                    <a:gd name="connsiteX135" fmla="*/ 7432 w 10000"/>
                    <a:gd name="connsiteY135" fmla="*/ 4848 h 10000"/>
                    <a:gd name="connsiteX136" fmla="*/ 7600 w 10000"/>
                    <a:gd name="connsiteY136" fmla="*/ 4636 h 10000"/>
                    <a:gd name="connsiteX137" fmla="*/ 7853 w 10000"/>
                    <a:gd name="connsiteY137" fmla="*/ 4394 h 10000"/>
                    <a:gd name="connsiteX138" fmla="*/ 7958 w 10000"/>
                    <a:gd name="connsiteY138" fmla="*/ 4394 h 10000"/>
                    <a:gd name="connsiteX139" fmla="*/ 7811 w 10000"/>
                    <a:gd name="connsiteY139" fmla="*/ 4697 h 10000"/>
                    <a:gd name="connsiteX140" fmla="*/ 7916 w 10000"/>
                    <a:gd name="connsiteY140" fmla="*/ 4848 h 10000"/>
                    <a:gd name="connsiteX141" fmla="*/ 8021 w 10000"/>
                    <a:gd name="connsiteY141" fmla="*/ 4788 h 10000"/>
                    <a:gd name="connsiteX142" fmla="*/ 8274 w 10000"/>
                    <a:gd name="connsiteY142" fmla="*/ 4636 h 10000"/>
                    <a:gd name="connsiteX143" fmla="*/ 8337 w 10000"/>
                    <a:gd name="connsiteY143" fmla="*/ 4303 h 10000"/>
                    <a:gd name="connsiteX144" fmla="*/ 8484 w 10000"/>
                    <a:gd name="connsiteY144" fmla="*/ 4121 h 10000"/>
                    <a:gd name="connsiteX145" fmla="*/ 8632 w 10000"/>
                    <a:gd name="connsiteY145" fmla="*/ 4273 h 10000"/>
                    <a:gd name="connsiteX146" fmla="*/ 8611 w 10000"/>
                    <a:gd name="connsiteY146" fmla="*/ 3970 h 10000"/>
                    <a:gd name="connsiteX147" fmla="*/ 8821 w 10000"/>
                    <a:gd name="connsiteY147" fmla="*/ 3788 h 10000"/>
                    <a:gd name="connsiteX148" fmla="*/ 9095 w 10000"/>
                    <a:gd name="connsiteY148" fmla="*/ 3848 h 10000"/>
                    <a:gd name="connsiteX149" fmla="*/ 9221 w 10000"/>
                    <a:gd name="connsiteY149" fmla="*/ 3727 h 10000"/>
                    <a:gd name="connsiteX150" fmla="*/ 9368 w 10000"/>
                    <a:gd name="connsiteY150" fmla="*/ 3818 h 10000"/>
                    <a:gd name="connsiteX151" fmla="*/ 9474 w 10000"/>
                    <a:gd name="connsiteY151" fmla="*/ 3000 h 10000"/>
                    <a:gd name="connsiteX152" fmla="*/ 9726 w 10000"/>
                    <a:gd name="connsiteY152" fmla="*/ 2909 h 10000"/>
                    <a:gd name="connsiteX153" fmla="*/ 10000 w 10000"/>
                    <a:gd name="connsiteY153" fmla="*/ 1788 h 10000"/>
                    <a:gd name="connsiteX154" fmla="*/ 9368 w 10000"/>
                    <a:gd name="connsiteY154" fmla="*/ 1788 h 10000"/>
                    <a:gd name="connsiteX0" fmla="*/ 9368 w 10000"/>
                    <a:gd name="connsiteY0" fmla="*/ 1788 h 10000"/>
                    <a:gd name="connsiteX1" fmla="*/ 9368 w 10000"/>
                    <a:gd name="connsiteY1" fmla="*/ 1788 h 10000"/>
                    <a:gd name="connsiteX2" fmla="*/ 9263 w 10000"/>
                    <a:gd name="connsiteY2" fmla="*/ 1485 h 10000"/>
                    <a:gd name="connsiteX3" fmla="*/ 8842 w 10000"/>
                    <a:gd name="connsiteY3" fmla="*/ 1333 h 10000"/>
                    <a:gd name="connsiteX4" fmla="*/ 8337 w 10000"/>
                    <a:gd name="connsiteY4" fmla="*/ 0 h 10000"/>
                    <a:gd name="connsiteX5" fmla="*/ 7853 w 10000"/>
                    <a:gd name="connsiteY5" fmla="*/ 0 h 10000"/>
                    <a:gd name="connsiteX6" fmla="*/ 7705 w 10000"/>
                    <a:gd name="connsiteY6" fmla="*/ 364 h 10000"/>
                    <a:gd name="connsiteX7" fmla="*/ 7389 w 10000"/>
                    <a:gd name="connsiteY7" fmla="*/ 1182 h 10000"/>
                    <a:gd name="connsiteX8" fmla="*/ 7074 w 10000"/>
                    <a:gd name="connsiteY8" fmla="*/ 1182 h 10000"/>
                    <a:gd name="connsiteX9" fmla="*/ 7032 w 10000"/>
                    <a:gd name="connsiteY9" fmla="*/ 1333 h 10000"/>
                    <a:gd name="connsiteX10" fmla="*/ 7032 w 10000"/>
                    <a:gd name="connsiteY10" fmla="*/ 1364 h 10000"/>
                    <a:gd name="connsiteX11" fmla="*/ 7053 w 10000"/>
                    <a:gd name="connsiteY11" fmla="*/ 1364 h 10000"/>
                    <a:gd name="connsiteX12" fmla="*/ 7074 w 10000"/>
                    <a:gd name="connsiteY12" fmla="*/ 1364 h 10000"/>
                    <a:gd name="connsiteX13" fmla="*/ 7074 w 10000"/>
                    <a:gd name="connsiteY13" fmla="*/ 1394 h 10000"/>
                    <a:gd name="connsiteX14" fmla="*/ 7095 w 10000"/>
                    <a:gd name="connsiteY14" fmla="*/ 1394 h 10000"/>
                    <a:gd name="connsiteX15" fmla="*/ 7116 w 10000"/>
                    <a:gd name="connsiteY15" fmla="*/ 1394 h 10000"/>
                    <a:gd name="connsiteX16" fmla="*/ 7116 w 10000"/>
                    <a:gd name="connsiteY16" fmla="*/ 1424 h 10000"/>
                    <a:gd name="connsiteX17" fmla="*/ 7137 w 10000"/>
                    <a:gd name="connsiteY17" fmla="*/ 1424 h 10000"/>
                    <a:gd name="connsiteX18" fmla="*/ 7116 w 10000"/>
                    <a:gd name="connsiteY18" fmla="*/ 1424 h 10000"/>
                    <a:gd name="connsiteX19" fmla="*/ 7116 w 10000"/>
                    <a:gd name="connsiteY19" fmla="*/ 1394 h 10000"/>
                    <a:gd name="connsiteX20" fmla="*/ 7095 w 10000"/>
                    <a:gd name="connsiteY20" fmla="*/ 1394 h 10000"/>
                    <a:gd name="connsiteX21" fmla="*/ 7074 w 10000"/>
                    <a:gd name="connsiteY21" fmla="*/ 1394 h 10000"/>
                    <a:gd name="connsiteX22" fmla="*/ 7074 w 10000"/>
                    <a:gd name="connsiteY22" fmla="*/ 1364 h 10000"/>
                    <a:gd name="connsiteX23" fmla="*/ 7053 w 10000"/>
                    <a:gd name="connsiteY23" fmla="*/ 1364 h 10000"/>
                    <a:gd name="connsiteX24" fmla="*/ 6926 w 10000"/>
                    <a:gd name="connsiteY24" fmla="*/ 1636 h 10000"/>
                    <a:gd name="connsiteX25" fmla="*/ 6926 w 10000"/>
                    <a:gd name="connsiteY25" fmla="*/ 2000 h 10000"/>
                    <a:gd name="connsiteX26" fmla="*/ 7389 w 10000"/>
                    <a:gd name="connsiteY26" fmla="*/ 2091 h 10000"/>
                    <a:gd name="connsiteX27" fmla="*/ 7495 w 10000"/>
                    <a:gd name="connsiteY27" fmla="*/ 2394 h 10000"/>
                    <a:gd name="connsiteX28" fmla="*/ 7032 w 10000"/>
                    <a:gd name="connsiteY28" fmla="*/ 2606 h 10000"/>
                    <a:gd name="connsiteX29" fmla="*/ 6653 w 10000"/>
                    <a:gd name="connsiteY29" fmla="*/ 2848 h 10000"/>
                    <a:gd name="connsiteX30" fmla="*/ 6295 w 10000"/>
                    <a:gd name="connsiteY30" fmla="*/ 3061 h 10000"/>
                    <a:gd name="connsiteX31" fmla="*/ 6189 w 10000"/>
                    <a:gd name="connsiteY31" fmla="*/ 3576 h 10000"/>
                    <a:gd name="connsiteX32" fmla="*/ 5621 w 10000"/>
                    <a:gd name="connsiteY32" fmla="*/ 3667 h 10000"/>
                    <a:gd name="connsiteX33" fmla="*/ 5053 w 10000"/>
                    <a:gd name="connsiteY33" fmla="*/ 4182 h 10000"/>
                    <a:gd name="connsiteX34" fmla="*/ 4526 w 10000"/>
                    <a:gd name="connsiteY34" fmla="*/ 3818 h 10000"/>
                    <a:gd name="connsiteX35" fmla="*/ 3895 w 10000"/>
                    <a:gd name="connsiteY35" fmla="*/ 3727 h 10000"/>
                    <a:gd name="connsiteX36" fmla="*/ 3432 w 10000"/>
                    <a:gd name="connsiteY36" fmla="*/ 3061 h 10000"/>
                    <a:gd name="connsiteX37" fmla="*/ 2758 w 10000"/>
                    <a:gd name="connsiteY37" fmla="*/ 2758 h 10000"/>
                    <a:gd name="connsiteX38" fmla="*/ 2695 w 10000"/>
                    <a:gd name="connsiteY38" fmla="*/ 2000 h 10000"/>
                    <a:gd name="connsiteX39" fmla="*/ 2379 w 10000"/>
                    <a:gd name="connsiteY39" fmla="*/ 1788 h 10000"/>
                    <a:gd name="connsiteX40" fmla="*/ 2337 w 10000"/>
                    <a:gd name="connsiteY40" fmla="*/ 1727 h 10000"/>
                    <a:gd name="connsiteX41" fmla="*/ 2316 w 10000"/>
                    <a:gd name="connsiteY41" fmla="*/ 1758 h 10000"/>
                    <a:gd name="connsiteX42" fmla="*/ 2295 w 10000"/>
                    <a:gd name="connsiteY42" fmla="*/ 1818 h 10000"/>
                    <a:gd name="connsiteX43" fmla="*/ 2295 w 10000"/>
                    <a:gd name="connsiteY43" fmla="*/ 1848 h 10000"/>
                    <a:gd name="connsiteX44" fmla="*/ 2295 w 10000"/>
                    <a:gd name="connsiteY44" fmla="*/ 1879 h 10000"/>
                    <a:gd name="connsiteX45" fmla="*/ 2295 w 10000"/>
                    <a:gd name="connsiteY45" fmla="*/ 1848 h 10000"/>
                    <a:gd name="connsiteX46" fmla="*/ 2295 w 10000"/>
                    <a:gd name="connsiteY46" fmla="*/ 1818 h 10000"/>
                    <a:gd name="connsiteX47" fmla="*/ 2337 w 10000"/>
                    <a:gd name="connsiteY47" fmla="*/ 1727 h 10000"/>
                    <a:gd name="connsiteX48" fmla="*/ 2295 w 10000"/>
                    <a:gd name="connsiteY48" fmla="*/ 1636 h 10000"/>
                    <a:gd name="connsiteX49" fmla="*/ 2189 w 10000"/>
                    <a:gd name="connsiteY49" fmla="*/ 1727 h 10000"/>
                    <a:gd name="connsiteX50" fmla="*/ 2189 w 10000"/>
                    <a:gd name="connsiteY50" fmla="*/ 1879 h 10000"/>
                    <a:gd name="connsiteX51" fmla="*/ 2189 w 10000"/>
                    <a:gd name="connsiteY51" fmla="*/ 1727 h 10000"/>
                    <a:gd name="connsiteX52" fmla="*/ 2021 w 10000"/>
                    <a:gd name="connsiteY52" fmla="*/ 1788 h 10000"/>
                    <a:gd name="connsiteX53" fmla="*/ 1916 w 10000"/>
                    <a:gd name="connsiteY53" fmla="*/ 2242 h 10000"/>
                    <a:gd name="connsiteX54" fmla="*/ 1495 w 10000"/>
                    <a:gd name="connsiteY54" fmla="*/ 2152 h 10000"/>
                    <a:gd name="connsiteX55" fmla="*/ 1389 w 10000"/>
                    <a:gd name="connsiteY55" fmla="*/ 2909 h 10000"/>
                    <a:gd name="connsiteX56" fmla="*/ 1032 w 10000"/>
                    <a:gd name="connsiteY56" fmla="*/ 3000 h 10000"/>
                    <a:gd name="connsiteX57" fmla="*/ 926 w 10000"/>
                    <a:gd name="connsiteY57" fmla="*/ 3879 h 10000"/>
                    <a:gd name="connsiteX58" fmla="*/ 716 w 10000"/>
                    <a:gd name="connsiteY58" fmla="*/ 4182 h 10000"/>
                    <a:gd name="connsiteX59" fmla="*/ 463 w 10000"/>
                    <a:gd name="connsiteY59" fmla="*/ 4485 h 10000"/>
                    <a:gd name="connsiteX60" fmla="*/ 42 w 10000"/>
                    <a:gd name="connsiteY60" fmla="*/ 4636 h 10000"/>
                    <a:gd name="connsiteX61" fmla="*/ 0 w 10000"/>
                    <a:gd name="connsiteY61" fmla="*/ 4939 h 10000"/>
                    <a:gd name="connsiteX62" fmla="*/ 105 w 10000"/>
                    <a:gd name="connsiteY62" fmla="*/ 5061 h 10000"/>
                    <a:gd name="connsiteX63" fmla="*/ 147 w 10000"/>
                    <a:gd name="connsiteY63" fmla="*/ 5303 h 10000"/>
                    <a:gd name="connsiteX64" fmla="*/ 42 w 10000"/>
                    <a:gd name="connsiteY64" fmla="*/ 5364 h 10000"/>
                    <a:gd name="connsiteX65" fmla="*/ 147 w 10000"/>
                    <a:gd name="connsiteY65" fmla="*/ 5515 h 10000"/>
                    <a:gd name="connsiteX66" fmla="*/ 316 w 10000"/>
                    <a:gd name="connsiteY66" fmla="*/ 5606 h 10000"/>
                    <a:gd name="connsiteX67" fmla="*/ 463 w 10000"/>
                    <a:gd name="connsiteY67" fmla="*/ 5909 h 10000"/>
                    <a:gd name="connsiteX68" fmla="*/ 674 w 10000"/>
                    <a:gd name="connsiteY68" fmla="*/ 5909 h 10000"/>
                    <a:gd name="connsiteX69" fmla="*/ 989 w 10000"/>
                    <a:gd name="connsiteY69" fmla="*/ 5909 h 10000"/>
                    <a:gd name="connsiteX70" fmla="*/ 1032 w 10000"/>
                    <a:gd name="connsiteY70" fmla="*/ 6030 h 10000"/>
                    <a:gd name="connsiteX71" fmla="*/ 821 w 10000"/>
                    <a:gd name="connsiteY71" fmla="*/ 6485 h 10000"/>
                    <a:gd name="connsiteX72" fmla="*/ 884 w 10000"/>
                    <a:gd name="connsiteY72" fmla="*/ 6727 h 10000"/>
                    <a:gd name="connsiteX73" fmla="*/ 779 w 10000"/>
                    <a:gd name="connsiteY73" fmla="*/ 6939 h 10000"/>
                    <a:gd name="connsiteX74" fmla="*/ 884 w 10000"/>
                    <a:gd name="connsiteY74" fmla="*/ 7242 h 10000"/>
                    <a:gd name="connsiteX75" fmla="*/ 1137 w 10000"/>
                    <a:gd name="connsiteY75" fmla="*/ 7394 h 10000"/>
                    <a:gd name="connsiteX76" fmla="*/ 1095 w 10000"/>
                    <a:gd name="connsiteY76" fmla="*/ 7455 h 10000"/>
                    <a:gd name="connsiteX77" fmla="*/ 1200 w 10000"/>
                    <a:gd name="connsiteY77" fmla="*/ 7455 h 10000"/>
                    <a:gd name="connsiteX78" fmla="*/ 1558 w 10000"/>
                    <a:gd name="connsiteY78" fmla="*/ 7697 h 10000"/>
                    <a:gd name="connsiteX79" fmla="*/ 1874 w 10000"/>
                    <a:gd name="connsiteY79" fmla="*/ 7909 h 10000"/>
                    <a:gd name="connsiteX80" fmla="*/ 2189 w 10000"/>
                    <a:gd name="connsiteY80" fmla="*/ 8000 h 10000"/>
                    <a:gd name="connsiteX81" fmla="*/ 2295 w 10000"/>
                    <a:gd name="connsiteY81" fmla="*/ 8121 h 10000"/>
                    <a:gd name="connsiteX82" fmla="*/ 2379 w 10000"/>
                    <a:gd name="connsiteY82" fmla="*/ 8121 h 10000"/>
                    <a:gd name="connsiteX83" fmla="*/ 2547 w 10000"/>
                    <a:gd name="connsiteY83" fmla="*/ 8273 h 10000"/>
                    <a:gd name="connsiteX84" fmla="*/ 2758 w 10000"/>
                    <a:gd name="connsiteY84" fmla="*/ 8273 h 10000"/>
                    <a:gd name="connsiteX85" fmla="*/ 2968 w 10000"/>
                    <a:gd name="connsiteY85" fmla="*/ 8273 h 10000"/>
                    <a:gd name="connsiteX86" fmla="*/ 3116 w 10000"/>
                    <a:gd name="connsiteY86" fmla="*/ 8000 h 10000"/>
                    <a:gd name="connsiteX87" fmla="*/ 3326 w 10000"/>
                    <a:gd name="connsiteY87" fmla="*/ 7758 h 10000"/>
                    <a:gd name="connsiteX88" fmla="*/ 3579 w 10000"/>
                    <a:gd name="connsiteY88" fmla="*/ 7758 h 10000"/>
                    <a:gd name="connsiteX89" fmla="*/ 3789 w 10000"/>
                    <a:gd name="connsiteY89" fmla="*/ 8000 h 10000"/>
                    <a:gd name="connsiteX90" fmla="*/ 3895 w 10000"/>
                    <a:gd name="connsiteY90" fmla="*/ 8000 h 10000"/>
                    <a:gd name="connsiteX91" fmla="*/ 4000 w 10000"/>
                    <a:gd name="connsiteY91" fmla="*/ 8061 h 10000"/>
                    <a:gd name="connsiteX92" fmla="*/ 4063 w 10000"/>
                    <a:gd name="connsiteY92" fmla="*/ 8424 h 10000"/>
                    <a:gd name="connsiteX93" fmla="*/ 3958 w 10000"/>
                    <a:gd name="connsiteY93" fmla="*/ 8879 h 10000"/>
                    <a:gd name="connsiteX94" fmla="*/ 3958 w 10000"/>
                    <a:gd name="connsiteY94" fmla="*/ 9030 h 10000"/>
                    <a:gd name="connsiteX95" fmla="*/ 4105 w 10000"/>
                    <a:gd name="connsiteY95" fmla="*/ 9091 h 10000"/>
                    <a:gd name="connsiteX96" fmla="*/ 4211 w 10000"/>
                    <a:gd name="connsiteY96" fmla="*/ 9333 h 10000"/>
                    <a:gd name="connsiteX97" fmla="*/ 4211 w 10000"/>
                    <a:gd name="connsiteY97" fmla="*/ 9485 h 10000"/>
                    <a:gd name="connsiteX98" fmla="*/ 4463 w 10000"/>
                    <a:gd name="connsiteY98" fmla="*/ 9636 h 10000"/>
                    <a:gd name="connsiteX99" fmla="*/ 4421 w 10000"/>
                    <a:gd name="connsiteY99" fmla="*/ 9697 h 10000"/>
                    <a:gd name="connsiteX100" fmla="*/ 4674 w 10000"/>
                    <a:gd name="connsiteY100" fmla="*/ 9636 h 10000"/>
                    <a:gd name="connsiteX101" fmla="*/ 4737 w 10000"/>
                    <a:gd name="connsiteY101" fmla="*/ 9333 h 10000"/>
                    <a:gd name="connsiteX102" fmla="*/ 5263 w 10000"/>
                    <a:gd name="connsiteY102" fmla="*/ 9333 h 10000"/>
                    <a:gd name="connsiteX103" fmla="*/ 5453 w 10000"/>
                    <a:gd name="connsiteY103" fmla="*/ 9545 h 10000"/>
                    <a:gd name="connsiteX104" fmla="*/ 5516 w 10000"/>
                    <a:gd name="connsiteY104" fmla="*/ 9788 h 10000"/>
                    <a:gd name="connsiteX105" fmla="*/ 5621 w 10000"/>
                    <a:gd name="connsiteY105" fmla="*/ 9697 h 10000"/>
                    <a:gd name="connsiteX106" fmla="*/ 5979 w 10000"/>
                    <a:gd name="connsiteY106" fmla="*/ 10000 h 10000"/>
                    <a:gd name="connsiteX107" fmla="*/ 5979 w 10000"/>
                    <a:gd name="connsiteY107" fmla="*/ 9788 h 10000"/>
                    <a:gd name="connsiteX108" fmla="*/ 6400 w 10000"/>
                    <a:gd name="connsiteY108" fmla="*/ 9545 h 10000"/>
                    <a:gd name="connsiteX109" fmla="*/ 6442 w 10000"/>
                    <a:gd name="connsiteY109" fmla="*/ 9485 h 10000"/>
                    <a:gd name="connsiteX110" fmla="*/ 6547 w 10000"/>
                    <a:gd name="connsiteY110" fmla="*/ 9394 h 10000"/>
                    <a:gd name="connsiteX111" fmla="*/ 6653 w 10000"/>
                    <a:gd name="connsiteY111" fmla="*/ 9485 h 10000"/>
                    <a:gd name="connsiteX112" fmla="*/ 6863 w 10000"/>
                    <a:gd name="connsiteY112" fmla="*/ 9333 h 10000"/>
                    <a:gd name="connsiteX113" fmla="*/ 7137 w 10000"/>
                    <a:gd name="connsiteY113" fmla="*/ 9091 h 10000"/>
                    <a:gd name="connsiteX114" fmla="*/ 7389 w 10000"/>
                    <a:gd name="connsiteY114" fmla="*/ 8818 h 10000"/>
                    <a:gd name="connsiteX115" fmla="*/ 7495 w 10000"/>
                    <a:gd name="connsiteY115" fmla="*/ 8515 h 10000"/>
                    <a:gd name="connsiteX116" fmla="*/ 7642 w 10000"/>
                    <a:gd name="connsiteY116" fmla="*/ 8212 h 10000"/>
                    <a:gd name="connsiteX117" fmla="*/ 7811 w 10000"/>
                    <a:gd name="connsiteY117" fmla="*/ 7758 h 10000"/>
                    <a:gd name="connsiteX118" fmla="*/ 7811 w 10000"/>
                    <a:gd name="connsiteY118" fmla="*/ 7545 h 10000"/>
                    <a:gd name="connsiteX119" fmla="*/ 7747 w 10000"/>
                    <a:gd name="connsiteY119" fmla="*/ 7394 h 10000"/>
                    <a:gd name="connsiteX120" fmla="*/ 7811 w 10000"/>
                    <a:gd name="connsiteY120" fmla="*/ 7152 h 10000"/>
                    <a:gd name="connsiteX121" fmla="*/ 7747 w 10000"/>
                    <a:gd name="connsiteY121" fmla="*/ 6879 h 10000"/>
                    <a:gd name="connsiteX122" fmla="*/ 7495 w 10000"/>
                    <a:gd name="connsiteY122" fmla="*/ 6121 h 10000"/>
                    <a:gd name="connsiteX123" fmla="*/ 7537 w 10000"/>
                    <a:gd name="connsiteY123" fmla="*/ 6030 h 10000"/>
                    <a:gd name="connsiteX124" fmla="*/ 7747 w 10000"/>
                    <a:gd name="connsiteY124" fmla="*/ 5667 h 10000"/>
                    <a:gd name="connsiteX125" fmla="*/ 7916 w 10000"/>
                    <a:gd name="connsiteY125" fmla="*/ 5606 h 10000"/>
                    <a:gd name="connsiteX126" fmla="*/ 7937 w 10000"/>
                    <a:gd name="connsiteY126" fmla="*/ 5576 h 10000"/>
                    <a:gd name="connsiteX127" fmla="*/ 7937 w 10000"/>
                    <a:gd name="connsiteY127" fmla="*/ 5515 h 10000"/>
                    <a:gd name="connsiteX128" fmla="*/ 7916 w 10000"/>
                    <a:gd name="connsiteY128" fmla="*/ 5455 h 10000"/>
                    <a:gd name="connsiteX129" fmla="*/ 7642 w 10000"/>
                    <a:gd name="connsiteY129" fmla="*/ 5364 h 10000"/>
                    <a:gd name="connsiteX130" fmla="*/ 7495 w 10000"/>
                    <a:gd name="connsiteY130" fmla="*/ 5455 h 10000"/>
                    <a:gd name="connsiteX131" fmla="*/ 7389 w 10000"/>
                    <a:gd name="connsiteY131" fmla="*/ 5364 h 10000"/>
                    <a:gd name="connsiteX132" fmla="*/ 7284 w 10000"/>
                    <a:gd name="connsiteY132" fmla="*/ 5152 h 10000"/>
                    <a:gd name="connsiteX133" fmla="*/ 7179 w 10000"/>
                    <a:gd name="connsiteY133" fmla="*/ 5000 h 10000"/>
                    <a:gd name="connsiteX134" fmla="*/ 7432 w 10000"/>
                    <a:gd name="connsiteY134" fmla="*/ 4848 h 10000"/>
                    <a:gd name="connsiteX135" fmla="*/ 7600 w 10000"/>
                    <a:gd name="connsiteY135" fmla="*/ 4636 h 10000"/>
                    <a:gd name="connsiteX136" fmla="*/ 7853 w 10000"/>
                    <a:gd name="connsiteY136" fmla="*/ 4394 h 10000"/>
                    <a:gd name="connsiteX137" fmla="*/ 7958 w 10000"/>
                    <a:gd name="connsiteY137" fmla="*/ 4394 h 10000"/>
                    <a:gd name="connsiteX138" fmla="*/ 7811 w 10000"/>
                    <a:gd name="connsiteY138" fmla="*/ 4697 h 10000"/>
                    <a:gd name="connsiteX139" fmla="*/ 7916 w 10000"/>
                    <a:gd name="connsiteY139" fmla="*/ 4848 h 10000"/>
                    <a:gd name="connsiteX140" fmla="*/ 8021 w 10000"/>
                    <a:gd name="connsiteY140" fmla="*/ 4788 h 10000"/>
                    <a:gd name="connsiteX141" fmla="*/ 8274 w 10000"/>
                    <a:gd name="connsiteY141" fmla="*/ 4636 h 10000"/>
                    <a:gd name="connsiteX142" fmla="*/ 8337 w 10000"/>
                    <a:gd name="connsiteY142" fmla="*/ 4303 h 10000"/>
                    <a:gd name="connsiteX143" fmla="*/ 8484 w 10000"/>
                    <a:gd name="connsiteY143" fmla="*/ 4121 h 10000"/>
                    <a:gd name="connsiteX144" fmla="*/ 8632 w 10000"/>
                    <a:gd name="connsiteY144" fmla="*/ 4273 h 10000"/>
                    <a:gd name="connsiteX145" fmla="*/ 8611 w 10000"/>
                    <a:gd name="connsiteY145" fmla="*/ 3970 h 10000"/>
                    <a:gd name="connsiteX146" fmla="*/ 8821 w 10000"/>
                    <a:gd name="connsiteY146" fmla="*/ 3788 h 10000"/>
                    <a:gd name="connsiteX147" fmla="*/ 9095 w 10000"/>
                    <a:gd name="connsiteY147" fmla="*/ 3848 h 10000"/>
                    <a:gd name="connsiteX148" fmla="*/ 9221 w 10000"/>
                    <a:gd name="connsiteY148" fmla="*/ 3727 h 10000"/>
                    <a:gd name="connsiteX149" fmla="*/ 9368 w 10000"/>
                    <a:gd name="connsiteY149" fmla="*/ 3818 h 10000"/>
                    <a:gd name="connsiteX150" fmla="*/ 9474 w 10000"/>
                    <a:gd name="connsiteY150" fmla="*/ 3000 h 10000"/>
                    <a:gd name="connsiteX151" fmla="*/ 9726 w 10000"/>
                    <a:gd name="connsiteY151" fmla="*/ 2909 h 10000"/>
                    <a:gd name="connsiteX152" fmla="*/ 10000 w 10000"/>
                    <a:gd name="connsiteY152" fmla="*/ 1788 h 10000"/>
                    <a:gd name="connsiteX153" fmla="*/ 9368 w 10000"/>
                    <a:gd name="connsiteY153" fmla="*/ 1788 h 10000"/>
                    <a:gd name="connsiteX0" fmla="*/ 9368 w 10000"/>
                    <a:gd name="connsiteY0" fmla="*/ 1788 h 10000"/>
                    <a:gd name="connsiteX1" fmla="*/ 9368 w 10000"/>
                    <a:gd name="connsiteY1" fmla="*/ 1788 h 10000"/>
                    <a:gd name="connsiteX2" fmla="*/ 9263 w 10000"/>
                    <a:gd name="connsiteY2" fmla="*/ 1485 h 10000"/>
                    <a:gd name="connsiteX3" fmla="*/ 8842 w 10000"/>
                    <a:gd name="connsiteY3" fmla="*/ 1333 h 10000"/>
                    <a:gd name="connsiteX4" fmla="*/ 8337 w 10000"/>
                    <a:gd name="connsiteY4" fmla="*/ 0 h 10000"/>
                    <a:gd name="connsiteX5" fmla="*/ 7853 w 10000"/>
                    <a:gd name="connsiteY5" fmla="*/ 0 h 10000"/>
                    <a:gd name="connsiteX6" fmla="*/ 7705 w 10000"/>
                    <a:gd name="connsiteY6" fmla="*/ 364 h 10000"/>
                    <a:gd name="connsiteX7" fmla="*/ 7389 w 10000"/>
                    <a:gd name="connsiteY7" fmla="*/ 1182 h 10000"/>
                    <a:gd name="connsiteX8" fmla="*/ 7074 w 10000"/>
                    <a:gd name="connsiteY8" fmla="*/ 1182 h 10000"/>
                    <a:gd name="connsiteX9" fmla="*/ 7032 w 10000"/>
                    <a:gd name="connsiteY9" fmla="*/ 1333 h 10000"/>
                    <a:gd name="connsiteX10" fmla="*/ 7032 w 10000"/>
                    <a:gd name="connsiteY10" fmla="*/ 1364 h 10000"/>
                    <a:gd name="connsiteX11" fmla="*/ 7053 w 10000"/>
                    <a:gd name="connsiteY11" fmla="*/ 1364 h 10000"/>
                    <a:gd name="connsiteX12" fmla="*/ 7074 w 10000"/>
                    <a:gd name="connsiteY12" fmla="*/ 1364 h 10000"/>
                    <a:gd name="connsiteX13" fmla="*/ 7074 w 10000"/>
                    <a:gd name="connsiteY13" fmla="*/ 1394 h 10000"/>
                    <a:gd name="connsiteX14" fmla="*/ 7095 w 10000"/>
                    <a:gd name="connsiteY14" fmla="*/ 1394 h 10000"/>
                    <a:gd name="connsiteX15" fmla="*/ 7116 w 10000"/>
                    <a:gd name="connsiteY15" fmla="*/ 1394 h 10000"/>
                    <a:gd name="connsiteX16" fmla="*/ 7116 w 10000"/>
                    <a:gd name="connsiteY16" fmla="*/ 1424 h 10000"/>
                    <a:gd name="connsiteX17" fmla="*/ 7137 w 10000"/>
                    <a:gd name="connsiteY17" fmla="*/ 1424 h 10000"/>
                    <a:gd name="connsiteX18" fmla="*/ 7116 w 10000"/>
                    <a:gd name="connsiteY18" fmla="*/ 1424 h 10000"/>
                    <a:gd name="connsiteX19" fmla="*/ 7116 w 10000"/>
                    <a:gd name="connsiteY19" fmla="*/ 1394 h 10000"/>
                    <a:gd name="connsiteX20" fmla="*/ 7095 w 10000"/>
                    <a:gd name="connsiteY20" fmla="*/ 1394 h 10000"/>
                    <a:gd name="connsiteX21" fmla="*/ 7074 w 10000"/>
                    <a:gd name="connsiteY21" fmla="*/ 1394 h 10000"/>
                    <a:gd name="connsiteX22" fmla="*/ 7074 w 10000"/>
                    <a:gd name="connsiteY22" fmla="*/ 1364 h 10000"/>
                    <a:gd name="connsiteX23" fmla="*/ 7100 w 10000"/>
                    <a:gd name="connsiteY23" fmla="*/ 1319 h 10000"/>
                    <a:gd name="connsiteX24" fmla="*/ 6926 w 10000"/>
                    <a:gd name="connsiteY24" fmla="*/ 1636 h 10000"/>
                    <a:gd name="connsiteX25" fmla="*/ 6926 w 10000"/>
                    <a:gd name="connsiteY25" fmla="*/ 2000 h 10000"/>
                    <a:gd name="connsiteX26" fmla="*/ 7389 w 10000"/>
                    <a:gd name="connsiteY26" fmla="*/ 2091 h 10000"/>
                    <a:gd name="connsiteX27" fmla="*/ 7495 w 10000"/>
                    <a:gd name="connsiteY27" fmla="*/ 2394 h 10000"/>
                    <a:gd name="connsiteX28" fmla="*/ 7032 w 10000"/>
                    <a:gd name="connsiteY28" fmla="*/ 2606 h 10000"/>
                    <a:gd name="connsiteX29" fmla="*/ 6653 w 10000"/>
                    <a:gd name="connsiteY29" fmla="*/ 2848 h 10000"/>
                    <a:gd name="connsiteX30" fmla="*/ 6295 w 10000"/>
                    <a:gd name="connsiteY30" fmla="*/ 3061 h 10000"/>
                    <a:gd name="connsiteX31" fmla="*/ 6189 w 10000"/>
                    <a:gd name="connsiteY31" fmla="*/ 3576 h 10000"/>
                    <a:gd name="connsiteX32" fmla="*/ 5621 w 10000"/>
                    <a:gd name="connsiteY32" fmla="*/ 3667 h 10000"/>
                    <a:gd name="connsiteX33" fmla="*/ 5053 w 10000"/>
                    <a:gd name="connsiteY33" fmla="*/ 4182 h 10000"/>
                    <a:gd name="connsiteX34" fmla="*/ 4526 w 10000"/>
                    <a:gd name="connsiteY34" fmla="*/ 3818 h 10000"/>
                    <a:gd name="connsiteX35" fmla="*/ 3895 w 10000"/>
                    <a:gd name="connsiteY35" fmla="*/ 3727 h 10000"/>
                    <a:gd name="connsiteX36" fmla="*/ 3432 w 10000"/>
                    <a:gd name="connsiteY36" fmla="*/ 3061 h 10000"/>
                    <a:gd name="connsiteX37" fmla="*/ 2758 w 10000"/>
                    <a:gd name="connsiteY37" fmla="*/ 2758 h 10000"/>
                    <a:gd name="connsiteX38" fmla="*/ 2695 w 10000"/>
                    <a:gd name="connsiteY38" fmla="*/ 2000 h 10000"/>
                    <a:gd name="connsiteX39" fmla="*/ 2379 w 10000"/>
                    <a:gd name="connsiteY39" fmla="*/ 1788 h 10000"/>
                    <a:gd name="connsiteX40" fmla="*/ 2337 w 10000"/>
                    <a:gd name="connsiteY40" fmla="*/ 1727 h 10000"/>
                    <a:gd name="connsiteX41" fmla="*/ 2316 w 10000"/>
                    <a:gd name="connsiteY41" fmla="*/ 1758 h 10000"/>
                    <a:gd name="connsiteX42" fmla="*/ 2295 w 10000"/>
                    <a:gd name="connsiteY42" fmla="*/ 1818 h 10000"/>
                    <a:gd name="connsiteX43" fmla="*/ 2295 w 10000"/>
                    <a:gd name="connsiteY43" fmla="*/ 1848 h 10000"/>
                    <a:gd name="connsiteX44" fmla="*/ 2295 w 10000"/>
                    <a:gd name="connsiteY44" fmla="*/ 1879 h 10000"/>
                    <a:gd name="connsiteX45" fmla="*/ 2295 w 10000"/>
                    <a:gd name="connsiteY45" fmla="*/ 1848 h 10000"/>
                    <a:gd name="connsiteX46" fmla="*/ 2295 w 10000"/>
                    <a:gd name="connsiteY46" fmla="*/ 1818 h 10000"/>
                    <a:gd name="connsiteX47" fmla="*/ 2337 w 10000"/>
                    <a:gd name="connsiteY47" fmla="*/ 1727 h 10000"/>
                    <a:gd name="connsiteX48" fmla="*/ 2295 w 10000"/>
                    <a:gd name="connsiteY48" fmla="*/ 1636 h 10000"/>
                    <a:gd name="connsiteX49" fmla="*/ 2189 w 10000"/>
                    <a:gd name="connsiteY49" fmla="*/ 1727 h 10000"/>
                    <a:gd name="connsiteX50" fmla="*/ 2189 w 10000"/>
                    <a:gd name="connsiteY50" fmla="*/ 1879 h 10000"/>
                    <a:gd name="connsiteX51" fmla="*/ 2189 w 10000"/>
                    <a:gd name="connsiteY51" fmla="*/ 1727 h 10000"/>
                    <a:gd name="connsiteX52" fmla="*/ 2021 w 10000"/>
                    <a:gd name="connsiteY52" fmla="*/ 1788 h 10000"/>
                    <a:gd name="connsiteX53" fmla="*/ 1916 w 10000"/>
                    <a:gd name="connsiteY53" fmla="*/ 2242 h 10000"/>
                    <a:gd name="connsiteX54" fmla="*/ 1495 w 10000"/>
                    <a:gd name="connsiteY54" fmla="*/ 2152 h 10000"/>
                    <a:gd name="connsiteX55" fmla="*/ 1389 w 10000"/>
                    <a:gd name="connsiteY55" fmla="*/ 2909 h 10000"/>
                    <a:gd name="connsiteX56" fmla="*/ 1032 w 10000"/>
                    <a:gd name="connsiteY56" fmla="*/ 3000 h 10000"/>
                    <a:gd name="connsiteX57" fmla="*/ 926 w 10000"/>
                    <a:gd name="connsiteY57" fmla="*/ 3879 h 10000"/>
                    <a:gd name="connsiteX58" fmla="*/ 716 w 10000"/>
                    <a:gd name="connsiteY58" fmla="*/ 4182 h 10000"/>
                    <a:gd name="connsiteX59" fmla="*/ 463 w 10000"/>
                    <a:gd name="connsiteY59" fmla="*/ 4485 h 10000"/>
                    <a:gd name="connsiteX60" fmla="*/ 42 w 10000"/>
                    <a:gd name="connsiteY60" fmla="*/ 4636 h 10000"/>
                    <a:gd name="connsiteX61" fmla="*/ 0 w 10000"/>
                    <a:gd name="connsiteY61" fmla="*/ 4939 h 10000"/>
                    <a:gd name="connsiteX62" fmla="*/ 105 w 10000"/>
                    <a:gd name="connsiteY62" fmla="*/ 5061 h 10000"/>
                    <a:gd name="connsiteX63" fmla="*/ 147 w 10000"/>
                    <a:gd name="connsiteY63" fmla="*/ 5303 h 10000"/>
                    <a:gd name="connsiteX64" fmla="*/ 42 w 10000"/>
                    <a:gd name="connsiteY64" fmla="*/ 5364 h 10000"/>
                    <a:gd name="connsiteX65" fmla="*/ 147 w 10000"/>
                    <a:gd name="connsiteY65" fmla="*/ 5515 h 10000"/>
                    <a:gd name="connsiteX66" fmla="*/ 316 w 10000"/>
                    <a:gd name="connsiteY66" fmla="*/ 5606 h 10000"/>
                    <a:gd name="connsiteX67" fmla="*/ 463 w 10000"/>
                    <a:gd name="connsiteY67" fmla="*/ 5909 h 10000"/>
                    <a:gd name="connsiteX68" fmla="*/ 674 w 10000"/>
                    <a:gd name="connsiteY68" fmla="*/ 5909 h 10000"/>
                    <a:gd name="connsiteX69" fmla="*/ 989 w 10000"/>
                    <a:gd name="connsiteY69" fmla="*/ 5909 h 10000"/>
                    <a:gd name="connsiteX70" fmla="*/ 1032 w 10000"/>
                    <a:gd name="connsiteY70" fmla="*/ 6030 h 10000"/>
                    <a:gd name="connsiteX71" fmla="*/ 821 w 10000"/>
                    <a:gd name="connsiteY71" fmla="*/ 6485 h 10000"/>
                    <a:gd name="connsiteX72" fmla="*/ 884 w 10000"/>
                    <a:gd name="connsiteY72" fmla="*/ 6727 h 10000"/>
                    <a:gd name="connsiteX73" fmla="*/ 779 w 10000"/>
                    <a:gd name="connsiteY73" fmla="*/ 6939 h 10000"/>
                    <a:gd name="connsiteX74" fmla="*/ 884 w 10000"/>
                    <a:gd name="connsiteY74" fmla="*/ 7242 h 10000"/>
                    <a:gd name="connsiteX75" fmla="*/ 1137 w 10000"/>
                    <a:gd name="connsiteY75" fmla="*/ 7394 h 10000"/>
                    <a:gd name="connsiteX76" fmla="*/ 1095 w 10000"/>
                    <a:gd name="connsiteY76" fmla="*/ 7455 h 10000"/>
                    <a:gd name="connsiteX77" fmla="*/ 1200 w 10000"/>
                    <a:gd name="connsiteY77" fmla="*/ 7455 h 10000"/>
                    <a:gd name="connsiteX78" fmla="*/ 1558 w 10000"/>
                    <a:gd name="connsiteY78" fmla="*/ 7697 h 10000"/>
                    <a:gd name="connsiteX79" fmla="*/ 1874 w 10000"/>
                    <a:gd name="connsiteY79" fmla="*/ 7909 h 10000"/>
                    <a:gd name="connsiteX80" fmla="*/ 2189 w 10000"/>
                    <a:gd name="connsiteY80" fmla="*/ 8000 h 10000"/>
                    <a:gd name="connsiteX81" fmla="*/ 2295 w 10000"/>
                    <a:gd name="connsiteY81" fmla="*/ 8121 h 10000"/>
                    <a:gd name="connsiteX82" fmla="*/ 2379 w 10000"/>
                    <a:gd name="connsiteY82" fmla="*/ 8121 h 10000"/>
                    <a:gd name="connsiteX83" fmla="*/ 2547 w 10000"/>
                    <a:gd name="connsiteY83" fmla="*/ 8273 h 10000"/>
                    <a:gd name="connsiteX84" fmla="*/ 2758 w 10000"/>
                    <a:gd name="connsiteY84" fmla="*/ 8273 h 10000"/>
                    <a:gd name="connsiteX85" fmla="*/ 2968 w 10000"/>
                    <a:gd name="connsiteY85" fmla="*/ 8273 h 10000"/>
                    <a:gd name="connsiteX86" fmla="*/ 3116 w 10000"/>
                    <a:gd name="connsiteY86" fmla="*/ 8000 h 10000"/>
                    <a:gd name="connsiteX87" fmla="*/ 3326 w 10000"/>
                    <a:gd name="connsiteY87" fmla="*/ 7758 h 10000"/>
                    <a:gd name="connsiteX88" fmla="*/ 3579 w 10000"/>
                    <a:gd name="connsiteY88" fmla="*/ 7758 h 10000"/>
                    <a:gd name="connsiteX89" fmla="*/ 3789 w 10000"/>
                    <a:gd name="connsiteY89" fmla="*/ 8000 h 10000"/>
                    <a:gd name="connsiteX90" fmla="*/ 3895 w 10000"/>
                    <a:gd name="connsiteY90" fmla="*/ 8000 h 10000"/>
                    <a:gd name="connsiteX91" fmla="*/ 4000 w 10000"/>
                    <a:gd name="connsiteY91" fmla="*/ 8061 h 10000"/>
                    <a:gd name="connsiteX92" fmla="*/ 4063 w 10000"/>
                    <a:gd name="connsiteY92" fmla="*/ 8424 h 10000"/>
                    <a:gd name="connsiteX93" fmla="*/ 3958 w 10000"/>
                    <a:gd name="connsiteY93" fmla="*/ 8879 h 10000"/>
                    <a:gd name="connsiteX94" fmla="*/ 3958 w 10000"/>
                    <a:gd name="connsiteY94" fmla="*/ 9030 h 10000"/>
                    <a:gd name="connsiteX95" fmla="*/ 4105 w 10000"/>
                    <a:gd name="connsiteY95" fmla="*/ 9091 h 10000"/>
                    <a:gd name="connsiteX96" fmla="*/ 4211 w 10000"/>
                    <a:gd name="connsiteY96" fmla="*/ 9333 h 10000"/>
                    <a:gd name="connsiteX97" fmla="*/ 4211 w 10000"/>
                    <a:gd name="connsiteY97" fmla="*/ 9485 h 10000"/>
                    <a:gd name="connsiteX98" fmla="*/ 4463 w 10000"/>
                    <a:gd name="connsiteY98" fmla="*/ 9636 h 10000"/>
                    <a:gd name="connsiteX99" fmla="*/ 4421 w 10000"/>
                    <a:gd name="connsiteY99" fmla="*/ 9697 h 10000"/>
                    <a:gd name="connsiteX100" fmla="*/ 4674 w 10000"/>
                    <a:gd name="connsiteY100" fmla="*/ 9636 h 10000"/>
                    <a:gd name="connsiteX101" fmla="*/ 4737 w 10000"/>
                    <a:gd name="connsiteY101" fmla="*/ 9333 h 10000"/>
                    <a:gd name="connsiteX102" fmla="*/ 5263 w 10000"/>
                    <a:gd name="connsiteY102" fmla="*/ 9333 h 10000"/>
                    <a:gd name="connsiteX103" fmla="*/ 5453 w 10000"/>
                    <a:gd name="connsiteY103" fmla="*/ 9545 h 10000"/>
                    <a:gd name="connsiteX104" fmla="*/ 5516 w 10000"/>
                    <a:gd name="connsiteY104" fmla="*/ 9788 h 10000"/>
                    <a:gd name="connsiteX105" fmla="*/ 5621 w 10000"/>
                    <a:gd name="connsiteY105" fmla="*/ 9697 h 10000"/>
                    <a:gd name="connsiteX106" fmla="*/ 5979 w 10000"/>
                    <a:gd name="connsiteY106" fmla="*/ 10000 h 10000"/>
                    <a:gd name="connsiteX107" fmla="*/ 5979 w 10000"/>
                    <a:gd name="connsiteY107" fmla="*/ 9788 h 10000"/>
                    <a:gd name="connsiteX108" fmla="*/ 6400 w 10000"/>
                    <a:gd name="connsiteY108" fmla="*/ 9545 h 10000"/>
                    <a:gd name="connsiteX109" fmla="*/ 6442 w 10000"/>
                    <a:gd name="connsiteY109" fmla="*/ 9485 h 10000"/>
                    <a:gd name="connsiteX110" fmla="*/ 6547 w 10000"/>
                    <a:gd name="connsiteY110" fmla="*/ 9394 h 10000"/>
                    <a:gd name="connsiteX111" fmla="*/ 6653 w 10000"/>
                    <a:gd name="connsiteY111" fmla="*/ 9485 h 10000"/>
                    <a:gd name="connsiteX112" fmla="*/ 6863 w 10000"/>
                    <a:gd name="connsiteY112" fmla="*/ 9333 h 10000"/>
                    <a:gd name="connsiteX113" fmla="*/ 7137 w 10000"/>
                    <a:gd name="connsiteY113" fmla="*/ 9091 h 10000"/>
                    <a:gd name="connsiteX114" fmla="*/ 7389 w 10000"/>
                    <a:gd name="connsiteY114" fmla="*/ 8818 h 10000"/>
                    <a:gd name="connsiteX115" fmla="*/ 7495 w 10000"/>
                    <a:gd name="connsiteY115" fmla="*/ 8515 h 10000"/>
                    <a:gd name="connsiteX116" fmla="*/ 7642 w 10000"/>
                    <a:gd name="connsiteY116" fmla="*/ 8212 h 10000"/>
                    <a:gd name="connsiteX117" fmla="*/ 7811 w 10000"/>
                    <a:gd name="connsiteY117" fmla="*/ 7758 h 10000"/>
                    <a:gd name="connsiteX118" fmla="*/ 7811 w 10000"/>
                    <a:gd name="connsiteY118" fmla="*/ 7545 h 10000"/>
                    <a:gd name="connsiteX119" fmla="*/ 7747 w 10000"/>
                    <a:gd name="connsiteY119" fmla="*/ 7394 h 10000"/>
                    <a:gd name="connsiteX120" fmla="*/ 7811 w 10000"/>
                    <a:gd name="connsiteY120" fmla="*/ 7152 h 10000"/>
                    <a:gd name="connsiteX121" fmla="*/ 7747 w 10000"/>
                    <a:gd name="connsiteY121" fmla="*/ 6879 h 10000"/>
                    <a:gd name="connsiteX122" fmla="*/ 7495 w 10000"/>
                    <a:gd name="connsiteY122" fmla="*/ 6121 h 10000"/>
                    <a:gd name="connsiteX123" fmla="*/ 7537 w 10000"/>
                    <a:gd name="connsiteY123" fmla="*/ 6030 h 10000"/>
                    <a:gd name="connsiteX124" fmla="*/ 7747 w 10000"/>
                    <a:gd name="connsiteY124" fmla="*/ 5667 h 10000"/>
                    <a:gd name="connsiteX125" fmla="*/ 7916 w 10000"/>
                    <a:gd name="connsiteY125" fmla="*/ 5606 h 10000"/>
                    <a:gd name="connsiteX126" fmla="*/ 7937 w 10000"/>
                    <a:gd name="connsiteY126" fmla="*/ 5576 h 10000"/>
                    <a:gd name="connsiteX127" fmla="*/ 7937 w 10000"/>
                    <a:gd name="connsiteY127" fmla="*/ 5515 h 10000"/>
                    <a:gd name="connsiteX128" fmla="*/ 7916 w 10000"/>
                    <a:gd name="connsiteY128" fmla="*/ 5455 h 10000"/>
                    <a:gd name="connsiteX129" fmla="*/ 7642 w 10000"/>
                    <a:gd name="connsiteY129" fmla="*/ 5364 h 10000"/>
                    <a:gd name="connsiteX130" fmla="*/ 7495 w 10000"/>
                    <a:gd name="connsiteY130" fmla="*/ 5455 h 10000"/>
                    <a:gd name="connsiteX131" fmla="*/ 7389 w 10000"/>
                    <a:gd name="connsiteY131" fmla="*/ 5364 h 10000"/>
                    <a:gd name="connsiteX132" fmla="*/ 7284 w 10000"/>
                    <a:gd name="connsiteY132" fmla="*/ 5152 h 10000"/>
                    <a:gd name="connsiteX133" fmla="*/ 7179 w 10000"/>
                    <a:gd name="connsiteY133" fmla="*/ 5000 h 10000"/>
                    <a:gd name="connsiteX134" fmla="*/ 7432 w 10000"/>
                    <a:gd name="connsiteY134" fmla="*/ 4848 h 10000"/>
                    <a:gd name="connsiteX135" fmla="*/ 7600 w 10000"/>
                    <a:gd name="connsiteY135" fmla="*/ 4636 h 10000"/>
                    <a:gd name="connsiteX136" fmla="*/ 7853 w 10000"/>
                    <a:gd name="connsiteY136" fmla="*/ 4394 h 10000"/>
                    <a:gd name="connsiteX137" fmla="*/ 7958 w 10000"/>
                    <a:gd name="connsiteY137" fmla="*/ 4394 h 10000"/>
                    <a:gd name="connsiteX138" fmla="*/ 7811 w 10000"/>
                    <a:gd name="connsiteY138" fmla="*/ 4697 h 10000"/>
                    <a:gd name="connsiteX139" fmla="*/ 7916 w 10000"/>
                    <a:gd name="connsiteY139" fmla="*/ 4848 h 10000"/>
                    <a:gd name="connsiteX140" fmla="*/ 8021 w 10000"/>
                    <a:gd name="connsiteY140" fmla="*/ 4788 h 10000"/>
                    <a:gd name="connsiteX141" fmla="*/ 8274 w 10000"/>
                    <a:gd name="connsiteY141" fmla="*/ 4636 h 10000"/>
                    <a:gd name="connsiteX142" fmla="*/ 8337 w 10000"/>
                    <a:gd name="connsiteY142" fmla="*/ 4303 h 10000"/>
                    <a:gd name="connsiteX143" fmla="*/ 8484 w 10000"/>
                    <a:gd name="connsiteY143" fmla="*/ 4121 h 10000"/>
                    <a:gd name="connsiteX144" fmla="*/ 8632 w 10000"/>
                    <a:gd name="connsiteY144" fmla="*/ 4273 h 10000"/>
                    <a:gd name="connsiteX145" fmla="*/ 8611 w 10000"/>
                    <a:gd name="connsiteY145" fmla="*/ 3970 h 10000"/>
                    <a:gd name="connsiteX146" fmla="*/ 8821 w 10000"/>
                    <a:gd name="connsiteY146" fmla="*/ 3788 h 10000"/>
                    <a:gd name="connsiteX147" fmla="*/ 9095 w 10000"/>
                    <a:gd name="connsiteY147" fmla="*/ 3848 h 10000"/>
                    <a:gd name="connsiteX148" fmla="*/ 9221 w 10000"/>
                    <a:gd name="connsiteY148" fmla="*/ 3727 h 10000"/>
                    <a:gd name="connsiteX149" fmla="*/ 9368 w 10000"/>
                    <a:gd name="connsiteY149" fmla="*/ 3818 h 10000"/>
                    <a:gd name="connsiteX150" fmla="*/ 9474 w 10000"/>
                    <a:gd name="connsiteY150" fmla="*/ 3000 h 10000"/>
                    <a:gd name="connsiteX151" fmla="*/ 9726 w 10000"/>
                    <a:gd name="connsiteY151" fmla="*/ 2909 h 10000"/>
                    <a:gd name="connsiteX152" fmla="*/ 10000 w 10000"/>
                    <a:gd name="connsiteY152" fmla="*/ 1788 h 10000"/>
                    <a:gd name="connsiteX153" fmla="*/ 9368 w 10000"/>
                    <a:gd name="connsiteY153" fmla="*/ 1788 h 10000"/>
                    <a:gd name="connsiteX0" fmla="*/ 9368 w 10000"/>
                    <a:gd name="connsiteY0" fmla="*/ 1788 h 10000"/>
                    <a:gd name="connsiteX1" fmla="*/ 9368 w 10000"/>
                    <a:gd name="connsiteY1" fmla="*/ 1788 h 10000"/>
                    <a:gd name="connsiteX2" fmla="*/ 9263 w 10000"/>
                    <a:gd name="connsiteY2" fmla="*/ 1485 h 10000"/>
                    <a:gd name="connsiteX3" fmla="*/ 8842 w 10000"/>
                    <a:gd name="connsiteY3" fmla="*/ 1333 h 10000"/>
                    <a:gd name="connsiteX4" fmla="*/ 8337 w 10000"/>
                    <a:gd name="connsiteY4" fmla="*/ 0 h 10000"/>
                    <a:gd name="connsiteX5" fmla="*/ 7853 w 10000"/>
                    <a:gd name="connsiteY5" fmla="*/ 0 h 10000"/>
                    <a:gd name="connsiteX6" fmla="*/ 7705 w 10000"/>
                    <a:gd name="connsiteY6" fmla="*/ 364 h 10000"/>
                    <a:gd name="connsiteX7" fmla="*/ 7389 w 10000"/>
                    <a:gd name="connsiteY7" fmla="*/ 1182 h 10000"/>
                    <a:gd name="connsiteX8" fmla="*/ 7074 w 10000"/>
                    <a:gd name="connsiteY8" fmla="*/ 1182 h 10000"/>
                    <a:gd name="connsiteX9" fmla="*/ 7032 w 10000"/>
                    <a:gd name="connsiteY9" fmla="*/ 1333 h 10000"/>
                    <a:gd name="connsiteX10" fmla="*/ 7032 w 10000"/>
                    <a:gd name="connsiteY10" fmla="*/ 1364 h 10000"/>
                    <a:gd name="connsiteX11" fmla="*/ 7053 w 10000"/>
                    <a:gd name="connsiteY11" fmla="*/ 1364 h 10000"/>
                    <a:gd name="connsiteX12" fmla="*/ 7074 w 10000"/>
                    <a:gd name="connsiteY12" fmla="*/ 1364 h 10000"/>
                    <a:gd name="connsiteX13" fmla="*/ 7074 w 10000"/>
                    <a:gd name="connsiteY13" fmla="*/ 1394 h 10000"/>
                    <a:gd name="connsiteX14" fmla="*/ 7095 w 10000"/>
                    <a:gd name="connsiteY14" fmla="*/ 1394 h 10000"/>
                    <a:gd name="connsiteX15" fmla="*/ 7116 w 10000"/>
                    <a:gd name="connsiteY15" fmla="*/ 1394 h 10000"/>
                    <a:gd name="connsiteX16" fmla="*/ 7116 w 10000"/>
                    <a:gd name="connsiteY16" fmla="*/ 1424 h 10000"/>
                    <a:gd name="connsiteX17" fmla="*/ 7137 w 10000"/>
                    <a:gd name="connsiteY17" fmla="*/ 1424 h 10000"/>
                    <a:gd name="connsiteX18" fmla="*/ 7116 w 10000"/>
                    <a:gd name="connsiteY18" fmla="*/ 1424 h 10000"/>
                    <a:gd name="connsiteX19" fmla="*/ 7116 w 10000"/>
                    <a:gd name="connsiteY19" fmla="*/ 1394 h 10000"/>
                    <a:gd name="connsiteX20" fmla="*/ 7095 w 10000"/>
                    <a:gd name="connsiteY20" fmla="*/ 1394 h 10000"/>
                    <a:gd name="connsiteX21" fmla="*/ 7074 w 10000"/>
                    <a:gd name="connsiteY21" fmla="*/ 1394 h 10000"/>
                    <a:gd name="connsiteX22" fmla="*/ 7074 w 10000"/>
                    <a:gd name="connsiteY22" fmla="*/ 1364 h 10000"/>
                    <a:gd name="connsiteX23" fmla="*/ 6926 w 10000"/>
                    <a:gd name="connsiteY23" fmla="*/ 1636 h 10000"/>
                    <a:gd name="connsiteX24" fmla="*/ 6926 w 10000"/>
                    <a:gd name="connsiteY24" fmla="*/ 2000 h 10000"/>
                    <a:gd name="connsiteX25" fmla="*/ 7389 w 10000"/>
                    <a:gd name="connsiteY25" fmla="*/ 2091 h 10000"/>
                    <a:gd name="connsiteX26" fmla="*/ 7495 w 10000"/>
                    <a:gd name="connsiteY26" fmla="*/ 2394 h 10000"/>
                    <a:gd name="connsiteX27" fmla="*/ 7032 w 10000"/>
                    <a:gd name="connsiteY27" fmla="*/ 2606 h 10000"/>
                    <a:gd name="connsiteX28" fmla="*/ 6653 w 10000"/>
                    <a:gd name="connsiteY28" fmla="*/ 2848 h 10000"/>
                    <a:gd name="connsiteX29" fmla="*/ 6295 w 10000"/>
                    <a:gd name="connsiteY29" fmla="*/ 3061 h 10000"/>
                    <a:gd name="connsiteX30" fmla="*/ 6189 w 10000"/>
                    <a:gd name="connsiteY30" fmla="*/ 3576 h 10000"/>
                    <a:gd name="connsiteX31" fmla="*/ 5621 w 10000"/>
                    <a:gd name="connsiteY31" fmla="*/ 3667 h 10000"/>
                    <a:gd name="connsiteX32" fmla="*/ 5053 w 10000"/>
                    <a:gd name="connsiteY32" fmla="*/ 4182 h 10000"/>
                    <a:gd name="connsiteX33" fmla="*/ 4526 w 10000"/>
                    <a:gd name="connsiteY33" fmla="*/ 3818 h 10000"/>
                    <a:gd name="connsiteX34" fmla="*/ 3895 w 10000"/>
                    <a:gd name="connsiteY34" fmla="*/ 3727 h 10000"/>
                    <a:gd name="connsiteX35" fmla="*/ 3432 w 10000"/>
                    <a:gd name="connsiteY35" fmla="*/ 3061 h 10000"/>
                    <a:gd name="connsiteX36" fmla="*/ 2758 w 10000"/>
                    <a:gd name="connsiteY36" fmla="*/ 2758 h 10000"/>
                    <a:gd name="connsiteX37" fmla="*/ 2695 w 10000"/>
                    <a:gd name="connsiteY37" fmla="*/ 2000 h 10000"/>
                    <a:gd name="connsiteX38" fmla="*/ 2379 w 10000"/>
                    <a:gd name="connsiteY38" fmla="*/ 1788 h 10000"/>
                    <a:gd name="connsiteX39" fmla="*/ 2337 w 10000"/>
                    <a:gd name="connsiteY39" fmla="*/ 1727 h 10000"/>
                    <a:gd name="connsiteX40" fmla="*/ 2316 w 10000"/>
                    <a:gd name="connsiteY40" fmla="*/ 1758 h 10000"/>
                    <a:gd name="connsiteX41" fmla="*/ 2295 w 10000"/>
                    <a:gd name="connsiteY41" fmla="*/ 1818 h 10000"/>
                    <a:gd name="connsiteX42" fmla="*/ 2295 w 10000"/>
                    <a:gd name="connsiteY42" fmla="*/ 1848 h 10000"/>
                    <a:gd name="connsiteX43" fmla="*/ 2295 w 10000"/>
                    <a:gd name="connsiteY43" fmla="*/ 1879 h 10000"/>
                    <a:gd name="connsiteX44" fmla="*/ 2295 w 10000"/>
                    <a:gd name="connsiteY44" fmla="*/ 1848 h 10000"/>
                    <a:gd name="connsiteX45" fmla="*/ 2295 w 10000"/>
                    <a:gd name="connsiteY45" fmla="*/ 1818 h 10000"/>
                    <a:gd name="connsiteX46" fmla="*/ 2337 w 10000"/>
                    <a:gd name="connsiteY46" fmla="*/ 1727 h 10000"/>
                    <a:gd name="connsiteX47" fmla="*/ 2295 w 10000"/>
                    <a:gd name="connsiteY47" fmla="*/ 1636 h 10000"/>
                    <a:gd name="connsiteX48" fmla="*/ 2189 w 10000"/>
                    <a:gd name="connsiteY48" fmla="*/ 1727 h 10000"/>
                    <a:gd name="connsiteX49" fmla="*/ 2189 w 10000"/>
                    <a:gd name="connsiteY49" fmla="*/ 1879 h 10000"/>
                    <a:gd name="connsiteX50" fmla="*/ 2189 w 10000"/>
                    <a:gd name="connsiteY50" fmla="*/ 1727 h 10000"/>
                    <a:gd name="connsiteX51" fmla="*/ 2021 w 10000"/>
                    <a:gd name="connsiteY51" fmla="*/ 1788 h 10000"/>
                    <a:gd name="connsiteX52" fmla="*/ 1916 w 10000"/>
                    <a:gd name="connsiteY52" fmla="*/ 2242 h 10000"/>
                    <a:gd name="connsiteX53" fmla="*/ 1495 w 10000"/>
                    <a:gd name="connsiteY53" fmla="*/ 2152 h 10000"/>
                    <a:gd name="connsiteX54" fmla="*/ 1389 w 10000"/>
                    <a:gd name="connsiteY54" fmla="*/ 2909 h 10000"/>
                    <a:gd name="connsiteX55" fmla="*/ 1032 w 10000"/>
                    <a:gd name="connsiteY55" fmla="*/ 3000 h 10000"/>
                    <a:gd name="connsiteX56" fmla="*/ 926 w 10000"/>
                    <a:gd name="connsiteY56" fmla="*/ 3879 h 10000"/>
                    <a:gd name="connsiteX57" fmla="*/ 716 w 10000"/>
                    <a:gd name="connsiteY57" fmla="*/ 4182 h 10000"/>
                    <a:gd name="connsiteX58" fmla="*/ 463 w 10000"/>
                    <a:gd name="connsiteY58" fmla="*/ 4485 h 10000"/>
                    <a:gd name="connsiteX59" fmla="*/ 42 w 10000"/>
                    <a:gd name="connsiteY59" fmla="*/ 4636 h 10000"/>
                    <a:gd name="connsiteX60" fmla="*/ 0 w 10000"/>
                    <a:gd name="connsiteY60" fmla="*/ 4939 h 10000"/>
                    <a:gd name="connsiteX61" fmla="*/ 105 w 10000"/>
                    <a:gd name="connsiteY61" fmla="*/ 5061 h 10000"/>
                    <a:gd name="connsiteX62" fmla="*/ 147 w 10000"/>
                    <a:gd name="connsiteY62" fmla="*/ 5303 h 10000"/>
                    <a:gd name="connsiteX63" fmla="*/ 42 w 10000"/>
                    <a:gd name="connsiteY63" fmla="*/ 5364 h 10000"/>
                    <a:gd name="connsiteX64" fmla="*/ 147 w 10000"/>
                    <a:gd name="connsiteY64" fmla="*/ 5515 h 10000"/>
                    <a:gd name="connsiteX65" fmla="*/ 316 w 10000"/>
                    <a:gd name="connsiteY65" fmla="*/ 5606 h 10000"/>
                    <a:gd name="connsiteX66" fmla="*/ 463 w 10000"/>
                    <a:gd name="connsiteY66" fmla="*/ 5909 h 10000"/>
                    <a:gd name="connsiteX67" fmla="*/ 674 w 10000"/>
                    <a:gd name="connsiteY67" fmla="*/ 5909 h 10000"/>
                    <a:gd name="connsiteX68" fmla="*/ 989 w 10000"/>
                    <a:gd name="connsiteY68" fmla="*/ 5909 h 10000"/>
                    <a:gd name="connsiteX69" fmla="*/ 1032 w 10000"/>
                    <a:gd name="connsiteY69" fmla="*/ 6030 h 10000"/>
                    <a:gd name="connsiteX70" fmla="*/ 821 w 10000"/>
                    <a:gd name="connsiteY70" fmla="*/ 6485 h 10000"/>
                    <a:gd name="connsiteX71" fmla="*/ 884 w 10000"/>
                    <a:gd name="connsiteY71" fmla="*/ 6727 h 10000"/>
                    <a:gd name="connsiteX72" fmla="*/ 779 w 10000"/>
                    <a:gd name="connsiteY72" fmla="*/ 6939 h 10000"/>
                    <a:gd name="connsiteX73" fmla="*/ 884 w 10000"/>
                    <a:gd name="connsiteY73" fmla="*/ 7242 h 10000"/>
                    <a:gd name="connsiteX74" fmla="*/ 1137 w 10000"/>
                    <a:gd name="connsiteY74" fmla="*/ 7394 h 10000"/>
                    <a:gd name="connsiteX75" fmla="*/ 1095 w 10000"/>
                    <a:gd name="connsiteY75" fmla="*/ 7455 h 10000"/>
                    <a:gd name="connsiteX76" fmla="*/ 1200 w 10000"/>
                    <a:gd name="connsiteY76" fmla="*/ 7455 h 10000"/>
                    <a:gd name="connsiteX77" fmla="*/ 1558 w 10000"/>
                    <a:gd name="connsiteY77" fmla="*/ 7697 h 10000"/>
                    <a:gd name="connsiteX78" fmla="*/ 1874 w 10000"/>
                    <a:gd name="connsiteY78" fmla="*/ 7909 h 10000"/>
                    <a:gd name="connsiteX79" fmla="*/ 2189 w 10000"/>
                    <a:gd name="connsiteY79" fmla="*/ 8000 h 10000"/>
                    <a:gd name="connsiteX80" fmla="*/ 2295 w 10000"/>
                    <a:gd name="connsiteY80" fmla="*/ 8121 h 10000"/>
                    <a:gd name="connsiteX81" fmla="*/ 2379 w 10000"/>
                    <a:gd name="connsiteY81" fmla="*/ 8121 h 10000"/>
                    <a:gd name="connsiteX82" fmla="*/ 2547 w 10000"/>
                    <a:gd name="connsiteY82" fmla="*/ 8273 h 10000"/>
                    <a:gd name="connsiteX83" fmla="*/ 2758 w 10000"/>
                    <a:gd name="connsiteY83" fmla="*/ 8273 h 10000"/>
                    <a:gd name="connsiteX84" fmla="*/ 2968 w 10000"/>
                    <a:gd name="connsiteY84" fmla="*/ 8273 h 10000"/>
                    <a:gd name="connsiteX85" fmla="*/ 3116 w 10000"/>
                    <a:gd name="connsiteY85" fmla="*/ 8000 h 10000"/>
                    <a:gd name="connsiteX86" fmla="*/ 3326 w 10000"/>
                    <a:gd name="connsiteY86" fmla="*/ 7758 h 10000"/>
                    <a:gd name="connsiteX87" fmla="*/ 3579 w 10000"/>
                    <a:gd name="connsiteY87" fmla="*/ 7758 h 10000"/>
                    <a:gd name="connsiteX88" fmla="*/ 3789 w 10000"/>
                    <a:gd name="connsiteY88" fmla="*/ 8000 h 10000"/>
                    <a:gd name="connsiteX89" fmla="*/ 3895 w 10000"/>
                    <a:gd name="connsiteY89" fmla="*/ 8000 h 10000"/>
                    <a:gd name="connsiteX90" fmla="*/ 4000 w 10000"/>
                    <a:gd name="connsiteY90" fmla="*/ 8061 h 10000"/>
                    <a:gd name="connsiteX91" fmla="*/ 4063 w 10000"/>
                    <a:gd name="connsiteY91" fmla="*/ 8424 h 10000"/>
                    <a:gd name="connsiteX92" fmla="*/ 3958 w 10000"/>
                    <a:gd name="connsiteY92" fmla="*/ 8879 h 10000"/>
                    <a:gd name="connsiteX93" fmla="*/ 3958 w 10000"/>
                    <a:gd name="connsiteY93" fmla="*/ 9030 h 10000"/>
                    <a:gd name="connsiteX94" fmla="*/ 4105 w 10000"/>
                    <a:gd name="connsiteY94" fmla="*/ 9091 h 10000"/>
                    <a:gd name="connsiteX95" fmla="*/ 4211 w 10000"/>
                    <a:gd name="connsiteY95" fmla="*/ 9333 h 10000"/>
                    <a:gd name="connsiteX96" fmla="*/ 4211 w 10000"/>
                    <a:gd name="connsiteY96" fmla="*/ 9485 h 10000"/>
                    <a:gd name="connsiteX97" fmla="*/ 4463 w 10000"/>
                    <a:gd name="connsiteY97" fmla="*/ 9636 h 10000"/>
                    <a:gd name="connsiteX98" fmla="*/ 4421 w 10000"/>
                    <a:gd name="connsiteY98" fmla="*/ 9697 h 10000"/>
                    <a:gd name="connsiteX99" fmla="*/ 4674 w 10000"/>
                    <a:gd name="connsiteY99" fmla="*/ 9636 h 10000"/>
                    <a:gd name="connsiteX100" fmla="*/ 4737 w 10000"/>
                    <a:gd name="connsiteY100" fmla="*/ 9333 h 10000"/>
                    <a:gd name="connsiteX101" fmla="*/ 5263 w 10000"/>
                    <a:gd name="connsiteY101" fmla="*/ 9333 h 10000"/>
                    <a:gd name="connsiteX102" fmla="*/ 5453 w 10000"/>
                    <a:gd name="connsiteY102" fmla="*/ 9545 h 10000"/>
                    <a:gd name="connsiteX103" fmla="*/ 5516 w 10000"/>
                    <a:gd name="connsiteY103" fmla="*/ 9788 h 10000"/>
                    <a:gd name="connsiteX104" fmla="*/ 5621 w 10000"/>
                    <a:gd name="connsiteY104" fmla="*/ 9697 h 10000"/>
                    <a:gd name="connsiteX105" fmla="*/ 5979 w 10000"/>
                    <a:gd name="connsiteY105" fmla="*/ 10000 h 10000"/>
                    <a:gd name="connsiteX106" fmla="*/ 5979 w 10000"/>
                    <a:gd name="connsiteY106" fmla="*/ 9788 h 10000"/>
                    <a:gd name="connsiteX107" fmla="*/ 6400 w 10000"/>
                    <a:gd name="connsiteY107" fmla="*/ 9545 h 10000"/>
                    <a:gd name="connsiteX108" fmla="*/ 6442 w 10000"/>
                    <a:gd name="connsiteY108" fmla="*/ 9485 h 10000"/>
                    <a:gd name="connsiteX109" fmla="*/ 6547 w 10000"/>
                    <a:gd name="connsiteY109" fmla="*/ 9394 h 10000"/>
                    <a:gd name="connsiteX110" fmla="*/ 6653 w 10000"/>
                    <a:gd name="connsiteY110" fmla="*/ 9485 h 10000"/>
                    <a:gd name="connsiteX111" fmla="*/ 6863 w 10000"/>
                    <a:gd name="connsiteY111" fmla="*/ 9333 h 10000"/>
                    <a:gd name="connsiteX112" fmla="*/ 7137 w 10000"/>
                    <a:gd name="connsiteY112" fmla="*/ 9091 h 10000"/>
                    <a:gd name="connsiteX113" fmla="*/ 7389 w 10000"/>
                    <a:gd name="connsiteY113" fmla="*/ 8818 h 10000"/>
                    <a:gd name="connsiteX114" fmla="*/ 7495 w 10000"/>
                    <a:gd name="connsiteY114" fmla="*/ 8515 h 10000"/>
                    <a:gd name="connsiteX115" fmla="*/ 7642 w 10000"/>
                    <a:gd name="connsiteY115" fmla="*/ 8212 h 10000"/>
                    <a:gd name="connsiteX116" fmla="*/ 7811 w 10000"/>
                    <a:gd name="connsiteY116" fmla="*/ 7758 h 10000"/>
                    <a:gd name="connsiteX117" fmla="*/ 7811 w 10000"/>
                    <a:gd name="connsiteY117" fmla="*/ 7545 h 10000"/>
                    <a:gd name="connsiteX118" fmla="*/ 7747 w 10000"/>
                    <a:gd name="connsiteY118" fmla="*/ 7394 h 10000"/>
                    <a:gd name="connsiteX119" fmla="*/ 7811 w 10000"/>
                    <a:gd name="connsiteY119" fmla="*/ 7152 h 10000"/>
                    <a:gd name="connsiteX120" fmla="*/ 7747 w 10000"/>
                    <a:gd name="connsiteY120" fmla="*/ 6879 h 10000"/>
                    <a:gd name="connsiteX121" fmla="*/ 7495 w 10000"/>
                    <a:gd name="connsiteY121" fmla="*/ 6121 h 10000"/>
                    <a:gd name="connsiteX122" fmla="*/ 7537 w 10000"/>
                    <a:gd name="connsiteY122" fmla="*/ 6030 h 10000"/>
                    <a:gd name="connsiteX123" fmla="*/ 7747 w 10000"/>
                    <a:gd name="connsiteY123" fmla="*/ 5667 h 10000"/>
                    <a:gd name="connsiteX124" fmla="*/ 7916 w 10000"/>
                    <a:gd name="connsiteY124" fmla="*/ 5606 h 10000"/>
                    <a:gd name="connsiteX125" fmla="*/ 7937 w 10000"/>
                    <a:gd name="connsiteY125" fmla="*/ 5576 h 10000"/>
                    <a:gd name="connsiteX126" fmla="*/ 7937 w 10000"/>
                    <a:gd name="connsiteY126" fmla="*/ 5515 h 10000"/>
                    <a:gd name="connsiteX127" fmla="*/ 7916 w 10000"/>
                    <a:gd name="connsiteY127" fmla="*/ 5455 h 10000"/>
                    <a:gd name="connsiteX128" fmla="*/ 7642 w 10000"/>
                    <a:gd name="connsiteY128" fmla="*/ 5364 h 10000"/>
                    <a:gd name="connsiteX129" fmla="*/ 7495 w 10000"/>
                    <a:gd name="connsiteY129" fmla="*/ 5455 h 10000"/>
                    <a:gd name="connsiteX130" fmla="*/ 7389 w 10000"/>
                    <a:gd name="connsiteY130" fmla="*/ 5364 h 10000"/>
                    <a:gd name="connsiteX131" fmla="*/ 7284 w 10000"/>
                    <a:gd name="connsiteY131" fmla="*/ 5152 h 10000"/>
                    <a:gd name="connsiteX132" fmla="*/ 7179 w 10000"/>
                    <a:gd name="connsiteY132" fmla="*/ 5000 h 10000"/>
                    <a:gd name="connsiteX133" fmla="*/ 7432 w 10000"/>
                    <a:gd name="connsiteY133" fmla="*/ 4848 h 10000"/>
                    <a:gd name="connsiteX134" fmla="*/ 7600 w 10000"/>
                    <a:gd name="connsiteY134" fmla="*/ 4636 h 10000"/>
                    <a:gd name="connsiteX135" fmla="*/ 7853 w 10000"/>
                    <a:gd name="connsiteY135" fmla="*/ 4394 h 10000"/>
                    <a:gd name="connsiteX136" fmla="*/ 7958 w 10000"/>
                    <a:gd name="connsiteY136" fmla="*/ 4394 h 10000"/>
                    <a:gd name="connsiteX137" fmla="*/ 7811 w 10000"/>
                    <a:gd name="connsiteY137" fmla="*/ 4697 h 10000"/>
                    <a:gd name="connsiteX138" fmla="*/ 7916 w 10000"/>
                    <a:gd name="connsiteY138" fmla="*/ 4848 h 10000"/>
                    <a:gd name="connsiteX139" fmla="*/ 8021 w 10000"/>
                    <a:gd name="connsiteY139" fmla="*/ 4788 h 10000"/>
                    <a:gd name="connsiteX140" fmla="*/ 8274 w 10000"/>
                    <a:gd name="connsiteY140" fmla="*/ 4636 h 10000"/>
                    <a:gd name="connsiteX141" fmla="*/ 8337 w 10000"/>
                    <a:gd name="connsiteY141" fmla="*/ 4303 h 10000"/>
                    <a:gd name="connsiteX142" fmla="*/ 8484 w 10000"/>
                    <a:gd name="connsiteY142" fmla="*/ 4121 h 10000"/>
                    <a:gd name="connsiteX143" fmla="*/ 8632 w 10000"/>
                    <a:gd name="connsiteY143" fmla="*/ 4273 h 10000"/>
                    <a:gd name="connsiteX144" fmla="*/ 8611 w 10000"/>
                    <a:gd name="connsiteY144" fmla="*/ 3970 h 10000"/>
                    <a:gd name="connsiteX145" fmla="*/ 8821 w 10000"/>
                    <a:gd name="connsiteY145" fmla="*/ 3788 h 10000"/>
                    <a:gd name="connsiteX146" fmla="*/ 9095 w 10000"/>
                    <a:gd name="connsiteY146" fmla="*/ 3848 h 10000"/>
                    <a:gd name="connsiteX147" fmla="*/ 9221 w 10000"/>
                    <a:gd name="connsiteY147" fmla="*/ 3727 h 10000"/>
                    <a:gd name="connsiteX148" fmla="*/ 9368 w 10000"/>
                    <a:gd name="connsiteY148" fmla="*/ 3818 h 10000"/>
                    <a:gd name="connsiteX149" fmla="*/ 9474 w 10000"/>
                    <a:gd name="connsiteY149" fmla="*/ 3000 h 10000"/>
                    <a:gd name="connsiteX150" fmla="*/ 9726 w 10000"/>
                    <a:gd name="connsiteY150" fmla="*/ 2909 h 10000"/>
                    <a:gd name="connsiteX151" fmla="*/ 10000 w 10000"/>
                    <a:gd name="connsiteY151" fmla="*/ 1788 h 10000"/>
                    <a:gd name="connsiteX152" fmla="*/ 9368 w 10000"/>
                    <a:gd name="connsiteY152" fmla="*/ 1788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</a:cxnLst>
                  <a:rect l="l" t="t" r="r" b="b"/>
                  <a:pathLst>
                    <a:path w="10000" h="10000">
                      <a:moveTo>
                        <a:pt x="9368" y="1788"/>
                      </a:moveTo>
                      <a:lnTo>
                        <a:pt x="9368" y="1788"/>
                      </a:lnTo>
                      <a:lnTo>
                        <a:pt x="9263" y="1485"/>
                      </a:lnTo>
                      <a:lnTo>
                        <a:pt x="8842" y="1333"/>
                      </a:lnTo>
                      <a:lnTo>
                        <a:pt x="8337" y="0"/>
                      </a:lnTo>
                      <a:lnTo>
                        <a:pt x="7853" y="0"/>
                      </a:lnTo>
                      <a:lnTo>
                        <a:pt x="7705" y="364"/>
                      </a:lnTo>
                      <a:cubicBezTo>
                        <a:pt x="7600" y="637"/>
                        <a:pt x="7494" y="909"/>
                        <a:pt x="7389" y="1182"/>
                      </a:cubicBezTo>
                      <a:lnTo>
                        <a:pt x="7074" y="1182"/>
                      </a:lnTo>
                      <a:cubicBezTo>
                        <a:pt x="7060" y="1232"/>
                        <a:pt x="7046" y="1283"/>
                        <a:pt x="7032" y="1333"/>
                      </a:cubicBezTo>
                      <a:lnTo>
                        <a:pt x="7032" y="1364"/>
                      </a:lnTo>
                      <a:lnTo>
                        <a:pt x="7053" y="1364"/>
                      </a:lnTo>
                      <a:lnTo>
                        <a:pt x="7074" y="1364"/>
                      </a:lnTo>
                      <a:lnTo>
                        <a:pt x="7074" y="1394"/>
                      </a:lnTo>
                      <a:lnTo>
                        <a:pt x="7095" y="1394"/>
                      </a:lnTo>
                      <a:lnTo>
                        <a:pt x="7116" y="1394"/>
                      </a:lnTo>
                      <a:lnTo>
                        <a:pt x="7116" y="1424"/>
                      </a:lnTo>
                      <a:lnTo>
                        <a:pt x="7137" y="1424"/>
                      </a:lnTo>
                      <a:lnTo>
                        <a:pt x="7116" y="1424"/>
                      </a:lnTo>
                      <a:lnTo>
                        <a:pt x="7116" y="1394"/>
                      </a:lnTo>
                      <a:lnTo>
                        <a:pt x="7095" y="1394"/>
                      </a:lnTo>
                      <a:lnTo>
                        <a:pt x="7074" y="1394"/>
                      </a:lnTo>
                      <a:lnTo>
                        <a:pt x="7074" y="1364"/>
                      </a:lnTo>
                      <a:cubicBezTo>
                        <a:pt x="7049" y="1404"/>
                        <a:pt x="6951" y="1530"/>
                        <a:pt x="6926" y="1636"/>
                      </a:cubicBezTo>
                      <a:lnTo>
                        <a:pt x="6926" y="2000"/>
                      </a:lnTo>
                      <a:lnTo>
                        <a:pt x="7389" y="2091"/>
                      </a:lnTo>
                      <a:cubicBezTo>
                        <a:pt x="7424" y="2192"/>
                        <a:pt x="7460" y="2293"/>
                        <a:pt x="7495" y="2394"/>
                      </a:cubicBezTo>
                      <a:lnTo>
                        <a:pt x="7032" y="2606"/>
                      </a:lnTo>
                      <a:lnTo>
                        <a:pt x="6653" y="2848"/>
                      </a:lnTo>
                      <a:lnTo>
                        <a:pt x="6295" y="3061"/>
                      </a:lnTo>
                      <a:cubicBezTo>
                        <a:pt x="6260" y="3233"/>
                        <a:pt x="6224" y="3404"/>
                        <a:pt x="6189" y="3576"/>
                      </a:cubicBezTo>
                      <a:lnTo>
                        <a:pt x="5621" y="3667"/>
                      </a:lnTo>
                      <a:lnTo>
                        <a:pt x="5053" y="4182"/>
                      </a:lnTo>
                      <a:lnTo>
                        <a:pt x="4526" y="3818"/>
                      </a:lnTo>
                      <a:lnTo>
                        <a:pt x="3895" y="3727"/>
                      </a:lnTo>
                      <a:lnTo>
                        <a:pt x="3432" y="3061"/>
                      </a:lnTo>
                      <a:lnTo>
                        <a:pt x="2758" y="2758"/>
                      </a:lnTo>
                      <a:cubicBezTo>
                        <a:pt x="2737" y="2505"/>
                        <a:pt x="2716" y="2253"/>
                        <a:pt x="2695" y="2000"/>
                      </a:cubicBezTo>
                      <a:lnTo>
                        <a:pt x="2379" y="1788"/>
                      </a:lnTo>
                      <a:cubicBezTo>
                        <a:pt x="2365" y="1768"/>
                        <a:pt x="2351" y="1747"/>
                        <a:pt x="2337" y="1727"/>
                      </a:cubicBezTo>
                      <a:cubicBezTo>
                        <a:pt x="2330" y="1737"/>
                        <a:pt x="2323" y="1748"/>
                        <a:pt x="2316" y="1758"/>
                      </a:cubicBezTo>
                      <a:lnTo>
                        <a:pt x="2295" y="1818"/>
                      </a:lnTo>
                      <a:lnTo>
                        <a:pt x="2295" y="1848"/>
                      </a:lnTo>
                      <a:lnTo>
                        <a:pt x="2295" y="1879"/>
                      </a:lnTo>
                      <a:lnTo>
                        <a:pt x="2295" y="1848"/>
                      </a:lnTo>
                      <a:lnTo>
                        <a:pt x="2295" y="1818"/>
                      </a:lnTo>
                      <a:cubicBezTo>
                        <a:pt x="2309" y="1788"/>
                        <a:pt x="2323" y="1757"/>
                        <a:pt x="2337" y="1727"/>
                      </a:cubicBezTo>
                      <a:cubicBezTo>
                        <a:pt x="2323" y="1697"/>
                        <a:pt x="2309" y="1666"/>
                        <a:pt x="2295" y="1636"/>
                      </a:cubicBezTo>
                      <a:lnTo>
                        <a:pt x="2189" y="1727"/>
                      </a:lnTo>
                      <a:lnTo>
                        <a:pt x="2189" y="1879"/>
                      </a:lnTo>
                      <a:lnTo>
                        <a:pt x="2189" y="1727"/>
                      </a:lnTo>
                      <a:lnTo>
                        <a:pt x="2021" y="1788"/>
                      </a:lnTo>
                      <a:lnTo>
                        <a:pt x="1916" y="2242"/>
                      </a:lnTo>
                      <a:lnTo>
                        <a:pt x="1495" y="2152"/>
                      </a:lnTo>
                      <a:cubicBezTo>
                        <a:pt x="1460" y="2404"/>
                        <a:pt x="1424" y="2657"/>
                        <a:pt x="1389" y="2909"/>
                      </a:cubicBezTo>
                      <a:lnTo>
                        <a:pt x="1032" y="3000"/>
                      </a:lnTo>
                      <a:cubicBezTo>
                        <a:pt x="997" y="3293"/>
                        <a:pt x="961" y="3586"/>
                        <a:pt x="926" y="3879"/>
                      </a:cubicBezTo>
                      <a:lnTo>
                        <a:pt x="716" y="4182"/>
                      </a:lnTo>
                      <a:lnTo>
                        <a:pt x="463" y="4485"/>
                      </a:lnTo>
                      <a:lnTo>
                        <a:pt x="42" y="4636"/>
                      </a:lnTo>
                      <a:lnTo>
                        <a:pt x="0" y="4939"/>
                      </a:lnTo>
                      <a:lnTo>
                        <a:pt x="105" y="5061"/>
                      </a:lnTo>
                      <a:cubicBezTo>
                        <a:pt x="119" y="5142"/>
                        <a:pt x="133" y="5222"/>
                        <a:pt x="147" y="5303"/>
                      </a:cubicBezTo>
                      <a:lnTo>
                        <a:pt x="42" y="5364"/>
                      </a:lnTo>
                      <a:lnTo>
                        <a:pt x="147" y="5515"/>
                      </a:lnTo>
                      <a:lnTo>
                        <a:pt x="316" y="5606"/>
                      </a:lnTo>
                      <a:lnTo>
                        <a:pt x="463" y="5909"/>
                      </a:lnTo>
                      <a:lnTo>
                        <a:pt x="674" y="5909"/>
                      </a:lnTo>
                      <a:lnTo>
                        <a:pt x="989" y="5909"/>
                      </a:lnTo>
                      <a:cubicBezTo>
                        <a:pt x="1003" y="5949"/>
                        <a:pt x="1018" y="5990"/>
                        <a:pt x="1032" y="6030"/>
                      </a:cubicBezTo>
                      <a:cubicBezTo>
                        <a:pt x="962" y="6182"/>
                        <a:pt x="891" y="6333"/>
                        <a:pt x="821" y="6485"/>
                      </a:cubicBezTo>
                      <a:cubicBezTo>
                        <a:pt x="842" y="6566"/>
                        <a:pt x="863" y="6646"/>
                        <a:pt x="884" y="6727"/>
                      </a:cubicBezTo>
                      <a:lnTo>
                        <a:pt x="779" y="6939"/>
                      </a:lnTo>
                      <a:lnTo>
                        <a:pt x="884" y="7242"/>
                      </a:lnTo>
                      <a:lnTo>
                        <a:pt x="1137" y="7394"/>
                      </a:lnTo>
                      <a:cubicBezTo>
                        <a:pt x="1123" y="7414"/>
                        <a:pt x="1109" y="7435"/>
                        <a:pt x="1095" y="7455"/>
                      </a:cubicBezTo>
                      <a:lnTo>
                        <a:pt x="1200" y="7455"/>
                      </a:lnTo>
                      <a:lnTo>
                        <a:pt x="1558" y="7697"/>
                      </a:lnTo>
                      <a:lnTo>
                        <a:pt x="1874" y="7909"/>
                      </a:lnTo>
                      <a:lnTo>
                        <a:pt x="2189" y="8000"/>
                      </a:lnTo>
                      <a:lnTo>
                        <a:pt x="2295" y="8121"/>
                      </a:lnTo>
                      <a:lnTo>
                        <a:pt x="2379" y="8121"/>
                      </a:lnTo>
                      <a:lnTo>
                        <a:pt x="2547" y="8273"/>
                      </a:lnTo>
                      <a:lnTo>
                        <a:pt x="2758" y="8273"/>
                      </a:lnTo>
                      <a:lnTo>
                        <a:pt x="2968" y="8273"/>
                      </a:lnTo>
                      <a:cubicBezTo>
                        <a:pt x="3017" y="8182"/>
                        <a:pt x="3067" y="8091"/>
                        <a:pt x="3116" y="8000"/>
                      </a:cubicBezTo>
                      <a:lnTo>
                        <a:pt x="3326" y="7758"/>
                      </a:lnTo>
                      <a:lnTo>
                        <a:pt x="3579" y="7758"/>
                      </a:lnTo>
                      <a:lnTo>
                        <a:pt x="3789" y="8000"/>
                      </a:lnTo>
                      <a:lnTo>
                        <a:pt x="3895" y="8000"/>
                      </a:lnTo>
                      <a:lnTo>
                        <a:pt x="4000" y="8061"/>
                      </a:lnTo>
                      <a:lnTo>
                        <a:pt x="4063" y="8424"/>
                      </a:lnTo>
                      <a:lnTo>
                        <a:pt x="3958" y="8879"/>
                      </a:lnTo>
                      <a:lnTo>
                        <a:pt x="3958" y="9030"/>
                      </a:lnTo>
                      <a:lnTo>
                        <a:pt x="4105" y="9091"/>
                      </a:lnTo>
                      <a:cubicBezTo>
                        <a:pt x="4140" y="9172"/>
                        <a:pt x="4176" y="9252"/>
                        <a:pt x="4211" y="9333"/>
                      </a:cubicBezTo>
                      <a:lnTo>
                        <a:pt x="4211" y="9485"/>
                      </a:lnTo>
                      <a:lnTo>
                        <a:pt x="4463" y="9636"/>
                      </a:lnTo>
                      <a:cubicBezTo>
                        <a:pt x="4449" y="9656"/>
                        <a:pt x="4435" y="9677"/>
                        <a:pt x="4421" y="9697"/>
                      </a:cubicBezTo>
                      <a:lnTo>
                        <a:pt x="4674" y="9636"/>
                      </a:lnTo>
                      <a:lnTo>
                        <a:pt x="4737" y="9333"/>
                      </a:lnTo>
                      <a:lnTo>
                        <a:pt x="5263" y="9333"/>
                      </a:lnTo>
                      <a:cubicBezTo>
                        <a:pt x="5326" y="9404"/>
                        <a:pt x="5390" y="9474"/>
                        <a:pt x="5453" y="9545"/>
                      </a:cubicBezTo>
                      <a:lnTo>
                        <a:pt x="5516" y="9788"/>
                      </a:lnTo>
                      <a:lnTo>
                        <a:pt x="5621" y="9697"/>
                      </a:lnTo>
                      <a:lnTo>
                        <a:pt x="5979" y="10000"/>
                      </a:lnTo>
                      <a:lnTo>
                        <a:pt x="5979" y="9788"/>
                      </a:lnTo>
                      <a:lnTo>
                        <a:pt x="6400" y="9545"/>
                      </a:lnTo>
                      <a:lnTo>
                        <a:pt x="6442" y="9485"/>
                      </a:lnTo>
                      <a:lnTo>
                        <a:pt x="6547" y="9394"/>
                      </a:lnTo>
                      <a:lnTo>
                        <a:pt x="6653" y="9485"/>
                      </a:lnTo>
                      <a:lnTo>
                        <a:pt x="6863" y="9333"/>
                      </a:lnTo>
                      <a:lnTo>
                        <a:pt x="7137" y="9091"/>
                      </a:lnTo>
                      <a:lnTo>
                        <a:pt x="7389" y="8818"/>
                      </a:lnTo>
                      <a:cubicBezTo>
                        <a:pt x="7424" y="8717"/>
                        <a:pt x="7460" y="8616"/>
                        <a:pt x="7495" y="8515"/>
                      </a:cubicBezTo>
                      <a:lnTo>
                        <a:pt x="7642" y="8212"/>
                      </a:lnTo>
                      <a:cubicBezTo>
                        <a:pt x="7698" y="8061"/>
                        <a:pt x="7755" y="7909"/>
                        <a:pt x="7811" y="7758"/>
                      </a:cubicBezTo>
                      <a:lnTo>
                        <a:pt x="7811" y="7545"/>
                      </a:lnTo>
                      <a:cubicBezTo>
                        <a:pt x="7790" y="7495"/>
                        <a:pt x="7768" y="7444"/>
                        <a:pt x="7747" y="7394"/>
                      </a:cubicBezTo>
                      <a:cubicBezTo>
                        <a:pt x="7768" y="7313"/>
                        <a:pt x="7790" y="7233"/>
                        <a:pt x="7811" y="7152"/>
                      </a:cubicBezTo>
                      <a:cubicBezTo>
                        <a:pt x="7790" y="7061"/>
                        <a:pt x="7768" y="6970"/>
                        <a:pt x="7747" y="6879"/>
                      </a:cubicBezTo>
                      <a:lnTo>
                        <a:pt x="7495" y="6121"/>
                      </a:lnTo>
                      <a:cubicBezTo>
                        <a:pt x="7509" y="6091"/>
                        <a:pt x="7523" y="6060"/>
                        <a:pt x="7537" y="6030"/>
                      </a:cubicBezTo>
                      <a:lnTo>
                        <a:pt x="7747" y="5667"/>
                      </a:lnTo>
                      <a:lnTo>
                        <a:pt x="7916" y="5606"/>
                      </a:lnTo>
                      <a:lnTo>
                        <a:pt x="7937" y="5576"/>
                      </a:lnTo>
                      <a:lnTo>
                        <a:pt x="7937" y="5515"/>
                      </a:lnTo>
                      <a:lnTo>
                        <a:pt x="7916" y="5455"/>
                      </a:lnTo>
                      <a:lnTo>
                        <a:pt x="7642" y="5364"/>
                      </a:lnTo>
                      <a:lnTo>
                        <a:pt x="7495" y="5455"/>
                      </a:lnTo>
                      <a:lnTo>
                        <a:pt x="7389" y="5364"/>
                      </a:lnTo>
                      <a:lnTo>
                        <a:pt x="7284" y="5152"/>
                      </a:lnTo>
                      <a:lnTo>
                        <a:pt x="7179" y="5000"/>
                      </a:lnTo>
                      <a:lnTo>
                        <a:pt x="7432" y="4848"/>
                      </a:lnTo>
                      <a:lnTo>
                        <a:pt x="7600" y="4636"/>
                      </a:lnTo>
                      <a:lnTo>
                        <a:pt x="7853" y="4394"/>
                      </a:lnTo>
                      <a:lnTo>
                        <a:pt x="7958" y="4394"/>
                      </a:lnTo>
                      <a:lnTo>
                        <a:pt x="7811" y="4697"/>
                      </a:lnTo>
                      <a:lnTo>
                        <a:pt x="7916" y="4848"/>
                      </a:lnTo>
                      <a:lnTo>
                        <a:pt x="8021" y="4788"/>
                      </a:lnTo>
                      <a:lnTo>
                        <a:pt x="8274" y="4636"/>
                      </a:lnTo>
                      <a:lnTo>
                        <a:pt x="8337" y="4303"/>
                      </a:lnTo>
                      <a:lnTo>
                        <a:pt x="8484" y="4121"/>
                      </a:lnTo>
                      <a:cubicBezTo>
                        <a:pt x="8533" y="4172"/>
                        <a:pt x="8583" y="4222"/>
                        <a:pt x="8632" y="4273"/>
                      </a:cubicBezTo>
                      <a:lnTo>
                        <a:pt x="8611" y="3970"/>
                      </a:lnTo>
                      <a:lnTo>
                        <a:pt x="8821" y="3788"/>
                      </a:lnTo>
                      <a:lnTo>
                        <a:pt x="9095" y="3848"/>
                      </a:lnTo>
                      <a:lnTo>
                        <a:pt x="9221" y="3727"/>
                      </a:lnTo>
                      <a:lnTo>
                        <a:pt x="9368" y="3818"/>
                      </a:lnTo>
                      <a:cubicBezTo>
                        <a:pt x="9403" y="3545"/>
                        <a:pt x="9439" y="3273"/>
                        <a:pt x="9474" y="3000"/>
                      </a:cubicBezTo>
                      <a:lnTo>
                        <a:pt x="9726" y="2909"/>
                      </a:lnTo>
                      <a:cubicBezTo>
                        <a:pt x="9817" y="2535"/>
                        <a:pt x="9909" y="2162"/>
                        <a:pt x="10000" y="1788"/>
                      </a:cubicBezTo>
                      <a:lnTo>
                        <a:pt x="9368" y="178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6" name="Freeform 161">
                  <a:extLst>
                    <a:ext uri="{FF2B5EF4-FFF2-40B4-BE49-F238E27FC236}">
                      <a16:creationId xmlns:a16="http://schemas.microsoft.com/office/drawing/2014/main" id="{00A20B01-84E0-4845-A29B-D996355F84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32693" y="4760141"/>
                  <a:ext cx="65145" cy="80017"/>
                </a:xfrm>
                <a:custGeom>
                  <a:avLst/>
                  <a:gdLst>
                    <a:gd name="T0" fmla="*/ 2147483647 w 42"/>
                    <a:gd name="T1" fmla="*/ 0 h 54"/>
                    <a:gd name="T2" fmla="*/ 0 w 42"/>
                    <a:gd name="T3" fmla="*/ 2147483647 h 54"/>
                    <a:gd name="T4" fmla="*/ 2147483647 w 42"/>
                    <a:gd name="T5" fmla="*/ 2147483647 h 54"/>
                    <a:gd name="T6" fmla="*/ 2147483647 w 42"/>
                    <a:gd name="T7" fmla="*/ 2147483647 h 54"/>
                    <a:gd name="T8" fmla="*/ 2147483647 w 42"/>
                    <a:gd name="T9" fmla="*/ 2147483647 h 54"/>
                    <a:gd name="T10" fmla="*/ 2147483647 w 42"/>
                    <a:gd name="T11" fmla="*/ 0 h 5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2" h="54">
                      <a:moveTo>
                        <a:pt x="6" y="0"/>
                      </a:moveTo>
                      <a:lnTo>
                        <a:pt x="0" y="24"/>
                      </a:lnTo>
                      <a:lnTo>
                        <a:pt x="6" y="54"/>
                      </a:lnTo>
                      <a:lnTo>
                        <a:pt x="30" y="54"/>
                      </a:lnTo>
                      <a:lnTo>
                        <a:pt x="42" y="3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7" name="Freeform 162">
                  <a:extLst>
                    <a:ext uri="{FF2B5EF4-FFF2-40B4-BE49-F238E27FC236}">
                      <a16:creationId xmlns:a16="http://schemas.microsoft.com/office/drawing/2014/main" id="{E33F7E33-0EFD-4C42-99F3-63C4A197F9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6441" y="4149783"/>
                  <a:ext cx="61526" cy="63269"/>
                </a:xfrm>
                <a:custGeom>
                  <a:avLst/>
                  <a:gdLst>
                    <a:gd name="T0" fmla="*/ 0 w 42"/>
                    <a:gd name="T1" fmla="*/ 2147483647 h 42"/>
                    <a:gd name="T2" fmla="*/ 2147483647 w 42"/>
                    <a:gd name="T3" fmla="*/ 2147483647 h 42"/>
                    <a:gd name="T4" fmla="*/ 2147483647 w 42"/>
                    <a:gd name="T5" fmla="*/ 0 h 42"/>
                    <a:gd name="T6" fmla="*/ 2147483647 w 42"/>
                    <a:gd name="T7" fmla="*/ 2147483647 h 42"/>
                    <a:gd name="T8" fmla="*/ 2147483647 w 42"/>
                    <a:gd name="T9" fmla="*/ 2147483647 h 42"/>
                    <a:gd name="T10" fmla="*/ 2147483647 w 42"/>
                    <a:gd name="T11" fmla="*/ 2147483647 h 42"/>
                    <a:gd name="T12" fmla="*/ 0 w 42"/>
                    <a:gd name="T13" fmla="*/ 2147483647 h 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42">
                      <a:moveTo>
                        <a:pt x="0" y="30"/>
                      </a:moveTo>
                      <a:lnTo>
                        <a:pt x="12" y="12"/>
                      </a:lnTo>
                      <a:lnTo>
                        <a:pt x="30" y="0"/>
                      </a:lnTo>
                      <a:lnTo>
                        <a:pt x="42" y="12"/>
                      </a:lnTo>
                      <a:lnTo>
                        <a:pt x="30" y="30"/>
                      </a:lnTo>
                      <a:lnTo>
                        <a:pt x="12" y="42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8" name="Freeform 163">
                  <a:extLst>
                    <a:ext uri="{FF2B5EF4-FFF2-40B4-BE49-F238E27FC236}">
                      <a16:creationId xmlns:a16="http://schemas.microsoft.com/office/drawing/2014/main" id="{FB31DC9E-3C5E-4615-AEED-0AC427D304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7595" y="3993472"/>
                  <a:ext cx="36191" cy="109791"/>
                </a:xfrm>
                <a:custGeom>
                  <a:avLst/>
                  <a:gdLst>
                    <a:gd name="T0" fmla="*/ 0 w 24"/>
                    <a:gd name="T1" fmla="*/ 2147483647 h 72"/>
                    <a:gd name="T2" fmla="*/ 0 w 24"/>
                    <a:gd name="T3" fmla="*/ 2147483647 h 72"/>
                    <a:gd name="T4" fmla="*/ 2147483647 w 24"/>
                    <a:gd name="T5" fmla="*/ 0 h 72"/>
                    <a:gd name="T6" fmla="*/ 2147483647 w 24"/>
                    <a:gd name="T7" fmla="*/ 2147483647 h 72"/>
                    <a:gd name="T8" fmla="*/ 2147483647 w 24"/>
                    <a:gd name="T9" fmla="*/ 2147483647 h 72"/>
                    <a:gd name="T10" fmla="*/ 0 w 24"/>
                    <a:gd name="T11" fmla="*/ 2147483647 h 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" h="72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24" y="0"/>
                      </a:lnTo>
                      <a:lnTo>
                        <a:pt x="24" y="24"/>
                      </a:lnTo>
                      <a:lnTo>
                        <a:pt x="6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9" name="Freeform 164">
                  <a:extLst>
                    <a:ext uri="{FF2B5EF4-FFF2-40B4-BE49-F238E27FC236}">
                      <a16:creationId xmlns:a16="http://schemas.microsoft.com/office/drawing/2014/main" id="{4E6E26FD-E272-4BF9-A6AB-91B8FE17F1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65414" y="3708763"/>
                  <a:ext cx="52479" cy="81877"/>
                </a:xfrm>
                <a:custGeom>
                  <a:avLst/>
                  <a:gdLst>
                    <a:gd name="T0" fmla="*/ 0 w 36"/>
                    <a:gd name="T1" fmla="*/ 2147483647 h 54"/>
                    <a:gd name="T2" fmla="*/ 2147483647 w 36"/>
                    <a:gd name="T3" fmla="*/ 2147483647 h 54"/>
                    <a:gd name="T4" fmla="*/ 2147483647 w 36"/>
                    <a:gd name="T5" fmla="*/ 2147483647 h 54"/>
                    <a:gd name="T6" fmla="*/ 2147483647 w 36"/>
                    <a:gd name="T7" fmla="*/ 2147483647 h 54"/>
                    <a:gd name="T8" fmla="*/ 2147483647 w 36"/>
                    <a:gd name="T9" fmla="*/ 2147483647 h 54"/>
                    <a:gd name="T10" fmla="*/ 2147483647 w 36"/>
                    <a:gd name="T11" fmla="*/ 0 h 54"/>
                    <a:gd name="T12" fmla="*/ 0 w 36"/>
                    <a:gd name="T13" fmla="*/ 2147483647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" h="54">
                      <a:moveTo>
                        <a:pt x="0" y="18"/>
                      </a:moveTo>
                      <a:lnTo>
                        <a:pt x="6" y="36"/>
                      </a:lnTo>
                      <a:lnTo>
                        <a:pt x="12" y="54"/>
                      </a:lnTo>
                      <a:lnTo>
                        <a:pt x="30" y="42"/>
                      </a:lnTo>
                      <a:lnTo>
                        <a:pt x="36" y="18"/>
                      </a:lnTo>
                      <a:lnTo>
                        <a:pt x="30" y="0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0" name="Freeform 165">
                  <a:extLst>
                    <a:ext uri="{FF2B5EF4-FFF2-40B4-BE49-F238E27FC236}">
                      <a16:creationId xmlns:a16="http://schemas.microsoft.com/office/drawing/2014/main" id="{0C710764-A9E5-4CDA-B64E-E8883F8B0A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28750" y="3288212"/>
                  <a:ext cx="392680" cy="439160"/>
                </a:xfrm>
                <a:custGeom>
                  <a:avLst/>
                  <a:gdLst>
                    <a:gd name="T0" fmla="*/ 2147483647 w 264"/>
                    <a:gd name="T1" fmla="*/ 2147483647 h 289"/>
                    <a:gd name="T2" fmla="*/ 2147483647 w 264"/>
                    <a:gd name="T3" fmla="*/ 2147483647 h 289"/>
                    <a:gd name="T4" fmla="*/ 2147483647 w 264"/>
                    <a:gd name="T5" fmla="*/ 2147483647 h 289"/>
                    <a:gd name="T6" fmla="*/ 2147483647 w 264"/>
                    <a:gd name="T7" fmla="*/ 2147483647 h 289"/>
                    <a:gd name="T8" fmla="*/ 2147483647 w 264"/>
                    <a:gd name="T9" fmla="*/ 2147483647 h 289"/>
                    <a:gd name="T10" fmla="*/ 2147483647 w 264"/>
                    <a:gd name="T11" fmla="*/ 2147483647 h 289"/>
                    <a:gd name="T12" fmla="*/ 2147483647 w 264"/>
                    <a:gd name="T13" fmla="*/ 2147483647 h 289"/>
                    <a:gd name="T14" fmla="*/ 2147483647 w 264"/>
                    <a:gd name="T15" fmla="*/ 2147483647 h 289"/>
                    <a:gd name="T16" fmla="*/ 2147483647 w 264"/>
                    <a:gd name="T17" fmla="*/ 2147483647 h 289"/>
                    <a:gd name="T18" fmla="*/ 2147483647 w 264"/>
                    <a:gd name="T19" fmla="*/ 2147483647 h 289"/>
                    <a:gd name="T20" fmla="*/ 2147483647 w 264"/>
                    <a:gd name="T21" fmla="*/ 0 h 289"/>
                    <a:gd name="T22" fmla="*/ 2147483647 w 264"/>
                    <a:gd name="T23" fmla="*/ 2147483647 h 289"/>
                    <a:gd name="T24" fmla="*/ 2147483647 w 264"/>
                    <a:gd name="T25" fmla="*/ 2147483647 h 289"/>
                    <a:gd name="T26" fmla="*/ 2147483647 w 264"/>
                    <a:gd name="T27" fmla="*/ 2147483647 h 289"/>
                    <a:gd name="T28" fmla="*/ 2147483647 w 264"/>
                    <a:gd name="T29" fmla="*/ 2147483647 h 289"/>
                    <a:gd name="T30" fmla="*/ 2147483647 w 264"/>
                    <a:gd name="T31" fmla="*/ 2147483647 h 289"/>
                    <a:gd name="T32" fmla="*/ 2147483647 w 264"/>
                    <a:gd name="T33" fmla="*/ 2147483647 h 289"/>
                    <a:gd name="T34" fmla="*/ 2147483647 w 264"/>
                    <a:gd name="T35" fmla="*/ 2147483647 h 289"/>
                    <a:gd name="T36" fmla="*/ 2147483647 w 264"/>
                    <a:gd name="T37" fmla="*/ 2147483647 h 289"/>
                    <a:gd name="T38" fmla="*/ 2147483647 w 264"/>
                    <a:gd name="T39" fmla="*/ 2147483647 h 289"/>
                    <a:gd name="T40" fmla="*/ 2147483647 w 264"/>
                    <a:gd name="T41" fmla="*/ 2147483647 h 289"/>
                    <a:gd name="T42" fmla="*/ 2147483647 w 264"/>
                    <a:gd name="T43" fmla="*/ 2147483647 h 289"/>
                    <a:gd name="T44" fmla="*/ 2147483647 w 264"/>
                    <a:gd name="T45" fmla="*/ 2147483647 h 289"/>
                    <a:gd name="T46" fmla="*/ 2147483647 w 264"/>
                    <a:gd name="T47" fmla="*/ 2147483647 h 289"/>
                    <a:gd name="T48" fmla="*/ 2147483647 w 264"/>
                    <a:gd name="T49" fmla="*/ 2147483647 h 289"/>
                    <a:gd name="T50" fmla="*/ 2147483647 w 264"/>
                    <a:gd name="T51" fmla="*/ 2147483647 h 289"/>
                    <a:gd name="T52" fmla="*/ 2147483647 w 264"/>
                    <a:gd name="T53" fmla="*/ 2147483647 h 289"/>
                    <a:gd name="T54" fmla="*/ 2147483647 w 264"/>
                    <a:gd name="T55" fmla="*/ 2147483647 h 289"/>
                    <a:gd name="T56" fmla="*/ 2147483647 w 264"/>
                    <a:gd name="T57" fmla="*/ 2147483647 h 289"/>
                    <a:gd name="T58" fmla="*/ 2147483647 w 264"/>
                    <a:gd name="T59" fmla="*/ 2147483647 h 289"/>
                    <a:gd name="T60" fmla="*/ 2147483647 w 264"/>
                    <a:gd name="T61" fmla="*/ 2147483647 h 289"/>
                    <a:gd name="T62" fmla="*/ 2147483647 w 264"/>
                    <a:gd name="T63" fmla="*/ 2147483647 h 289"/>
                    <a:gd name="T64" fmla="*/ 2147483647 w 264"/>
                    <a:gd name="T65" fmla="*/ 2147483647 h 289"/>
                    <a:gd name="T66" fmla="*/ 0 w 264"/>
                    <a:gd name="T67" fmla="*/ 2147483647 h 289"/>
                    <a:gd name="T68" fmla="*/ 2147483647 w 264"/>
                    <a:gd name="T69" fmla="*/ 2147483647 h 2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64" h="289">
                      <a:moveTo>
                        <a:pt x="6" y="247"/>
                      </a:moveTo>
                      <a:lnTo>
                        <a:pt x="42" y="235"/>
                      </a:lnTo>
                      <a:lnTo>
                        <a:pt x="66" y="235"/>
                      </a:lnTo>
                      <a:lnTo>
                        <a:pt x="108" y="199"/>
                      </a:lnTo>
                      <a:lnTo>
                        <a:pt x="138" y="187"/>
                      </a:lnTo>
                      <a:lnTo>
                        <a:pt x="144" y="157"/>
                      </a:lnTo>
                      <a:lnTo>
                        <a:pt x="156" y="109"/>
                      </a:lnTo>
                      <a:lnTo>
                        <a:pt x="156" y="72"/>
                      </a:lnTo>
                      <a:lnTo>
                        <a:pt x="174" y="48"/>
                      </a:lnTo>
                      <a:lnTo>
                        <a:pt x="174" y="18"/>
                      </a:lnTo>
                      <a:lnTo>
                        <a:pt x="186" y="0"/>
                      </a:lnTo>
                      <a:lnTo>
                        <a:pt x="210" y="18"/>
                      </a:lnTo>
                      <a:lnTo>
                        <a:pt x="246" y="30"/>
                      </a:lnTo>
                      <a:lnTo>
                        <a:pt x="264" y="30"/>
                      </a:lnTo>
                      <a:lnTo>
                        <a:pt x="240" y="54"/>
                      </a:lnTo>
                      <a:lnTo>
                        <a:pt x="222" y="66"/>
                      </a:lnTo>
                      <a:lnTo>
                        <a:pt x="210" y="85"/>
                      </a:lnTo>
                      <a:lnTo>
                        <a:pt x="180" y="60"/>
                      </a:lnTo>
                      <a:lnTo>
                        <a:pt x="162" y="97"/>
                      </a:lnTo>
                      <a:lnTo>
                        <a:pt x="186" y="139"/>
                      </a:lnTo>
                      <a:lnTo>
                        <a:pt x="168" y="169"/>
                      </a:lnTo>
                      <a:lnTo>
                        <a:pt x="162" y="193"/>
                      </a:lnTo>
                      <a:lnTo>
                        <a:pt x="162" y="235"/>
                      </a:lnTo>
                      <a:lnTo>
                        <a:pt x="150" y="247"/>
                      </a:lnTo>
                      <a:lnTo>
                        <a:pt x="138" y="241"/>
                      </a:lnTo>
                      <a:lnTo>
                        <a:pt x="126" y="247"/>
                      </a:lnTo>
                      <a:lnTo>
                        <a:pt x="102" y="247"/>
                      </a:lnTo>
                      <a:lnTo>
                        <a:pt x="90" y="247"/>
                      </a:lnTo>
                      <a:lnTo>
                        <a:pt x="66" y="271"/>
                      </a:lnTo>
                      <a:lnTo>
                        <a:pt x="60" y="259"/>
                      </a:lnTo>
                      <a:lnTo>
                        <a:pt x="48" y="265"/>
                      </a:lnTo>
                      <a:lnTo>
                        <a:pt x="36" y="271"/>
                      </a:lnTo>
                      <a:lnTo>
                        <a:pt x="12" y="289"/>
                      </a:lnTo>
                      <a:lnTo>
                        <a:pt x="0" y="259"/>
                      </a:lnTo>
                      <a:lnTo>
                        <a:pt x="6" y="247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1" name="Freeform 166">
                  <a:extLst>
                    <a:ext uri="{FF2B5EF4-FFF2-40B4-BE49-F238E27FC236}">
                      <a16:creationId xmlns:a16="http://schemas.microsoft.com/office/drawing/2014/main" id="{EC8CEAD2-49BC-47D9-A9DC-CC819E9469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05617" y="2884407"/>
                  <a:ext cx="70575" cy="359144"/>
                </a:xfrm>
                <a:custGeom>
                  <a:avLst/>
                  <a:gdLst>
                    <a:gd name="T0" fmla="*/ 2147483647 w 48"/>
                    <a:gd name="T1" fmla="*/ 2147483647 h 234"/>
                    <a:gd name="T2" fmla="*/ 2147483647 w 48"/>
                    <a:gd name="T3" fmla="*/ 2147483647 h 234"/>
                    <a:gd name="T4" fmla="*/ 2147483647 w 48"/>
                    <a:gd name="T5" fmla="*/ 2147483647 h 234"/>
                    <a:gd name="T6" fmla="*/ 0 w 48"/>
                    <a:gd name="T7" fmla="*/ 2147483647 h 234"/>
                    <a:gd name="T8" fmla="*/ 2147483647 w 48"/>
                    <a:gd name="T9" fmla="*/ 2147483647 h 234"/>
                    <a:gd name="T10" fmla="*/ 2147483647 w 48"/>
                    <a:gd name="T11" fmla="*/ 0 h 234"/>
                    <a:gd name="T12" fmla="*/ 2147483647 w 48"/>
                    <a:gd name="T13" fmla="*/ 2147483647 h 234"/>
                    <a:gd name="T14" fmla="*/ 2147483647 w 48"/>
                    <a:gd name="T15" fmla="*/ 2147483647 h 234"/>
                    <a:gd name="T16" fmla="*/ 2147483647 w 48"/>
                    <a:gd name="T17" fmla="*/ 2147483647 h 234"/>
                    <a:gd name="T18" fmla="*/ 2147483647 w 48"/>
                    <a:gd name="T19" fmla="*/ 2147483647 h 234"/>
                    <a:gd name="T20" fmla="*/ 2147483647 w 48"/>
                    <a:gd name="T21" fmla="*/ 2147483647 h 234"/>
                    <a:gd name="T22" fmla="*/ 2147483647 w 48"/>
                    <a:gd name="T23" fmla="*/ 2147483647 h 234"/>
                    <a:gd name="T24" fmla="*/ 2147483647 w 48"/>
                    <a:gd name="T25" fmla="*/ 2147483647 h 234"/>
                    <a:gd name="T26" fmla="*/ 2147483647 w 48"/>
                    <a:gd name="T27" fmla="*/ 2147483647 h 23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8" h="234">
                      <a:moveTo>
                        <a:pt x="12" y="222"/>
                      </a:moveTo>
                      <a:lnTo>
                        <a:pt x="12" y="180"/>
                      </a:lnTo>
                      <a:lnTo>
                        <a:pt x="6" y="90"/>
                      </a:lnTo>
                      <a:lnTo>
                        <a:pt x="0" y="66"/>
                      </a:lnTo>
                      <a:lnTo>
                        <a:pt x="6" y="30"/>
                      </a:lnTo>
                      <a:lnTo>
                        <a:pt x="12" y="0"/>
                      </a:lnTo>
                      <a:lnTo>
                        <a:pt x="24" y="36"/>
                      </a:lnTo>
                      <a:lnTo>
                        <a:pt x="24" y="60"/>
                      </a:lnTo>
                      <a:lnTo>
                        <a:pt x="48" y="156"/>
                      </a:lnTo>
                      <a:lnTo>
                        <a:pt x="30" y="144"/>
                      </a:lnTo>
                      <a:lnTo>
                        <a:pt x="24" y="168"/>
                      </a:lnTo>
                      <a:lnTo>
                        <a:pt x="24" y="198"/>
                      </a:lnTo>
                      <a:lnTo>
                        <a:pt x="42" y="234"/>
                      </a:lnTo>
                      <a:lnTo>
                        <a:pt x="12" y="22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2" name="Freeform 167">
                  <a:extLst>
                    <a:ext uri="{FF2B5EF4-FFF2-40B4-BE49-F238E27FC236}">
                      <a16:creationId xmlns:a16="http://schemas.microsoft.com/office/drawing/2014/main" id="{5F08530F-63B4-4146-8090-AFACDA41EF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7690" y="4203749"/>
                  <a:ext cx="161053" cy="228884"/>
                </a:xfrm>
                <a:custGeom>
                  <a:avLst/>
                  <a:gdLst>
                    <a:gd name="T0" fmla="*/ 2147483647 w 108"/>
                    <a:gd name="T1" fmla="*/ 2147483647 h 151"/>
                    <a:gd name="T2" fmla="*/ 0 w 108"/>
                    <a:gd name="T3" fmla="*/ 2147483647 h 151"/>
                    <a:gd name="T4" fmla="*/ 2147483647 w 108"/>
                    <a:gd name="T5" fmla="*/ 2147483647 h 151"/>
                    <a:gd name="T6" fmla="*/ 2147483647 w 108"/>
                    <a:gd name="T7" fmla="*/ 2147483647 h 151"/>
                    <a:gd name="T8" fmla="*/ 2147483647 w 108"/>
                    <a:gd name="T9" fmla="*/ 2147483647 h 151"/>
                    <a:gd name="T10" fmla="*/ 2147483647 w 108"/>
                    <a:gd name="T11" fmla="*/ 2147483647 h 151"/>
                    <a:gd name="T12" fmla="*/ 2147483647 w 108"/>
                    <a:gd name="T13" fmla="*/ 2147483647 h 151"/>
                    <a:gd name="T14" fmla="*/ 2147483647 w 108"/>
                    <a:gd name="T15" fmla="*/ 2147483647 h 151"/>
                    <a:gd name="T16" fmla="*/ 2147483647 w 108"/>
                    <a:gd name="T17" fmla="*/ 2147483647 h 151"/>
                    <a:gd name="T18" fmla="*/ 2147483647 w 108"/>
                    <a:gd name="T19" fmla="*/ 2147483647 h 151"/>
                    <a:gd name="T20" fmla="*/ 2147483647 w 108"/>
                    <a:gd name="T21" fmla="*/ 2147483647 h 151"/>
                    <a:gd name="T22" fmla="*/ 2147483647 w 108"/>
                    <a:gd name="T23" fmla="*/ 2147483647 h 151"/>
                    <a:gd name="T24" fmla="*/ 2147483647 w 108"/>
                    <a:gd name="T25" fmla="*/ 2147483647 h 151"/>
                    <a:gd name="T26" fmla="*/ 2147483647 w 108"/>
                    <a:gd name="T27" fmla="*/ 0 h 151"/>
                    <a:gd name="T28" fmla="*/ 2147483647 w 108"/>
                    <a:gd name="T29" fmla="*/ 2147483647 h 15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08" h="151">
                      <a:moveTo>
                        <a:pt x="12" y="18"/>
                      </a:moveTo>
                      <a:lnTo>
                        <a:pt x="0" y="42"/>
                      </a:lnTo>
                      <a:lnTo>
                        <a:pt x="6" y="72"/>
                      </a:lnTo>
                      <a:lnTo>
                        <a:pt x="18" y="85"/>
                      </a:lnTo>
                      <a:lnTo>
                        <a:pt x="36" y="91"/>
                      </a:lnTo>
                      <a:lnTo>
                        <a:pt x="72" y="109"/>
                      </a:lnTo>
                      <a:lnTo>
                        <a:pt x="78" y="139"/>
                      </a:lnTo>
                      <a:lnTo>
                        <a:pt x="108" y="151"/>
                      </a:lnTo>
                      <a:lnTo>
                        <a:pt x="102" y="127"/>
                      </a:lnTo>
                      <a:lnTo>
                        <a:pt x="78" y="91"/>
                      </a:lnTo>
                      <a:lnTo>
                        <a:pt x="42" y="66"/>
                      </a:lnTo>
                      <a:lnTo>
                        <a:pt x="48" y="48"/>
                      </a:lnTo>
                      <a:lnTo>
                        <a:pt x="54" y="12"/>
                      </a:lnTo>
                      <a:lnTo>
                        <a:pt x="30" y="0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3" name="Freeform 168">
                  <a:extLst>
                    <a:ext uri="{FF2B5EF4-FFF2-40B4-BE49-F238E27FC236}">
                      <a16:creationId xmlns:a16="http://schemas.microsoft.com/office/drawing/2014/main" id="{86CB434F-178B-44BA-B8A9-AE413AFA4D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42836" y="4469849"/>
                  <a:ext cx="132099" cy="107929"/>
                </a:xfrm>
                <a:custGeom>
                  <a:avLst/>
                  <a:gdLst>
                    <a:gd name="T0" fmla="*/ 0 w 90"/>
                    <a:gd name="T1" fmla="*/ 2147483647 h 72"/>
                    <a:gd name="T2" fmla="*/ 2147483647 w 90"/>
                    <a:gd name="T3" fmla="*/ 2147483647 h 72"/>
                    <a:gd name="T4" fmla="*/ 2147483647 w 90"/>
                    <a:gd name="T5" fmla="*/ 2147483647 h 72"/>
                    <a:gd name="T6" fmla="*/ 2147483647 w 90"/>
                    <a:gd name="T7" fmla="*/ 0 h 72"/>
                    <a:gd name="T8" fmla="*/ 2147483647 w 90"/>
                    <a:gd name="T9" fmla="*/ 2147483647 h 72"/>
                    <a:gd name="T10" fmla="*/ 2147483647 w 90"/>
                    <a:gd name="T11" fmla="*/ 2147483647 h 72"/>
                    <a:gd name="T12" fmla="*/ 2147483647 w 90"/>
                    <a:gd name="T13" fmla="*/ 2147483647 h 72"/>
                    <a:gd name="T14" fmla="*/ 2147483647 w 90"/>
                    <a:gd name="T15" fmla="*/ 2147483647 h 72"/>
                    <a:gd name="T16" fmla="*/ 2147483647 w 90"/>
                    <a:gd name="T17" fmla="*/ 2147483647 h 72"/>
                    <a:gd name="T18" fmla="*/ 0 w 90"/>
                    <a:gd name="T19" fmla="*/ 2147483647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" h="72">
                      <a:moveTo>
                        <a:pt x="0" y="54"/>
                      </a:moveTo>
                      <a:lnTo>
                        <a:pt x="18" y="24"/>
                      </a:lnTo>
                      <a:lnTo>
                        <a:pt x="42" y="24"/>
                      </a:lnTo>
                      <a:lnTo>
                        <a:pt x="60" y="0"/>
                      </a:lnTo>
                      <a:lnTo>
                        <a:pt x="90" y="24"/>
                      </a:lnTo>
                      <a:lnTo>
                        <a:pt x="90" y="72"/>
                      </a:lnTo>
                      <a:lnTo>
                        <a:pt x="60" y="60"/>
                      </a:lnTo>
                      <a:lnTo>
                        <a:pt x="42" y="60"/>
                      </a:lnTo>
                      <a:lnTo>
                        <a:pt x="24" y="48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4" name="Freeform 169">
                  <a:extLst>
                    <a:ext uri="{FF2B5EF4-FFF2-40B4-BE49-F238E27FC236}">
                      <a16:creationId xmlns:a16="http://schemas.microsoft.com/office/drawing/2014/main" id="{615E9504-A5B3-49E0-847E-C297F11B61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81943" y="2977449"/>
                  <a:ext cx="886699" cy="457768"/>
                </a:xfrm>
                <a:custGeom>
                  <a:avLst/>
                  <a:gdLst>
                    <a:gd name="T0" fmla="*/ 2147483647 w 595"/>
                    <a:gd name="T1" fmla="*/ 2147483647 h 301"/>
                    <a:gd name="T2" fmla="*/ 2147483647 w 595"/>
                    <a:gd name="T3" fmla="*/ 2147483647 h 301"/>
                    <a:gd name="T4" fmla="*/ 2147483647 w 595"/>
                    <a:gd name="T5" fmla="*/ 2147483647 h 301"/>
                    <a:gd name="T6" fmla="*/ 2147483647 w 595"/>
                    <a:gd name="T7" fmla="*/ 2147483647 h 301"/>
                    <a:gd name="T8" fmla="*/ 2147483647 w 595"/>
                    <a:gd name="T9" fmla="*/ 2147483647 h 301"/>
                    <a:gd name="T10" fmla="*/ 2147483647 w 595"/>
                    <a:gd name="T11" fmla="*/ 2147483647 h 301"/>
                    <a:gd name="T12" fmla="*/ 2147483647 w 595"/>
                    <a:gd name="T13" fmla="*/ 2147483647 h 301"/>
                    <a:gd name="T14" fmla="*/ 2147483647 w 595"/>
                    <a:gd name="T15" fmla="*/ 2147483647 h 301"/>
                    <a:gd name="T16" fmla="*/ 2147483647 w 595"/>
                    <a:gd name="T17" fmla="*/ 2147483647 h 301"/>
                    <a:gd name="T18" fmla="*/ 2147483647 w 595"/>
                    <a:gd name="T19" fmla="*/ 2147483647 h 301"/>
                    <a:gd name="T20" fmla="*/ 2147483647 w 595"/>
                    <a:gd name="T21" fmla="*/ 2147483647 h 301"/>
                    <a:gd name="T22" fmla="*/ 2147483647 w 595"/>
                    <a:gd name="T23" fmla="*/ 2147483647 h 301"/>
                    <a:gd name="T24" fmla="*/ 2147483647 w 595"/>
                    <a:gd name="T25" fmla="*/ 2147483647 h 301"/>
                    <a:gd name="T26" fmla="*/ 2147483647 w 595"/>
                    <a:gd name="T27" fmla="*/ 2147483647 h 301"/>
                    <a:gd name="T28" fmla="*/ 2147483647 w 595"/>
                    <a:gd name="T29" fmla="*/ 2147483647 h 301"/>
                    <a:gd name="T30" fmla="*/ 2147483647 w 595"/>
                    <a:gd name="T31" fmla="*/ 2147483647 h 301"/>
                    <a:gd name="T32" fmla="*/ 2147483647 w 595"/>
                    <a:gd name="T33" fmla="*/ 2147483647 h 301"/>
                    <a:gd name="T34" fmla="*/ 2147483647 w 595"/>
                    <a:gd name="T35" fmla="*/ 2147483647 h 301"/>
                    <a:gd name="T36" fmla="*/ 2147483647 w 595"/>
                    <a:gd name="T37" fmla="*/ 2147483647 h 301"/>
                    <a:gd name="T38" fmla="*/ 2147483647 w 595"/>
                    <a:gd name="T39" fmla="*/ 2147483647 h 301"/>
                    <a:gd name="T40" fmla="*/ 2147483647 w 595"/>
                    <a:gd name="T41" fmla="*/ 2147483647 h 301"/>
                    <a:gd name="T42" fmla="*/ 2147483647 w 595"/>
                    <a:gd name="T43" fmla="*/ 0 h 301"/>
                    <a:gd name="T44" fmla="*/ 2147483647 w 595"/>
                    <a:gd name="T45" fmla="*/ 2147483647 h 301"/>
                    <a:gd name="T46" fmla="*/ 2147483647 w 595"/>
                    <a:gd name="T47" fmla="*/ 2147483647 h 301"/>
                    <a:gd name="T48" fmla="*/ 2147483647 w 595"/>
                    <a:gd name="T49" fmla="*/ 2147483647 h 301"/>
                    <a:gd name="T50" fmla="*/ 2147483647 w 595"/>
                    <a:gd name="T51" fmla="*/ 2147483647 h 301"/>
                    <a:gd name="T52" fmla="*/ 2147483647 w 595"/>
                    <a:gd name="T53" fmla="*/ 2147483647 h 301"/>
                    <a:gd name="T54" fmla="*/ 0 w 595"/>
                    <a:gd name="T55" fmla="*/ 2147483647 h 301"/>
                    <a:gd name="T56" fmla="*/ 2147483647 w 595"/>
                    <a:gd name="T57" fmla="*/ 2147483647 h 301"/>
                    <a:gd name="T58" fmla="*/ 2147483647 w 595"/>
                    <a:gd name="T59" fmla="*/ 2147483647 h 301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595" h="301">
                      <a:moveTo>
                        <a:pt x="42" y="126"/>
                      </a:moveTo>
                      <a:lnTo>
                        <a:pt x="48" y="186"/>
                      </a:lnTo>
                      <a:lnTo>
                        <a:pt x="127" y="210"/>
                      </a:lnTo>
                      <a:lnTo>
                        <a:pt x="181" y="264"/>
                      </a:lnTo>
                      <a:lnTo>
                        <a:pt x="253" y="270"/>
                      </a:lnTo>
                      <a:lnTo>
                        <a:pt x="313" y="301"/>
                      </a:lnTo>
                      <a:lnTo>
                        <a:pt x="379" y="258"/>
                      </a:lnTo>
                      <a:lnTo>
                        <a:pt x="445" y="252"/>
                      </a:lnTo>
                      <a:lnTo>
                        <a:pt x="457" y="210"/>
                      </a:lnTo>
                      <a:lnTo>
                        <a:pt x="499" y="192"/>
                      </a:lnTo>
                      <a:lnTo>
                        <a:pt x="541" y="174"/>
                      </a:lnTo>
                      <a:lnTo>
                        <a:pt x="595" y="156"/>
                      </a:lnTo>
                      <a:lnTo>
                        <a:pt x="583" y="132"/>
                      </a:lnTo>
                      <a:lnTo>
                        <a:pt x="529" y="126"/>
                      </a:lnTo>
                      <a:lnTo>
                        <a:pt x="529" y="96"/>
                      </a:lnTo>
                      <a:lnTo>
                        <a:pt x="541" y="72"/>
                      </a:lnTo>
                      <a:lnTo>
                        <a:pt x="499" y="60"/>
                      </a:lnTo>
                      <a:lnTo>
                        <a:pt x="403" y="84"/>
                      </a:lnTo>
                      <a:lnTo>
                        <a:pt x="367" y="54"/>
                      </a:lnTo>
                      <a:lnTo>
                        <a:pt x="307" y="54"/>
                      </a:lnTo>
                      <a:lnTo>
                        <a:pt x="289" y="36"/>
                      </a:lnTo>
                      <a:lnTo>
                        <a:pt x="217" y="0"/>
                      </a:lnTo>
                      <a:lnTo>
                        <a:pt x="193" y="30"/>
                      </a:lnTo>
                      <a:lnTo>
                        <a:pt x="169" y="66"/>
                      </a:lnTo>
                      <a:lnTo>
                        <a:pt x="121" y="48"/>
                      </a:lnTo>
                      <a:lnTo>
                        <a:pt x="54" y="54"/>
                      </a:lnTo>
                      <a:lnTo>
                        <a:pt x="12" y="78"/>
                      </a:lnTo>
                      <a:lnTo>
                        <a:pt x="0" y="102"/>
                      </a:lnTo>
                      <a:lnTo>
                        <a:pt x="6" y="108"/>
                      </a:lnTo>
                      <a:lnTo>
                        <a:pt x="42" y="126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5" name="Line 449">
                  <a:extLst>
                    <a:ext uri="{FF2B5EF4-FFF2-40B4-BE49-F238E27FC236}">
                      <a16:creationId xmlns:a16="http://schemas.microsoft.com/office/drawing/2014/main" id="{44990858-C5A1-4F6C-9B59-41A471B37A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34260" y="4224217"/>
                  <a:ext cx="0" cy="0"/>
                </a:xfrm>
                <a:prstGeom prst="line">
                  <a:avLst/>
                </a:pr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6" name="Freeform 171">
                  <a:extLst>
                    <a:ext uri="{FF2B5EF4-FFF2-40B4-BE49-F238E27FC236}">
                      <a16:creationId xmlns:a16="http://schemas.microsoft.com/office/drawing/2014/main" id="{921FAF24-986B-4D79-B774-34DD81A83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4361" y="3386835"/>
                  <a:ext cx="141148" cy="182363"/>
                </a:xfrm>
                <a:custGeom>
                  <a:avLst/>
                  <a:gdLst>
                    <a:gd name="T0" fmla="*/ 2147483647 w 78"/>
                    <a:gd name="T1" fmla="*/ 2147483647 h 98"/>
                    <a:gd name="T2" fmla="*/ 2147483647 w 78"/>
                    <a:gd name="T3" fmla="*/ 2147483647 h 98"/>
                    <a:gd name="T4" fmla="*/ 2147483647 w 78"/>
                    <a:gd name="T5" fmla="*/ 2147483647 h 98"/>
                    <a:gd name="T6" fmla="*/ 2147483647 w 78"/>
                    <a:gd name="T7" fmla="*/ 2147483647 h 98"/>
                    <a:gd name="T8" fmla="*/ 0 w 78"/>
                    <a:gd name="T9" fmla="*/ 2147483647 h 98"/>
                    <a:gd name="T10" fmla="*/ 0 w 78"/>
                    <a:gd name="T11" fmla="*/ 2147483647 h 98"/>
                    <a:gd name="T12" fmla="*/ 2147483647 w 78"/>
                    <a:gd name="T13" fmla="*/ 2147483647 h 98"/>
                    <a:gd name="T14" fmla="*/ 2147483647 w 78"/>
                    <a:gd name="T15" fmla="*/ 2147483647 h 98"/>
                    <a:gd name="T16" fmla="*/ 2147483647 w 78"/>
                    <a:gd name="T17" fmla="*/ 2147483647 h 98"/>
                    <a:gd name="T18" fmla="*/ 2147483647 w 78"/>
                    <a:gd name="T19" fmla="*/ 2147483647 h 98"/>
                    <a:gd name="T20" fmla="*/ 2147483647 w 78"/>
                    <a:gd name="T21" fmla="*/ 2147483647 h 98"/>
                    <a:gd name="T22" fmla="*/ 2147483647 w 78"/>
                    <a:gd name="T23" fmla="*/ 2147483647 h 98"/>
                    <a:gd name="T24" fmla="*/ 2147483647 w 78"/>
                    <a:gd name="T25" fmla="*/ 2147483647 h 98"/>
                    <a:gd name="T26" fmla="*/ 2147483647 w 78"/>
                    <a:gd name="T27" fmla="*/ 2147483647 h 98"/>
                    <a:gd name="T28" fmla="*/ 2147483647 w 78"/>
                    <a:gd name="T29" fmla="*/ 2147483647 h 98"/>
                    <a:gd name="T30" fmla="*/ 2147483647 w 78"/>
                    <a:gd name="T31" fmla="*/ 2147483647 h 98"/>
                    <a:gd name="T32" fmla="*/ 2147483647 w 78"/>
                    <a:gd name="T33" fmla="*/ 2147483647 h 98"/>
                    <a:gd name="T34" fmla="*/ 2147483647 w 78"/>
                    <a:gd name="T35" fmla="*/ 2147483647 h 98"/>
                    <a:gd name="T36" fmla="*/ 2147483647 w 78"/>
                    <a:gd name="T37" fmla="*/ 2147483647 h 98"/>
                    <a:gd name="T38" fmla="*/ 2147483647 w 78"/>
                    <a:gd name="T39" fmla="*/ 2147483647 h 98"/>
                    <a:gd name="T40" fmla="*/ 2147483647 w 78"/>
                    <a:gd name="T41" fmla="*/ 2147483647 h 98"/>
                    <a:gd name="T42" fmla="*/ 2147483647 w 78"/>
                    <a:gd name="T43" fmla="*/ 2147483647 h 98"/>
                    <a:gd name="T44" fmla="*/ 2147483647 w 78"/>
                    <a:gd name="T45" fmla="*/ 2147483647 h 98"/>
                    <a:gd name="T46" fmla="*/ 2147483647 w 78"/>
                    <a:gd name="T47" fmla="*/ 2147483647 h 98"/>
                    <a:gd name="T48" fmla="*/ 2147483647 w 78"/>
                    <a:gd name="T49" fmla="*/ 2147483647 h 98"/>
                    <a:gd name="T50" fmla="*/ 2147483647 w 78"/>
                    <a:gd name="T51" fmla="*/ 2147483647 h 98"/>
                    <a:gd name="T52" fmla="*/ 2147483647 w 78"/>
                    <a:gd name="T53" fmla="*/ 2147483647 h 98"/>
                    <a:gd name="T54" fmla="*/ 2147483647 w 78"/>
                    <a:gd name="T55" fmla="*/ 2147483647 h 98"/>
                    <a:gd name="T56" fmla="*/ 2147483647 w 78"/>
                    <a:gd name="T57" fmla="*/ 2147483647 h 98"/>
                    <a:gd name="T58" fmla="*/ 2147483647 w 78"/>
                    <a:gd name="T59" fmla="*/ 2147483647 h 98"/>
                    <a:gd name="T60" fmla="*/ 2147483647 w 78"/>
                    <a:gd name="T61" fmla="*/ 2147483647 h 98"/>
                    <a:gd name="T62" fmla="*/ 2147483647 w 78"/>
                    <a:gd name="T63" fmla="*/ 0 h 98"/>
                    <a:gd name="T64" fmla="*/ 2147483647 w 78"/>
                    <a:gd name="T65" fmla="*/ 2147483647 h 9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78" h="98">
                      <a:moveTo>
                        <a:pt x="32" y="12"/>
                      </a:moveTo>
                      <a:lnTo>
                        <a:pt x="34" y="32"/>
                      </a:lnTo>
                      <a:lnTo>
                        <a:pt x="20" y="22"/>
                      </a:lnTo>
                      <a:lnTo>
                        <a:pt x="6" y="34"/>
                      </a:lnTo>
                      <a:lnTo>
                        <a:pt x="0" y="56"/>
                      </a:lnTo>
                      <a:lnTo>
                        <a:pt x="6" y="56"/>
                      </a:lnTo>
                      <a:lnTo>
                        <a:pt x="10" y="56"/>
                      </a:lnTo>
                      <a:lnTo>
                        <a:pt x="30" y="70"/>
                      </a:lnTo>
                      <a:lnTo>
                        <a:pt x="34" y="84"/>
                      </a:lnTo>
                      <a:lnTo>
                        <a:pt x="36" y="92"/>
                      </a:lnTo>
                      <a:lnTo>
                        <a:pt x="40" y="98"/>
                      </a:lnTo>
                      <a:lnTo>
                        <a:pt x="70" y="88"/>
                      </a:lnTo>
                      <a:lnTo>
                        <a:pt x="70" y="84"/>
                      </a:lnTo>
                      <a:lnTo>
                        <a:pt x="68" y="82"/>
                      </a:lnTo>
                      <a:lnTo>
                        <a:pt x="66" y="78"/>
                      </a:lnTo>
                      <a:lnTo>
                        <a:pt x="64" y="76"/>
                      </a:lnTo>
                      <a:lnTo>
                        <a:pt x="64" y="60"/>
                      </a:lnTo>
                      <a:lnTo>
                        <a:pt x="64" y="46"/>
                      </a:lnTo>
                      <a:lnTo>
                        <a:pt x="54" y="26"/>
                      </a:lnTo>
                      <a:lnTo>
                        <a:pt x="64" y="16"/>
                      </a:lnTo>
                      <a:lnTo>
                        <a:pt x="78" y="4"/>
                      </a:lnTo>
                      <a:lnTo>
                        <a:pt x="52" y="0"/>
                      </a:lnTo>
                      <a:lnTo>
                        <a:pt x="32" y="1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7" name="Freeform 172">
                  <a:extLst>
                    <a:ext uri="{FF2B5EF4-FFF2-40B4-BE49-F238E27FC236}">
                      <a16:creationId xmlns:a16="http://schemas.microsoft.com/office/drawing/2014/main" id="{B31CE94C-0B6D-4512-BA68-ECCB713232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8649" y="3550591"/>
                  <a:ext cx="97718" cy="122816"/>
                </a:xfrm>
                <a:custGeom>
                  <a:avLst/>
                  <a:gdLst>
                    <a:gd name="T0" fmla="*/ 2147483647 w 54"/>
                    <a:gd name="T1" fmla="*/ 2147483647 h 66"/>
                    <a:gd name="T2" fmla="*/ 2147483647 w 54"/>
                    <a:gd name="T3" fmla="*/ 2147483647 h 66"/>
                    <a:gd name="T4" fmla="*/ 2147483647 w 54"/>
                    <a:gd name="T5" fmla="*/ 2147483647 h 66"/>
                    <a:gd name="T6" fmla="*/ 2147483647 w 54"/>
                    <a:gd name="T7" fmla="*/ 2147483647 h 66"/>
                    <a:gd name="T8" fmla="*/ 0 w 54"/>
                    <a:gd name="T9" fmla="*/ 2147483647 h 66"/>
                    <a:gd name="T10" fmla="*/ 0 w 54"/>
                    <a:gd name="T11" fmla="*/ 2147483647 h 66"/>
                    <a:gd name="T12" fmla="*/ 2147483647 w 54"/>
                    <a:gd name="T13" fmla="*/ 2147483647 h 66"/>
                    <a:gd name="T14" fmla="*/ 2147483647 w 54"/>
                    <a:gd name="T15" fmla="*/ 2147483647 h 66"/>
                    <a:gd name="T16" fmla="*/ 2147483647 w 54"/>
                    <a:gd name="T17" fmla="*/ 2147483647 h 66"/>
                    <a:gd name="T18" fmla="*/ 2147483647 w 54"/>
                    <a:gd name="T19" fmla="*/ 2147483647 h 66"/>
                    <a:gd name="T20" fmla="*/ 2147483647 w 54"/>
                    <a:gd name="T21" fmla="*/ 2147483647 h 66"/>
                    <a:gd name="T22" fmla="*/ 2147483647 w 54"/>
                    <a:gd name="T23" fmla="*/ 2147483647 h 66"/>
                    <a:gd name="T24" fmla="*/ 2147483647 w 54"/>
                    <a:gd name="T25" fmla="*/ 2147483647 h 66"/>
                    <a:gd name="T26" fmla="*/ 2147483647 w 54"/>
                    <a:gd name="T27" fmla="*/ 0 h 66"/>
                    <a:gd name="T28" fmla="*/ 2147483647 w 54"/>
                    <a:gd name="T29" fmla="*/ 2147483647 h 66"/>
                    <a:gd name="T30" fmla="*/ 2147483647 w 54"/>
                    <a:gd name="T31" fmla="*/ 2147483647 h 66"/>
                    <a:gd name="T32" fmla="*/ 2147483647 w 54"/>
                    <a:gd name="T33" fmla="*/ 2147483647 h 66"/>
                    <a:gd name="T34" fmla="*/ 2147483647 w 54"/>
                    <a:gd name="T35" fmla="*/ 2147483647 h 6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54" h="66">
                      <a:moveTo>
                        <a:pt x="10" y="12"/>
                      </a:moveTo>
                      <a:lnTo>
                        <a:pt x="10" y="12"/>
                      </a:lnTo>
                      <a:lnTo>
                        <a:pt x="10" y="36"/>
                      </a:lnTo>
                      <a:lnTo>
                        <a:pt x="0" y="66"/>
                      </a:lnTo>
                      <a:lnTo>
                        <a:pt x="20" y="66"/>
                      </a:lnTo>
                      <a:lnTo>
                        <a:pt x="40" y="60"/>
                      </a:lnTo>
                      <a:lnTo>
                        <a:pt x="50" y="52"/>
                      </a:lnTo>
                      <a:lnTo>
                        <a:pt x="54" y="36"/>
                      </a:lnTo>
                      <a:lnTo>
                        <a:pt x="40" y="0"/>
                      </a:lnTo>
                      <a:lnTo>
                        <a:pt x="10" y="10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8" name="Freeform 185">
                  <a:extLst>
                    <a:ext uri="{FF2B5EF4-FFF2-40B4-BE49-F238E27FC236}">
                      <a16:creationId xmlns:a16="http://schemas.microsoft.com/office/drawing/2014/main" id="{7943B1BB-BCA6-4ECB-9997-346334B7E2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76055" y="2770896"/>
                  <a:ext cx="56097" cy="113511"/>
                </a:xfrm>
                <a:custGeom>
                  <a:avLst/>
                  <a:gdLst>
                    <a:gd name="T0" fmla="*/ 1 w 429209"/>
                    <a:gd name="T1" fmla="*/ 16 h 839755"/>
                    <a:gd name="T2" fmla="*/ 1 w 429209"/>
                    <a:gd name="T3" fmla="*/ 11 h 839755"/>
                    <a:gd name="T4" fmla="*/ 0 w 429209"/>
                    <a:gd name="T5" fmla="*/ 11 h 839755"/>
                    <a:gd name="T6" fmla="*/ 2 w 429209"/>
                    <a:gd name="T7" fmla="*/ 3 h 839755"/>
                    <a:gd name="T8" fmla="*/ 5 w 429209"/>
                    <a:gd name="T9" fmla="*/ 3 h 839755"/>
                    <a:gd name="T10" fmla="*/ 8 w 429209"/>
                    <a:gd name="T11" fmla="*/ 0 h 839755"/>
                    <a:gd name="T12" fmla="*/ 8 w 429209"/>
                    <a:gd name="T13" fmla="*/ 5 h 839755"/>
                    <a:gd name="T14" fmla="*/ 8 w 429209"/>
                    <a:gd name="T15" fmla="*/ 8 h 839755"/>
                    <a:gd name="T16" fmla="*/ 4 w 429209"/>
                    <a:gd name="T17" fmla="*/ 13 h 839755"/>
                    <a:gd name="T18" fmla="*/ 4 w 429209"/>
                    <a:gd name="T19" fmla="*/ 17 h 839755"/>
                    <a:gd name="T20" fmla="*/ 2 w 429209"/>
                    <a:gd name="T21" fmla="*/ 16 h 839755"/>
                    <a:gd name="T22" fmla="*/ 1 w 429209"/>
                    <a:gd name="T23" fmla="*/ 16 h 83975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29209" h="839755">
                      <a:moveTo>
                        <a:pt x="53214" y="797282"/>
                      </a:moveTo>
                      <a:cubicBezTo>
                        <a:pt x="54137" y="718133"/>
                        <a:pt x="55061" y="638985"/>
                        <a:pt x="55984" y="559836"/>
                      </a:cubicBezTo>
                      <a:lnTo>
                        <a:pt x="0" y="522514"/>
                      </a:lnTo>
                      <a:lnTo>
                        <a:pt x="111968" y="130628"/>
                      </a:lnTo>
                      <a:lnTo>
                        <a:pt x="261258" y="130628"/>
                      </a:lnTo>
                      <a:lnTo>
                        <a:pt x="391886" y="0"/>
                      </a:lnTo>
                      <a:lnTo>
                        <a:pt x="410547" y="261257"/>
                      </a:lnTo>
                      <a:lnTo>
                        <a:pt x="429209" y="410547"/>
                      </a:lnTo>
                      <a:lnTo>
                        <a:pt x="223935" y="634481"/>
                      </a:lnTo>
                      <a:lnTo>
                        <a:pt x="223935" y="839755"/>
                      </a:lnTo>
                      <a:lnTo>
                        <a:pt x="111968" y="783771"/>
                      </a:lnTo>
                      <a:lnTo>
                        <a:pt x="53214" y="79728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Freeform 186">
                  <a:extLst>
                    <a:ext uri="{FF2B5EF4-FFF2-40B4-BE49-F238E27FC236}">
                      <a16:creationId xmlns:a16="http://schemas.microsoft.com/office/drawing/2014/main" id="{E5C19F5F-1F05-47DA-B40E-3A782C202B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4677" y="3574782"/>
                  <a:ext cx="499447" cy="489402"/>
                </a:xfrm>
                <a:custGeom>
                  <a:avLst/>
                  <a:gdLst>
                    <a:gd name="T0" fmla="*/ 466397904 w 10944"/>
                    <a:gd name="T1" fmla="*/ 611944579 h 10652"/>
                    <a:gd name="T2" fmla="*/ 517357383 w 10944"/>
                    <a:gd name="T3" fmla="*/ 582817865 h 10652"/>
                    <a:gd name="T4" fmla="*/ 462547877 w 10944"/>
                    <a:gd name="T5" fmla="*/ 488039035 h 10652"/>
                    <a:gd name="T6" fmla="*/ 473072204 w 10944"/>
                    <a:gd name="T7" fmla="*/ 451330707 h 10652"/>
                    <a:gd name="T8" fmla="*/ 492840160 w 10944"/>
                    <a:gd name="T9" fmla="*/ 428221700 h 10652"/>
                    <a:gd name="T10" fmla="*/ 543863776 w 10944"/>
                    <a:gd name="T11" fmla="*/ 423588226 h 10652"/>
                    <a:gd name="T12" fmla="*/ 607658881 w 10944"/>
                    <a:gd name="T13" fmla="*/ 305580529 h 10652"/>
                    <a:gd name="T14" fmla="*/ 642894364 w 10944"/>
                    <a:gd name="T15" fmla="*/ 229636695 h 10652"/>
                    <a:gd name="T16" fmla="*/ 664587393 w 10944"/>
                    <a:gd name="T17" fmla="*/ 152068986 h 10652"/>
                    <a:gd name="T18" fmla="*/ 623382877 w 10944"/>
                    <a:gd name="T19" fmla="*/ 124868816 h 10652"/>
                    <a:gd name="T20" fmla="*/ 628260338 w 10944"/>
                    <a:gd name="T21" fmla="*/ 67939730 h 10652"/>
                    <a:gd name="T22" fmla="*/ 699372476 w 10944"/>
                    <a:gd name="T23" fmla="*/ 50969780 h 10652"/>
                    <a:gd name="T24" fmla="*/ 686216285 w 10944"/>
                    <a:gd name="T25" fmla="*/ 28103512 h 10652"/>
                    <a:gd name="T26" fmla="*/ 656821561 w 10944"/>
                    <a:gd name="T27" fmla="*/ 10771002 h 10652"/>
                    <a:gd name="T28" fmla="*/ 619082409 w 10944"/>
                    <a:gd name="T29" fmla="*/ 59930 h 10652"/>
                    <a:gd name="T30" fmla="*/ 538858041 w 10944"/>
                    <a:gd name="T31" fmla="*/ 14261453 h 10652"/>
                    <a:gd name="T32" fmla="*/ 499836628 w 10944"/>
                    <a:gd name="T33" fmla="*/ 15826966 h 10652"/>
                    <a:gd name="T34" fmla="*/ 454782044 w 10944"/>
                    <a:gd name="T35" fmla="*/ 34482211 h 10652"/>
                    <a:gd name="T36" fmla="*/ 444961383 w 10944"/>
                    <a:gd name="T37" fmla="*/ 97668646 h 10652"/>
                    <a:gd name="T38" fmla="*/ 444961383 w 10944"/>
                    <a:gd name="T39" fmla="*/ 124868816 h 10652"/>
                    <a:gd name="T40" fmla="*/ 431162420 w 10944"/>
                    <a:gd name="T41" fmla="*/ 138468137 h 10652"/>
                    <a:gd name="T42" fmla="*/ 415566658 w 10944"/>
                    <a:gd name="T43" fmla="*/ 185586397 h 10652"/>
                    <a:gd name="T44" fmla="*/ 335085862 w 10944"/>
                    <a:gd name="T45" fmla="*/ 220309818 h 10652"/>
                    <a:gd name="T46" fmla="*/ 293945443 w 10944"/>
                    <a:gd name="T47" fmla="*/ 247509987 h 10652"/>
                    <a:gd name="T48" fmla="*/ 252678431 w 10944"/>
                    <a:gd name="T49" fmla="*/ 301609187 h 10652"/>
                    <a:gd name="T50" fmla="*/ 170399193 w 10944"/>
                    <a:gd name="T51" fmla="*/ 315630998 h 10652"/>
                    <a:gd name="T52" fmla="*/ 91072464 w 10944"/>
                    <a:gd name="T53" fmla="*/ 376711138 h 10652"/>
                    <a:gd name="T54" fmla="*/ 10846495 w 10944"/>
                    <a:gd name="T55" fmla="*/ 372979477 h 10652"/>
                    <a:gd name="T56" fmla="*/ 44990446 w 10944"/>
                    <a:gd name="T57" fmla="*/ 421723141 h 10652"/>
                    <a:gd name="T58" fmla="*/ 85423996 w 10944"/>
                    <a:gd name="T59" fmla="*/ 440739456 h 10652"/>
                    <a:gd name="T60" fmla="*/ 86515528 w 10944"/>
                    <a:gd name="T61" fmla="*/ 460296554 h 10652"/>
                    <a:gd name="T62" fmla="*/ 88055899 w 10944"/>
                    <a:gd name="T63" fmla="*/ 479133079 h 10652"/>
                    <a:gd name="T64" fmla="*/ 65014870 w 10944"/>
                    <a:gd name="T65" fmla="*/ 489483159 h 10652"/>
                    <a:gd name="T66" fmla="*/ 20665555 w 10944"/>
                    <a:gd name="T67" fmla="*/ 524205012 h 10652"/>
                    <a:gd name="T68" fmla="*/ 30035855 w 10944"/>
                    <a:gd name="T69" fmla="*/ 552488275 h 10652"/>
                    <a:gd name="T70" fmla="*/ 392783739 w 10944"/>
                    <a:gd name="T71" fmla="*/ 641009795 h 10652"/>
                    <a:gd name="T72" fmla="*/ 409535130 w 10944"/>
                    <a:gd name="T73" fmla="*/ 632103879 h 10652"/>
                    <a:gd name="T74" fmla="*/ 466397904 w 10944"/>
                    <a:gd name="T75" fmla="*/ 611944579 h 1065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0944" h="10652">
                      <a:moveTo>
                        <a:pt x="7267" y="10169"/>
                      </a:moveTo>
                      <a:cubicBezTo>
                        <a:pt x="7552" y="10018"/>
                        <a:pt x="8071" y="10028"/>
                        <a:pt x="8061" y="9685"/>
                      </a:cubicBezTo>
                      <a:cubicBezTo>
                        <a:pt x="8051" y="9342"/>
                        <a:pt x="7322" y="8474"/>
                        <a:pt x="7207" y="8110"/>
                      </a:cubicBezTo>
                      <a:cubicBezTo>
                        <a:pt x="7092" y="7746"/>
                        <a:pt x="7292" y="7666"/>
                        <a:pt x="7371" y="7500"/>
                      </a:cubicBezTo>
                      <a:cubicBezTo>
                        <a:pt x="7450" y="7334"/>
                        <a:pt x="7495" y="7193"/>
                        <a:pt x="7679" y="7116"/>
                      </a:cubicBezTo>
                      <a:cubicBezTo>
                        <a:pt x="7863" y="7039"/>
                        <a:pt x="8176" y="7379"/>
                        <a:pt x="8474" y="7039"/>
                      </a:cubicBezTo>
                      <a:cubicBezTo>
                        <a:pt x="8772" y="6699"/>
                        <a:pt x="9211" y="5615"/>
                        <a:pt x="9468" y="5078"/>
                      </a:cubicBezTo>
                      <a:cubicBezTo>
                        <a:pt x="9725" y="4541"/>
                        <a:pt x="9869" y="4241"/>
                        <a:pt x="10017" y="3816"/>
                      </a:cubicBezTo>
                      <a:cubicBezTo>
                        <a:pt x="10165" y="3391"/>
                        <a:pt x="10406" y="2817"/>
                        <a:pt x="10355" y="2527"/>
                      </a:cubicBezTo>
                      <a:cubicBezTo>
                        <a:pt x="10304" y="2237"/>
                        <a:pt x="9687" y="2325"/>
                        <a:pt x="9713" y="2075"/>
                      </a:cubicBezTo>
                      <a:cubicBezTo>
                        <a:pt x="9740" y="1811"/>
                        <a:pt x="9649" y="1164"/>
                        <a:pt x="9789" y="1129"/>
                      </a:cubicBezTo>
                      <a:cubicBezTo>
                        <a:pt x="10290" y="1004"/>
                        <a:pt x="10747" y="957"/>
                        <a:pt x="10897" y="847"/>
                      </a:cubicBezTo>
                      <a:cubicBezTo>
                        <a:pt x="11047" y="737"/>
                        <a:pt x="10802" y="578"/>
                        <a:pt x="10692" y="467"/>
                      </a:cubicBezTo>
                      <a:cubicBezTo>
                        <a:pt x="10582" y="356"/>
                        <a:pt x="10409" y="257"/>
                        <a:pt x="10234" y="179"/>
                      </a:cubicBezTo>
                      <a:cubicBezTo>
                        <a:pt x="10060" y="102"/>
                        <a:pt x="9954" y="-9"/>
                        <a:pt x="9646" y="1"/>
                      </a:cubicBezTo>
                      <a:cubicBezTo>
                        <a:pt x="9341" y="11"/>
                        <a:pt x="8705" y="193"/>
                        <a:pt x="8396" y="237"/>
                      </a:cubicBezTo>
                      <a:cubicBezTo>
                        <a:pt x="8087" y="279"/>
                        <a:pt x="8007" y="208"/>
                        <a:pt x="7788" y="263"/>
                      </a:cubicBezTo>
                      <a:cubicBezTo>
                        <a:pt x="7570" y="320"/>
                        <a:pt x="7301" y="573"/>
                        <a:pt x="7086" y="573"/>
                      </a:cubicBezTo>
                      <a:cubicBezTo>
                        <a:pt x="7035" y="922"/>
                        <a:pt x="6959" y="1372"/>
                        <a:pt x="6933" y="1623"/>
                      </a:cubicBezTo>
                      <a:cubicBezTo>
                        <a:pt x="6907" y="1873"/>
                        <a:pt x="6933" y="1924"/>
                        <a:pt x="6933" y="2075"/>
                      </a:cubicBezTo>
                      <a:cubicBezTo>
                        <a:pt x="6861" y="2150"/>
                        <a:pt x="6794" y="2133"/>
                        <a:pt x="6718" y="2301"/>
                      </a:cubicBezTo>
                      <a:cubicBezTo>
                        <a:pt x="6642" y="2469"/>
                        <a:pt x="6556" y="2823"/>
                        <a:pt x="6475" y="3084"/>
                      </a:cubicBezTo>
                      <a:cubicBezTo>
                        <a:pt x="6475" y="3084"/>
                        <a:pt x="5537" y="3490"/>
                        <a:pt x="5221" y="3661"/>
                      </a:cubicBezTo>
                      <a:cubicBezTo>
                        <a:pt x="4905" y="3832"/>
                        <a:pt x="4793" y="3888"/>
                        <a:pt x="4580" y="4113"/>
                      </a:cubicBezTo>
                      <a:cubicBezTo>
                        <a:pt x="4366" y="4338"/>
                        <a:pt x="3937" y="5012"/>
                        <a:pt x="3937" y="5012"/>
                      </a:cubicBezTo>
                      <a:cubicBezTo>
                        <a:pt x="3937" y="5012"/>
                        <a:pt x="3074" y="5037"/>
                        <a:pt x="2655" y="5245"/>
                      </a:cubicBezTo>
                      <a:cubicBezTo>
                        <a:pt x="2236" y="5453"/>
                        <a:pt x="1833" y="6101"/>
                        <a:pt x="1419" y="6260"/>
                      </a:cubicBezTo>
                      <a:cubicBezTo>
                        <a:pt x="1005" y="6419"/>
                        <a:pt x="289" y="6073"/>
                        <a:pt x="169" y="6198"/>
                      </a:cubicBezTo>
                      <a:cubicBezTo>
                        <a:pt x="49" y="6323"/>
                        <a:pt x="507" y="6820"/>
                        <a:pt x="701" y="7008"/>
                      </a:cubicBezTo>
                      <a:cubicBezTo>
                        <a:pt x="895" y="7196"/>
                        <a:pt x="1223" y="7217"/>
                        <a:pt x="1331" y="7324"/>
                      </a:cubicBezTo>
                      <a:cubicBezTo>
                        <a:pt x="1439" y="7431"/>
                        <a:pt x="1341" y="7543"/>
                        <a:pt x="1348" y="7649"/>
                      </a:cubicBezTo>
                      <a:cubicBezTo>
                        <a:pt x="1355" y="7755"/>
                        <a:pt x="1428" y="7881"/>
                        <a:pt x="1372" y="7962"/>
                      </a:cubicBezTo>
                      <a:cubicBezTo>
                        <a:pt x="1316" y="8043"/>
                        <a:pt x="1188" y="8009"/>
                        <a:pt x="1013" y="8134"/>
                      </a:cubicBezTo>
                      <a:cubicBezTo>
                        <a:pt x="838" y="8259"/>
                        <a:pt x="295" y="8195"/>
                        <a:pt x="322" y="8711"/>
                      </a:cubicBezTo>
                      <a:cubicBezTo>
                        <a:pt x="331" y="8882"/>
                        <a:pt x="-498" y="8858"/>
                        <a:pt x="468" y="9181"/>
                      </a:cubicBezTo>
                      <a:cubicBezTo>
                        <a:pt x="1434" y="9504"/>
                        <a:pt x="5678" y="9982"/>
                        <a:pt x="6120" y="10652"/>
                      </a:cubicBezTo>
                      <a:lnTo>
                        <a:pt x="6381" y="10504"/>
                      </a:lnTo>
                      <a:lnTo>
                        <a:pt x="7267" y="1016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Freeform 187">
                  <a:extLst>
                    <a:ext uri="{FF2B5EF4-FFF2-40B4-BE49-F238E27FC236}">
                      <a16:creationId xmlns:a16="http://schemas.microsoft.com/office/drawing/2014/main" id="{F42F0A19-D175-4A63-B8ED-5D71F5298D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3354" y="3580364"/>
                  <a:ext cx="832411" cy="1043936"/>
                </a:xfrm>
                <a:custGeom>
                  <a:avLst/>
                  <a:gdLst>
                    <a:gd name="T0" fmla="*/ 639173 w 10736"/>
                    <a:gd name="T1" fmla="*/ 413856 h 10000"/>
                    <a:gd name="T2" fmla="*/ 649104 w 10736"/>
                    <a:gd name="T3" fmla="*/ 463284 h 10000"/>
                    <a:gd name="T4" fmla="*/ 730250 w 10736"/>
                    <a:gd name="T5" fmla="*/ 360688 h 10000"/>
                    <a:gd name="T6" fmla="*/ 720523 w 10736"/>
                    <a:gd name="T7" fmla="*/ 301019 h 10000"/>
                    <a:gd name="T8" fmla="*/ 683929 w 10736"/>
                    <a:gd name="T9" fmla="*/ 248474 h 10000"/>
                    <a:gd name="T10" fmla="*/ 617271 w 10736"/>
                    <a:gd name="T11" fmla="*/ 226209 h 10000"/>
                    <a:gd name="T12" fmla="*/ 598089 w 10736"/>
                    <a:gd name="T13" fmla="*/ 287927 h 10000"/>
                    <a:gd name="T14" fmla="*/ 573875 w 10736"/>
                    <a:gd name="T15" fmla="*/ 308054 h 10000"/>
                    <a:gd name="T16" fmla="*/ 561971 w 10736"/>
                    <a:gd name="T17" fmla="*/ 280446 h 10000"/>
                    <a:gd name="T18" fmla="*/ 493408 w 10736"/>
                    <a:gd name="T19" fmla="*/ 280713 h 10000"/>
                    <a:gd name="T20" fmla="*/ 463072 w 10736"/>
                    <a:gd name="T21" fmla="*/ 308856 h 10000"/>
                    <a:gd name="T22" fmla="*/ 417499 w 10736"/>
                    <a:gd name="T23" fmla="*/ 299505 h 10000"/>
                    <a:gd name="T24" fmla="*/ 288400 w 10736"/>
                    <a:gd name="T25" fmla="*/ 243309 h 10000"/>
                    <a:gd name="T26" fmla="*/ 273232 w 10736"/>
                    <a:gd name="T27" fmla="*/ 168410 h 10000"/>
                    <a:gd name="T28" fmla="*/ 273232 w 10736"/>
                    <a:gd name="T29" fmla="*/ 102952 h 10000"/>
                    <a:gd name="T30" fmla="*/ 287924 w 10736"/>
                    <a:gd name="T31" fmla="*/ 53524 h 10000"/>
                    <a:gd name="T32" fmla="*/ 242895 w 10736"/>
                    <a:gd name="T33" fmla="*/ 0 h 10000"/>
                    <a:gd name="T34" fmla="*/ 220109 w 10736"/>
                    <a:gd name="T35" fmla="*/ 9351 h 10000"/>
                    <a:gd name="T36" fmla="*/ 144200 w 10736"/>
                    <a:gd name="T37" fmla="*/ 37405 h 10000"/>
                    <a:gd name="T38" fmla="*/ 166986 w 10736"/>
                    <a:gd name="T39" fmla="*/ 102952 h 10000"/>
                    <a:gd name="T40" fmla="*/ 136650 w 10736"/>
                    <a:gd name="T41" fmla="*/ 187202 h 10000"/>
                    <a:gd name="T42" fmla="*/ 60741 w 10736"/>
                    <a:gd name="T43" fmla="*/ 271362 h 10000"/>
                    <a:gd name="T44" fmla="*/ 53123 w 10736"/>
                    <a:gd name="T45" fmla="*/ 336909 h 10000"/>
                    <a:gd name="T46" fmla="*/ 45573 w 10736"/>
                    <a:gd name="T47" fmla="*/ 393016 h 10000"/>
                    <a:gd name="T48" fmla="*/ 0 w 10736"/>
                    <a:gd name="T49" fmla="*/ 411719 h 10000"/>
                    <a:gd name="T50" fmla="*/ 53123 w 10736"/>
                    <a:gd name="T51" fmla="*/ 495968 h 10000"/>
                    <a:gd name="T52" fmla="*/ 113795 w 10736"/>
                    <a:gd name="T53" fmla="*/ 636325 h 10000"/>
                    <a:gd name="T54" fmla="*/ 174536 w 10736"/>
                    <a:gd name="T55" fmla="*/ 796987 h 10000"/>
                    <a:gd name="T56" fmla="*/ 220109 w 10736"/>
                    <a:gd name="T57" fmla="*/ 890588 h 10000"/>
                    <a:gd name="T58" fmla="*/ 273232 w 10736"/>
                    <a:gd name="T59" fmla="*/ 815690 h 10000"/>
                    <a:gd name="T60" fmla="*/ 288400 w 10736"/>
                    <a:gd name="T61" fmla="*/ 712827 h 10000"/>
                    <a:gd name="T62" fmla="*/ 349141 w 10736"/>
                    <a:gd name="T63" fmla="*/ 598920 h 10000"/>
                    <a:gd name="T64" fmla="*/ 451577 w 10736"/>
                    <a:gd name="T65" fmla="*/ 523220 h 10000"/>
                    <a:gd name="T66" fmla="*/ 548368 w 10736"/>
                    <a:gd name="T67" fmla="*/ 472546 h 10000"/>
                    <a:gd name="T68" fmla="*/ 541022 w 10736"/>
                    <a:gd name="T69" fmla="*/ 391235 h 10000"/>
                    <a:gd name="T70" fmla="*/ 572106 w 10736"/>
                    <a:gd name="T71" fmla="*/ 376541 h 1000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10736" h="10000">
                      <a:moveTo>
                        <a:pt x="8784" y="4472"/>
                      </a:moveTo>
                      <a:cubicBezTo>
                        <a:pt x="8948" y="4542"/>
                        <a:pt x="9262" y="4499"/>
                        <a:pt x="9397" y="4647"/>
                      </a:cubicBezTo>
                      <a:cubicBezTo>
                        <a:pt x="9282" y="4891"/>
                        <a:pt x="9246" y="4846"/>
                        <a:pt x="9150" y="5059"/>
                      </a:cubicBezTo>
                      <a:cubicBezTo>
                        <a:pt x="9278" y="5100"/>
                        <a:pt x="9553" y="5244"/>
                        <a:pt x="9543" y="5202"/>
                      </a:cubicBezTo>
                      <a:cubicBezTo>
                        <a:pt x="9555" y="5140"/>
                        <a:pt x="9941" y="4675"/>
                        <a:pt x="9949" y="4570"/>
                      </a:cubicBezTo>
                      <a:cubicBezTo>
                        <a:pt x="10062" y="4506"/>
                        <a:pt x="10576" y="4087"/>
                        <a:pt x="10736" y="4050"/>
                      </a:cubicBezTo>
                      <a:lnTo>
                        <a:pt x="10429" y="3991"/>
                      </a:lnTo>
                      <a:cubicBezTo>
                        <a:pt x="10556" y="3858"/>
                        <a:pt x="10557" y="3689"/>
                        <a:pt x="10593" y="3380"/>
                      </a:cubicBezTo>
                      <a:cubicBezTo>
                        <a:pt x="10678" y="3109"/>
                        <a:pt x="10563" y="3146"/>
                        <a:pt x="10508" y="3001"/>
                      </a:cubicBezTo>
                      <a:cubicBezTo>
                        <a:pt x="10453" y="2856"/>
                        <a:pt x="10430" y="2809"/>
                        <a:pt x="10055" y="2790"/>
                      </a:cubicBezTo>
                      <a:cubicBezTo>
                        <a:pt x="9757" y="2713"/>
                        <a:pt x="9789" y="2667"/>
                        <a:pt x="9600" y="2544"/>
                      </a:cubicBezTo>
                      <a:lnTo>
                        <a:pt x="9075" y="2540"/>
                      </a:lnTo>
                      <a:cubicBezTo>
                        <a:pt x="8904" y="2631"/>
                        <a:pt x="8281" y="3056"/>
                        <a:pt x="8247" y="3163"/>
                      </a:cubicBezTo>
                      <a:cubicBezTo>
                        <a:pt x="8213" y="3270"/>
                        <a:pt x="8677" y="3148"/>
                        <a:pt x="8793" y="3233"/>
                      </a:cubicBezTo>
                      <a:cubicBezTo>
                        <a:pt x="8909" y="3318"/>
                        <a:pt x="8879" y="3366"/>
                        <a:pt x="8859" y="3438"/>
                      </a:cubicBezTo>
                      <a:lnTo>
                        <a:pt x="8437" y="3459"/>
                      </a:lnTo>
                      <a:cubicBezTo>
                        <a:pt x="8303" y="3436"/>
                        <a:pt x="8184" y="3409"/>
                        <a:pt x="8149" y="3340"/>
                      </a:cubicBezTo>
                      <a:lnTo>
                        <a:pt x="8262" y="3149"/>
                      </a:lnTo>
                      <a:lnTo>
                        <a:pt x="7715" y="3110"/>
                      </a:lnTo>
                      <a:lnTo>
                        <a:pt x="7254" y="3152"/>
                      </a:lnTo>
                      <a:lnTo>
                        <a:pt x="7031" y="3152"/>
                      </a:lnTo>
                      <a:lnTo>
                        <a:pt x="6808" y="3468"/>
                      </a:lnTo>
                      <a:lnTo>
                        <a:pt x="6584" y="3468"/>
                      </a:lnTo>
                      <a:lnTo>
                        <a:pt x="6138" y="3363"/>
                      </a:lnTo>
                      <a:lnTo>
                        <a:pt x="5357" y="3257"/>
                      </a:lnTo>
                      <a:lnTo>
                        <a:pt x="4240" y="2732"/>
                      </a:lnTo>
                      <a:lnTo>
                        <a:pt x="4575" y="2102"/>
                      </a:lnTo>
                      <a:lnTo>
                        <a:pt x="4017" y="1891"/>
                      </a:lnTo>
                      <a:lnTo>
                        <a:pt x="3794" y="1471"/>
                      </a:lnTo>
                      <a:lnTo>
                        <a:pt x="4017" y="1156"/>
                      </a:lnTo>
                      <a:cubicBezTo>
                        <a:pt x="3980" y="1051"/>
                        <a:pt x="4011" y="999"/>
                        <a:pt x="3974" y="894"/>
                      </a:cubicBezTo>
                      <a:lnTo>
                        <a:pt x="4233" y="601"/>
                      </a:lnTo>
                      <a:cubicBezTo>
                        <a:pt x="4235" y="401"/>
                        <a:pt x="4238" y="200"/>
                        <a:pt x="4240" y="0"/>
                      </a:cubicBezTo>
                      <a:lnTo>
                        <a:pt x="3571" y="0"/>
                      </a:lnTo>
                      <a:lnTo>
                        <a:pt x="3125" y="0"/>
                      </a:lnTo>
                      <a:lnTo>
                        <a:pt x="3236" y="105"/>
                      </a:lnTo>
                      <a:lnTo>
                        <a:pt x="3348" y="210"/>
                      </a:lnTo>
                      <a:lnTo>
                        <a:pt x="2120" y="420"/>
                      </a:lnTo>
                      <a:lnTo>
                        <a:pt x="2120" y="946"/>
                      </a:lnTo>
                      <a:lnTo>
                        <a:pt x="2455" y="1156"/>
                      </a:lnTo>
                      <a:cubicBezTo>
                        <a:pt x="2381" y="1331"/>
                        <a:pt x="2306" y="1506"/>
                        <a:pt x="2232" y="1681"/>
                      </a:cubicBezTo>
                      <a:lnTo>
                        <a:pt x="2009" y="2102"/>
                      </a:lnTo>
                      <a:lnTo>
                        <a:pt x="1339" y="3047"/>
                      </a:lnTo>
                      <a:lnTo>
                        <a:pt x="893" y="3047"/>
                      </a:lnTo>
                      <a:lnTo>
                        <a:pt x="557" y="3363"/>
                      </a:lnTo>
                      <a:lnTo>
                        <a:pt x="781" y="3783"/>
                      </a:lnTo>
                      <a:lnTo>
                        <a:pt x="1116" y="4203"/>
                      </a:lnTo>
                      <a:lnTo>
                        <a:pt x="670" y="4413"/>
                      </a:lnTo>
                      <a:lnTo>
                        <a:pt x="223" y="4518"/>
                      </a:lnTo>
                      <a:lnTo>
                        <a:pt x="0" y="4623"/>
                      </a:lnTo>
                      <a:lnTo>
                        <a:pt x="446" y="5149"/>
                      </a:lnTo>
                      <a:lnTo>
                        <a:pt x="781" y="5569"/>
                      </a:lnTo>
                      <a:lnTo>
                        <a:pt x="1450" y="5149"/>
                      </a:lnTo>
                      <a:cubicBezTo>
                        <a:pt x="1524" y="5814"/>
                        <a:pt x="1599" y="6480"/>
                        <a:pt x="1673" y="7145"/>
                      </a:cubicBezTo>
                      <a:lnTo>
                        <a:pt x="2009" y="8004"/>
                      </a:lnTo>
                      <a:lnTo>
                        <a:pt x="2566" y="8949"/>
                      </a:lnTo>
                      <a:lnTo>
                        <a:pt x="2901" y="9475"/>
                      </a:lnTo>
                      <a:lnTo>
                        <a:pt x="3236" y="10000"/>
                      </a:lnTo>
                      <a:lnTo>
                        <a:pt x="3571" y="9685"/>
                      </a:lnTo>
                      <a:lnTo>
                        <a:pt x="4017" y="9159"/>
                      </a:lnTo>
                      <a:lnTo>
                        <a:pt x="4128" y="8739"/>
                      </a:lnTo>
                      <a:cubicBezTo>
                        <a:pt x="4165" y="8494"/>
                        <a:pt x="4203" y="8249"/>
                        <a:pt x="4240" y="8004"/>
                      </a:cubicBezTo>
                      <a:cubicBezTo>
                        <a:pt x="4277" y="7788"/>
                        <a:pt x="4315" y="7572"/>
                        <a:pt x="4352" y="7356"/>
                      </a:cubicBezTo>
                      <a:lnTo>
                        <a:pt x="5133" y="6725"/>
                      </a:lnTo>
                      <a:lnTo>
                        <a:pt x="5915" y="6200"/>
                      </a:lnTo>
                      <a:lnTo>
                        <a:pt x="6639" y="5875"/>
                      </a:lnTo>
                      <a:cubicBezTo>
                        <a:pt x="6658" y="5668"/>
                        <a:pt x="7156" y="5557"/>
                        <a:pt x="7176" y="5350"/>
                      </a:cubicBezTo>
                      <a:cubicBezTo>
                        <a:pt x="7217" y="5258"/>
                        <a:pt x="8021" y="5398"/>
                        <a:pt x="8062" y="5306"/>
                      </a:cubicBezTo>
                      <a:cubicBezTo>
                        <a:pt x="7988" y="5026"/>
                        <a:pt x="7935" y="4864"/>
                        <a:pt x="7861" y="4584"/>
                      </a:cubicBezTo>
                      <a:cubicBezTo>
                        <a:pt x="7833" y="4487"/>
                        <a:pt x="7982" y="4490"/>
                        <a:pt x="7954" y="4393"/>
                      </a:cubicBezTo>
                      <a:cubicBezTo>
                        <a:pt x="7982" y="4385"/>
                        <a:pt x="8059" y="4243"/>
                        <a:pt x="8087" y="4235"/>
                      </a:cubicBezTo>
                      <a:cubicBezTo>
                        <a:pt x="8120" y="4206"/>
                        <a:pt x="8344" y="4234"/>
                        <a:pt x="8411" y="4228"/>
                      </a:cubicBezTo>
                      <a:cubicBezTo>
                        <a:pt x="8478" y="4222"/>
                        <a:pt x="8620" y="4402"/>
                        <a:pt x="8784" y="4472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1" name="Freeform 188">
                  <a:extLst>
                    <a:ext uri="{FF2B5EF4-FFF2-40B4-BE49-F238E27FC236}">
                      <a16:creationId xmlns:a16="http://schemas.microsoft.com/office/drawing/2014/main" id="{F08FA3EC-43EB-4841-BDCC-B375E39CE4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4772" y="3543147"/>
                  <a:ext cx="403538" cy="321927"/>
                </a:xfrm>
                <a:custGeom>
                  <a:avLst/>
                  <a:gdLst>
                    <a:gd name="T0" fmla="*/ 383016421 w 10348"/>
                    <a:gd name="T1" fmla="*/ 5109433 h 11017"/>
                    <a:gd name="T2" fmla="*/ 344410605 w 10348"/>
                    <a:gd name="T3" fmla="*/ 18263315 h 11017"/>
                    <a:gd name="T4" fmla="*/ 318326544 w 10348"/>
                    <a:gd name="T5" fmla="*/ 18263315 h 11017"/>
                    <a:gd name="T6" fmla="*/ 309604944 w 10348"/>
                    <a:gd name="T7" fmla="*/ 4565667 h 11017"/>
                    <a:gd name="T8" fmla="*/ 300924329 w 10348"/>
                    <a:gd name="T9" fmla="*/ 0 h 11017"/>
                    <a:gd name="T10" fmla="*/ 274840302 w 10348"/>
                    <a:gd name="T11" fmla="*/ 13697623 h 11017"/>
                    <a:gd name="T12" fmla="*/ 257438053 w 10348"/>
                    <a:gd name="T13" fmla="*/ 22844512 h 11017"/>
                    <a:gd name="T14" fmla="*/ 224192536 w 10348"/>
                    <a:gd name="T15" fmla="*/ 18014727 h 11017"/>
                    <a:gd name="T16" fmla="*/ 205269999 w 10348"/>
                    <a:gd name="T17" fmla="*/ 18263315 h 11017"/>
                    <a:gd name="T18" fmla="*/ 179146185 w 10348"/>
                    <a:gd name="T19" fmla="*/ 18263315 h 11017"/>
                    <a:gd name="T20" fmla="*/ 144381509 w 10348"/>
                    <a:gd name="T21" fmla="*/ 13697623 h 11017"/>
                    <a:gd name="T22" fmla="*/ 135659909 w 10348"/>
                    <a:gd name="T23" fmla="*/ 36542135 h 11017"/>
                    <a:gd name="T24" fmla="*/ 92213455 w 10348"/>
                    <a:gd name="T25" fmla="*/ 45674117 h 11017"/>
                    <a:gd name="T26" fmla="*/ 74811206 w 10348"/>
                    <a:gd name="T27" fmla="*/ 54805450 h 11017"/>
                    <a:gd name="T28" fmla="*/ 48727179 w 10348"/>
                    <a:gd name="T29" fmla="*/ 50239783 h 11017"/>
                    <a:gd name="T30" fmla="*/ 22963843 w 10348"/>
                    <a:gd name="T31" fmla="*/ 44198819 h 11017"/>
                    <a:gd name="T32" fmla="*/ 14242243 w 10348"/>
                    <a:gd name="T33" fmla="*/ 73084295 h 11017"/>
                    <a:gd name="T34" fmla="*/ 13921553 w 10348"/>
                    <a:gd name="T35" fmla="*/ 91348208 h 11017"/>
                    <a:gd name="T36" fmla="*/ 0 w 10348"/>
                    <a:gd name="T37" fmla="*/ 120109391 h 11017"/>
                    <a:gd name="T38" fmla="*/ 32004936 w 10348"/>
                    <a:gd name="T39" fmla="*/ 130716645 h 11017"/>
                    <a:gd name="T40" fmla="*/ 31324965 w 10348"/>
                    <a:gd name="T41" fmla="*/ 150734881 h 11017"/>
                    <a:gd name="T42" fmla="*/ 18882750 w 10348"/>
                    <a:gd name="T43" fmla="*/ 164945185 h 11017"/>
                    <a:gd name="T44" fmla="*/ 54608301 w 10348"/>
                    <a:gd name="T45" fmla="*/ 168998170 h 11017"/>
                    <a:gd name="T46" fmla="*/ 72331206 w 10348"/>
                    <a:gd name="T47" fmla="*/ 169169081 h 11017"/>
                    <a:gd name="T48" fmla="*/ 120977614 w 10348"/>
                    <a:gd name="T49" fmla="*/ 170520059 h 11017"/>
                    <a:gd name="T50" fmla="*/ 191308660 w 10348"/>
                    <a:gd name="T51" fmla="*/ 159354156 h 11017"/>
                    <a:gd name="T52" fmla="*/ 202070207 w 10348"/>
                    <a:gd name="T53" fmla="*/ 138543591 h 11017"/>
                    <a:gd name="T54" fmla="*/ 235875171 w 10348"/>
                    <a:gd name="T55" fmla="*/ 133480774 h 11017"/>
                    <a:gd name="T56" fmla="*/ 289922862 w 10348"/>
                    <a:gd name="T57" fmla="*/ 120792982 h 11017"/>
                    <a:gd name="T58" fmla="*/ 291923023 w 10348"/>
                    <a:gd name="T59" fmla="*/ 105045233 h 11017"/>
                    <a:gd name="T60" fmla="*/ 303524887 w 10348"/>
                    <a:gd name="T61" fmla="*/ 100992248 h 11017"/>
                    <a:gd name="T62" fmla="*/ 318806417 w 10348"/>
                    <a:gd name="T63" fmla="*/ 94391986 h 11017"/>
                    <a:gd name="T64" fmla="*/ 344810870 w 10348"/>
                    <a:gd name="T65" fmla="*/ 76640754 h 11017"/>
                    <a:gd name="T66" fmla="*/ 349770869 w 10348"/>
                    <a:gd name="T67" fmla="*/ 65971976 h 11017"/>
                    <a:gd name="T68" fmla="*/ 366974149 w 10348"/>
                    <a:gd name="T69" fmla="*/ 49742633 h 11017"/>
                    <a:gd name="T70" fmla="*/ 353092383 w 10348"/>
                    <a:gd name="T71" fmla="*/ 31976469 h 11017"/>
                    <a:gd name="T72" fmla="*/ 413980873 w 10348"/>
                    <a:gd name="T73" fmla="*/ 27410802 h 11017"/>
                    <a:gd name="T74" fmla="*/ 396578659 w 10348"/>
                    <a:gd name="T75" fmla="*/ 13697623 h 11017"/>
                    <a:gd name="T76" fmla="*/ 383016421 w 10348"/>
                    <a:gd name="T77" fmla="*/ 5109433 h 1101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10348" h="11017">
                      <a:moveTo>
                        <a:pt x="9574" y="329"/>
                      </a:moveTo>
                      <a:cubicBezTo>
                        <a:pt x="9252" y="611"/>
                        <a:pt x="8879" y="1035"/>
                        <a:pt x="8609" y="1176"/>
                      </a:cubicBezTo>
                      <a:cubicBezTo>
                        <a:pt x="8340" y="1317"/>
                        <a:pt x="8174" y="1176"/>
                        <a:pt x="7957" y="1176"/>
                      </a:cubicBezTo>
                      <a:cubicBezTo>
                        <a:pt x="7884" y="882"/>
                        <a:pt x="7812" y="588"/>
                        <a:pt x="7739" y="294"/>
                      </a:cubicBezTo>
                      <a:lnTo>
                        <a:pt x="7522" y="0"/>
                      </a:lnTo>
                      <a:lnTo>
                        <a:pt x="6870" y="882"/>
                      </a:lnTo>
                      <a:cubicBezTo>
                        <a:pt x="6725" y="1078"/>
                        <a:pt x="6646" y="1425"/>
                        <a:pt x="6435" y="1471"/>
                      </a:cubicBezTo>
                      <a:cubicBezTo>
                        <a:pt x="6224" y="1517"/>
                        <a:pt x="5881" y="1264"/>
                        <a:pt x="5604" y="1160"/>
                      </a:cubicBezTo>
                      <a:cubicBezTo>
                        <a:pt x="5446" y="1165"/>
                        <a:pt x="5319" y="1173"/>
                        <a:pt x="5131" y="1176"/>
                      </a:cubicBezTo>
                      <a:cubicBezTo>
                        <a:pt x="4943" y="1179"/>
                        <a:pt x="4696" y="1176"/>
                        <a:pt x="4478" y="1176"/>
                      </a:cubicBezTo>
                      <a:lnTo>
                        <a:pt x="3609" y="882"/>
                      </a:lnTo>
                      <a:cubicBezTo>
                        <a:pt x="3536" y="1372"/>
                        <a:pt x="3464" y="1863"/>
                        <a:pt x="3391" y="2353"/>
                      </a:cubicBezTo>
                      <a:lnTo>
                        <a:pt x="2305" y="2941"/>
                      </a:lnTo>
                      <a:lnTo>
                        <a:pt x="1870" y="3529"/>
                      </a:lnTo>
                      <a:lnTo>
                        <a:pt x="1218" y="3235"/>
                      </a:lnTo>
                      <a:lnTo>
                        <a:pt x="574" y="2846"/>
                      </a:lnTo>
                      <a:cubicBezTo>
                        <a:pt x="501" y="3434"/>
                        <a:pt x="429" y="4118"/>
                        <a:pt x="356" y="4706"/>
                      </a:cubicBezTo>
                      <a:cubicBezTo>
                        <a:pt x="284" y="5098"/>
                        <a:pt x="420" y="5490"/>
                        <a:pt x="348" y="5882"/>
                      </a:cubicBezTo>
                      <a:cubicBezTo>
                        <a:pt x="278" y="6404"/>
                        <a:pt x="70" y="7212"/>
                        <a:pt x="0" y="7734"/>
                      </a:cubicBezTo>
                      <a:cubicBezTo>
                        <a:pt x="290" y="7930"/>
                        <a:pt x="510" y="8221"/>
                        <a:pt x="800" y="8417"/>
                      </a:cubicBezTo>
                      <a:cubicBezTo>
                        <a:pt x="365" y="10182"/>
                        <a:pt x="838" y="9339"/>
                        <a:pt x="783" y="9706"/>
                      </a:cubicBezTo>
                      <a:cubicBezTo>
                        <a:pt x="728" y="10073"/>
                        <a:pt x="375" y="10425"/>
                        <a:pt x="472" y="10621"/>
                      </a:cubicBezTo>
                      <a:cubicBezTo>
                        <a:pt x="569" y="10817"/>
                        <a:pt x="1142" y="10837"/>
                        <a:pt x="1365" y="10882"/>
                      </a:cubicBezTo>
                      <a:cubicBezTo>
                        <a:pt x="1588" y="10927"/>
                        <a:pt x="1663" y="10844"/>
                        <a:pt x="1808" y="10893"/>
                      </a:cubicBezTo>
                      <a:cubicBezTo>
                        <a:pt x="1953" y="10942"/>
                        <a:pt x="2528" y="11085"/>
                        <a:pt x="3024" y="10980"/>
                      </a:cubicBezTo>
                      <a:cubicBezTo>
                        <a:pt x="3520" y="10875"/>
                        <a:pt x="4444" y="10604"/>
                        <a:pt x="4782" y="10261"/>
                      </a:cubicBezTo>
                      <a:cubicBezTo>
                        <a:pt x="5120" y="9918"/>
                        <a:pt x="4865" y="9199"/>
                        <a:pt x="5051" y="8921"/>
                      </a:cubicBezTo>
                      <a:cubicBezTo>
                        <a:pt x="5237" y="8643"/>
                        <a:pt x="5530" y="8785"/>
                        <a:pt x="5896" y="8595"/>
                      </a:cubicBezTo>
                      <a:cubicBezTo>
                        <a:pt x="6262" y="8405"/>
                        <a:pt x="7014" y="8083"/>
                        <a:pt x="7247" y="7778"/>
                      </a:cubicBezTo>
                      <a:cubicBezTo>
                        <a:pt x="7481" y="7473"/>
                        <a:pt x="7240" y="6977"/>
                        <a:pt x="7297" y="6764"/>
                      </a:cubicBezTo>
                      <a:cubicBezTo>
                        <a:pt x="7354" y="6552"/>
                        <a:pt x="7475" y="6617"/>
                        <a:pt x="7587" y="6503"/>
                      </a:cubicBezTo>
                      <a:cubicBezTo>
                        <a:pt x="7699" y="6389"/>
                        <a:pt x="7797" y="6339"/>
                        <a:pt x="7969" y="6078"/>
                      </a:cubicBezTo>
                      <a:cubicBezTo>
                        <a:pt x="8141" y="5817"/>
                        <a:pt x="8490" y="5240"/>
                        <a:pt x="8619" y="4935"/>
                      </a:cubicBezTo>
                      <a:cubicBezTo>
                        <a:pt x="8748" y="4630"/>
                        <a:pt x="8651" y="4537"/>
                        <a:pt x="8743" y="4248"/>
                      </a:cubicBezTo>
                      <a:cubicBezTo>
                        <a:pt x="8835" y="3959"/>
                        <a:pt x="9159" y="3568"/>
                        <a:pt x="9173" y="3203"/>
                      </a:cubicBezTo>
                      <a:cubicBezTo>
                        <a:pt x="9187" y="2838"/>
                        <a:pt x="8630" y="2299"/>
                        <a:pt x="8826" y="2059"/>
                      </a:cubicBezTo>
                      <a:cubicBezTo>
                        <a:pt x="9022" y="1819"/>
                        <a:pt x="9841" y="1863"/>
                        <a:pt x="10348" y="1765"/>
                      </a:cubicBezTo>
                      <a:lnTo>
                        <a:pt x="9913" y="882"/>
                      </a:lnTo>
                      <a:lnTo>
                        <a:pt x="9574" y="32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2" name="Freeform 189">
                  <a:extLst>
                    <a:ext uri="{FF2B5EF4-FFF2-40B4-BE49-F238E27FC236}">
                      <a16:creationId xmlns:a16="http://schemas.microsoft.com/office/drawing/2014/main" id="{A989C331-AAC9-422D-BF50-7E4F89A3F7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01375" y="4023246"/>
                  <a:ext cx="128481" cy="161894"/>
                </a:xfrm>
                <a:custGeom>
                  <a:avLst/>
                  <a:gdLst>
                    <a:gd name="T0" fmla="*/ 2147483647 w 90"/>
                    <a:gd name="T1" fmla="*/ 2147483647 h 78"/>
                    <a:gd name="T2" fmla="*/ 2147483647 w 90"/>
                    <a:gd name="T3" fmla="*/ 2147483647 h 78"/>
                    <a:gd name="T4" fmla="*/ 2147483647 w 90"/>
                    <a:gd name="T5" fmla="*/ 2147483647 h 78"/>
                    <a:gd name="T6" fmla="*/ 2147483647 w 90"/>
                    <a:gd name="T7" fmla="*/ 2147483647 h 78"/>
                    <a:gd name="T8" fmla="*/ 2147483647 w 90"/>
                    <a:gd name="T9" fmla="*/ 0 h 78"/>
                    <a:gd name="T10" fmla="*/ 2147483647 w 90"/>
                    <a:gd name="T11" fmla="*/ 0 h 78"/>
                    <a:gd name="T12" fmla="*/ 2147483647 w 90"/>
                    <a:gd name="T13" fmla="*/ 2147483647 h 78"/>
                    <a:gd name="T14" fmla="*/ 0 w 90"/>
                    <a:gd name="T15" fmla="*/ 2147483647 h 78"/>
                    <a:gd name="T16" fmla="*/ 2147483647 w 90"/>
                    <a:gd name="T17" fmla="*/ 2147483647 h 78"/>
                    <a:gd name="T18" fmla="*/ 2147483647 w 90"/>
                    <a:gd name="T19" fmla="*/ 2147483647 h 78"/>
                    <a:gd name="T20" fmla="*/ 2147483647 w 90"/>
                    <a:gd name="T21" fmla="*/ 2147483647 h 78"/>
                    <a:gd name="T22" fmla="*/ 2147483647 w 90"/>
                    <a:gd name="T23" fmla="*/ 2147483647 h 78"/>
                    <a:gd name="T24" fmla="*/ 2147483647 w 90"/>
                    <a:gd name="T25" fmla="*/ 2147483647 h 78"/>
                    <a:gd name="T26" fmla="*/ 2147483647 w 90"/>
                    <a:gd name="T27" fmla="*/ 2147483647 h 78"/>
                    <a:gd name="T28" fmla="*/ 2147483647 w 90"/>
                    <a:gd name="T29" fmla="*/ 2147483647 h 7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90" h="78">
                      <a:moveTo>
                        <a:pt x="72" y="42"/>
                      </a:moveTo>
                      <a:lnTo>
                        <a:pt x="78" y="30"/>
                      </a:lnTo>
                      <a:lnTo>
                        <a:pt x="84" y="18"/>
                      </a:lnTo>
                      <a:lnTo>
                        <a:pt x="48" y="12"/>
                      </a:lnTo>
                      <a:lnTo>
                        <a:pt x="30" y="0"/>
                      </a:lnTo>
                      <a:lnTo>
                        <a:pt x="12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6" y="30"/>
                      </a:lnTo>
                      <a:lnTo>
                        <a:pt x="18" y="78"/>
                      </a:lnTo>
                      <a:lnTo>
                        <a:pt x="54" y="72"/>
                      </a:lnTo>
                      <a:lnTo>
                        <a:pt x="78" y="66"/>
                      </a:lnTo>
                      <a:lnTo>
                        <a:pt x="84" y="72"/>
                      </a:lnTo>
                      <a:lnTo>
                        <a:pt x="90" y="48"/>
                      </a:lnTo>
                      <a:lnTo>
                        <a:pt x="72" y="42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3" name="Freeform 190">
                  <a:extLst>
                    <a:ext uri="{FF2B5EF4-FFF2-40B4-BE49-F238E27FC236}">
                      <a16:creationId xmlns:a16="http://schemas.microsoft.com/office/drawing/2014/main" id="{DFACD17E-039D-41F0-B364-263769168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24509" y="3809249"/>
                  <a:ext cx="244294" cy="141425"/>
                </a:xfrm>
                <a:custGeom>
                  <a:avLst/>
                  <a:gdLst>
                    <a:gd name="T0" fmla="*/ 2147483647 w 10000"/>
                    <a:gd name="T1" fmla="*/ 243402179 h 11631"/>
                    <a:gd name="T2" fmla="*/ 2147483647 w 10000"/>
                    <a:gd name="T3" fmla="*/ 201909865 h 11631"/>
                    <a:gd name="T4" fmla="*/ 1716206681 w 10000"/>
                    <a:gd name="T5" fmla="*/ 52554460 h 11631"/>
                    <a:gd name="T6" fmla="*/ 729640913 w 10000"/>
                    <a:gd name="T7" fmla="*/ 0 h 11631"/>
                    <a:gd name="T8" fmla="*/ 0 w 10000"/>
                    <a:gd name="T9" fmla="*/ 216853640 h 11631"/>
                    <a:gd name="T10" fmla="*/ 2147483647 w 10000"/>
                    <a:gd name="T11" fmla="*/ 419168950 h 11631"/>
                    <a:gd name="T12" fmla="*/ 2147483647 w 10000"/>
                    <a:gd name="T13" fmla="*/ 463190339 h 11631"/>
                    <a:gd name="T14" fmla="*/ 2147483647 w 10000"/>
                    <a:gd name="T15" fmla="*/ 525135769 h 11631"/>
                    <a:gd name="T16" fmla="*/ 2147483647 w 10000"/>
                    <a:gd name="T17" fmla="*/ 393253317 h 11631"/>
                    <a:gd name="T18" fmla="*/ 2147483647 w 10000"/>
                    <a:gd name="T19" fmla="*/ 366976575 h 11631"/>
                    <a:gd name="T20" fmla="*/ 2147483647 w 10000"/>
                    <a:gd name="T21" fmla="*/ 305167054 h 11631"/>
                    <a:gd name="T22" fmla="*/ 2147483647 w 10000"/>
                    <a:gd name="T23" fmla="*/ 298981436 h 11631"/>
                    <a:gd name="T24" fmla="*/ 2147483647 w 10000"/>
                    <a:gd name="T25" fmla="*/ 243402179 h 1163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000" h="11631">
                      <a:moveTo>
                        <a:pt x="7686" y="5391"/>
                      </a:moveTo>
                      <a:lnTo>
                        <a:pt x="5498" y="4472"/>
                      </a:lnTo>
                      <a:lnTo>
                        <a:pt x="2084" y="1164"/>
                      </a:lnTo>
                      <a:lnTo>
                        <a:pt x="886" y="0"/>
                      </a:lnTo>
                      <a:lnTo>
                        <a:pt x="0" y="4803"/>
                      </a:lnTo>
                      <a:lnTo>
                        <a:pt x="3459" y="9284"/>
                      </a:lnTo>
                      <a:lnTo>
                        <a:pt x="5903" y="10259"/>
                      </a:lnTo>
                      <a:lnTo>
                        <a:pt x="8016" y="11631"/>
                      </a:lnTo>
                      <a:lnTo>
                        <a:pt x="8676" y="8710"/>
                      </a:lnTo>
                      <a:lnTo>
                        <a:pt x="10000" y="8128"/>
                      </a:lnTo>
                      <a:lnTo>
                        <a:pt x="8915" y="6759"/>
                      </a:lnTo>
                      <a:lnTo>
                        <a:pt x="8310" y="6622"/>
                      </a:lnTo>
                      <a:cubicBezTo>
                        <a:pt x="8207" y="6039"/>
                        <a:pt x="7790" y="5973"/>
                        <a:pt x="7686" y="5391"/>
                      </a:cubicBez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4" name="Freeform 191">
                  <a:extLst>
                    <a:ext uri="{FF2B5EF4-FFF2-40B4-BE49-F238E27FC236}">
                      <a16:creationId xmlns:a16="http://schemas.microsoft.com/office/drawing/2014/main" id="{32BAB2DD-8BED-41A9-92A7-A9F2F7D349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0808" y="3969281"/>
                  <a:ext cx="307630" cy="573140"/>
                </a:xfrm>
                <a:custGeom>
                  <a:avLst/>
                  <a:gdLst>
                    <a:gd name="T0" fmla="*/ 61661990 w 12864"/>
                    <a:gd name="T1" fmla="*/ 0 h 10000"/>
                    <a:gd name="T2" fmla="*/ 48236946 w 12864"/>
                    <a:gd name="T3" fmla="*/ 73483611 h 10000"/>
                    <a:gd name="T4" fmla="*/ 41690569 w 12864"/>
                    <a:gd name="T5" fmla="*/ 93173579 h 10000"/>
                    <a:gd name="T6" fmla="*/ 39619366 w 12864"/>
                    <a:gd name="T7" fmla="*/ 70552551 h 10000"/>
                    <a:gd name="T8" fmla="*/ 17105342 w 12864"/>
                    <a:gd name="T9" fmla="*/ 177087862 h 10000"/>
                    <a:gd name="T10" fmla="*/ 3337878 w 12864"/>
                    <a:gd name="T11" fmla="*/ 316435825 h 10000"/>
                    <a:gd name="T12" fmla="*/ 0 w 12864"/>
                    <a:gd name="T13" fmla="*/ 413360432 h 10000"/>
                    <a:gd name="T14" fmla="*/ 22800976 w 12864"/>
                    <a:gd name="T15" fmla="*/ 632988803 h 10000"/>
                    <a:gd name="T16" fmla="*/ 17678386 w 12864"/>
                    <a:gd name="T17" fmla="*/ 751946328 h 10000"/>
                    <a:gd name="T18" fmla="*/ 43928156 w 12864"/>
                    <a:gd name="T19" fmla="*/ 774916368 h 10000"/>
                    <a:gd name="T20" fmla="*/ 58990009 w 12864"/>
                    <a:gd name="T21" fmla="*/ 770933430 h 10000"/>
                    <a:gd name="T22" fmla="*/ 50603933 w 12864"/>
                    <a:gd name="T23" fmla="*/ 678697022 h 10000"/>
                    <a:gd name="T24" fmla="*/ 56142434 w 12864"/>
                    <a:gd name="T25" fmla="*/ 703778055 h 10000"/>
                    <a:gd name="T26" fmla="*/ 61791830 w 12864"/>
                    <a:gd name="T27" fmla="*/ 838323062 h 10000"/>
                    <a:gd name="T28" fmla="*/ 68310032 w 12864"/>
                    <a:gd name="T29" fmla="*/ 939347759 h 10000"/>
                    <a:gd name="T30" fmla="*/ 69863240 w 12864"/>
                    <a:gd name="T31" fmla="*/ 1171986453 h 10000"/>
                    <a:gd name="T32" fmla="*/ 83279473 w 12864"/>
                    <a:gd name="T33" fmla="*/ 1041192475 h 10000"/>
                    <a:gd name="T34" fmla="*/ 77463712 w 12864"/>
                    <a:gd name="T35" fmla="*/ 812773420 h 10000"/>
                    <a:gd name="T36" fmla="*/ 67986556 w 12864"/>
                    <a:gd name="T37" fmla="*/ 747843842 h 10000"/>
                    <a:gd name="T38" fmla="*/ 72720508 w 12864"/>
                    <a:gd name="T39" fmla="*/ 695924540 h 10000"/>
                    <a:gd name="T40" fmla="*/ 71925212 w 12864"/>
                    <a:gd name="T41" fmla="*/ 652795923 h 10000"/>
                    <a:gd name="T42" fmla="*/ 59295024 w 12864"/>
                    <a:gd name="T43" fmla="*/ 561967642 h 10000"/>
                    <a:gd name="T44" fmla="*/ 65610338 w 12864"/>
                    <a:gd name="T45" fmla="*/ 492820822 h 10000"/>
                    <a:gd name="T46" fmla="*/ 73191887 w 12864"/>
                    <a:gd name="T47" fmla="*/ 491766548 h 10000"/>
                    <a:gd name="T48" fmla="*/ 89548570 w 12864"/>
                    <a:gd name="T49" fmla="*/ 447815517 h 10000"/>
                    <a:gd name="T50" fmla="*/ 95484498 w 12864"/>
                    <a:gd name="T51" fmla="*/ 410195117 h 10000"/>
                    <a:gd name="T52" fmla="*/ 102770284 w 12864"/>
                    <a:gd name="T53" fmla="*/ 351830476 h 10000"/>
                    <a:gd name="T54" fmla="*/ 118941700 w 12864"/>
                    <a:gd name="T55" fmla="*/ 341165449 h 10000"/>
                    <a:gd name="T56" fmla="*/ 113393948 w 12864"/>
                    <a:gd name="T57" fmla="*/ 240492209 h 10000"/>
                    <a:gd name="T58" fmla="*/ 102187569 w 12864"/>
                    <a:gd name="T59" fmla="*/ 202403199 h 10000"/>
                    <a:gd name="T60" fmla="*/ 87921012 w 12864"/>
                    <a:gd name="T61" fmla="*/ 190447247 h 10000"/>
                    <a:gd name="T62" fmla="*/ 71915960 w 12864"/>
                    <a:gd name="T63" fmla="*/ 200526512 h 10000"/>
                    <a:gd name="T64" fmla="*/ 68698230 w 12864"/>
                    <a:gd name="T65" fmla="*/ 206620442 h 10000"/>
                    <a:gd name="T66" fmla="*/ 65610338 w 12864"/>
                    <a:gd name="T67" fmla="*/ 181658958 h 10000"/>
                    <a:gd name="T68" fmla="*/ 72720508 w 12864"/>
                    <a:gd name="T69" fmla="*/ 146967173 h 10000"/>
                    <a:gd name="T70" fmla="*/ 72720508 w 12864"/>
                    <a:gd name="T71" fmla="*/ 56256044 h 10000"/>
                    <a:gd name="T72" fmla="*/ 61661990 w 12864"/>
                    <a:gd name="T73" fmla="*/ 0 h 1000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2864" h="10000">
                      <a:moveTo>
                        <a:pt x="6669" y="0"/>
                      </a:moveTo>
                      <a:lnTo>
                        <a:pt x="5217" y="627"/>
                      </a:lnTo>
                      <a:lnTo>
                        <a:pt x="4509" y="795"/>
                      </a:lnTo>
                      <a:lnTo>
                        <a:pt x="4285" y="602"/>
                      </a:lnTo>
                      <a:lnTo>
                        <a:pt x="1850" y="1511"/>
                      </a:lnTo>
                      <a:lnTo>
                        <a:pt x="361" y="2700"/>
                      </a:lnTo>
                      <a:lnTo>
                        <a:pt x="0" y="3527"/>
                      </a:lnTo>
                      <a:lnTo>
                        <a:pt x="2466" y="5401"/>
                      </a:lnTo>
                      <a:lnTo>
                        <a:pt x="1912" y="6416"/>
                      </a:lnTo>
                      <a:cubicBezTo>
                        <a:pt x="2658" y="6304"/>
                        <a:pt x="4006" y="6725"/>
                        <a:pt x="4751" y="6612"/>
                      </a:cubicBezTo>
                      <a:lnTo>
                        <a:pt x="6380" y="6578"/>
                      </a:lnTo>
                      <a:lnTo>
                        <a:pt x="5473" y="5791"/>
                      </a:lnTo>
                      <a:lnTo>
                        <a:pt x="6072" y="6005"/>
                      </a:lnTo>
                      <a:lnTo>
                        <a:pt x="6683" y="7153"/>
                      </a:lnTo>
                      <a:lnTo>
                        <a:pt x="7388" y="8015"/>
                      </a:lnTo>
                      <a:cubicBezTo>
                        <a:pt x="7359" y="8285"/>
                        <a:pt x="7584" y="9729"/>
                        <a:pt x="7556" y="10000"/>
                      </a:cubicBezTo>
                      <a:lnTo>
                        <a:pt x="9007" y="8884"/>
                      </a:lnTo>
                      <a:lnTo>
                        <a:pt x="8378" y="6935"/>
                      </a:lnTo>
                      <a:lnTo>
                        <a:pt x="7353" y="6381"/>
                      </a:lnTo>
                      <a:lnTo>
                        <a:pt x="7865" y="5938"/>
                      </a:lnTo>
                      <a:cubicBezTo>
                        <a:pt x="7836" y="5815"/>
                        <a:pt x="7808" y="5693"/>
                        <a:pt x="7779" y="5570"/>
                      </a:cubicBezTo>
                      <a:lnTo>
                        <a:pt x="6413" y="4795"/>
                      </a:lnTo>
                      <a:lnTo>
                        <a:pt x="7096" y="4205"/>
                      </a:lnTo>
                      <a:lnTo>
                        <a:pt x="7916" y="4196"/>
                      </a:lnTo>
                      <a:lnTo>
                        <a:pt x="9685" y="3821"/>
                      </a:lnTo>
                      <a:cubicBezTo>
                        <a:pt x="9793" y="3687"/>
                        <a:pt x="10219" y="3634"/>
                        <a:pt x="10327" y="3500"/>
                      </a:cubicBezTo>
                      <a:lnTo>
                        <a:pt x="11115" y="3002"/>
                      </a:lnTo>
                      <a:cubicBezTo>
                        <a:pt x="11093" y="2923"/>
                        <a:pt x="12886" y="2990"/>
                        <a:pt x="12864" y="2911"/>
                      </a:cubicBezTo>
                      <a:lnTo>
                        <a:pt x="12264" y="2052"/>
                      </a:lnTo>
                      <a:cubicBezTo>
                        <a:pt x="12238" y="1992"/>
                        <a:pt x="11078" y="1787"/>
                        <a:pt x="11052" y="1727"/>
                      </a:cubicBezTo>
                      <a:cubicBezTo>
                        <a:pt x="11067" y="1385"/>
                        <a:pt x="9494" y="1967"/>
                        <a:pt x="9509" y="1625"/>
                      </a:cubicBezTo>
                      <a:lnTo>
                        <a:pt x="7778" y="1711"/>
                      </a:lnTo>
                      <a:lnTo>
                        <a:pt x="7430" y="1763"/>
                      </a:lnTo>
                      <a:lnTo>
                        <a:pt x="7096" y="1550"/>
                      </a:lnTo>
                      <a:lnTo>
                        <a:pt x="7865" y="1254"/>
                      </a:lnTo>
                      <a:lnTo>
                        <a:pt x="7865" y="480"/>
                      </a:lnTo>
                      <a:lnTo>
                        <a:pt x="6669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5" name="Freeform 192">
                  <a:extLst>
                    <a:ext uri="{FF2B5EF4-FFF2-40B4-BE49-F238E27FC236}">
                      <a16:creationId xmlns:a16="http://schemas.microsoft.com/office/drawing/2014/main" id="{1BF2E624-F64F-4F87-B0A4-84CDAC0364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2328" y="3891126"/>
                  <a:ext cx="101337" cy="57685"/>
                </a:xfrm>
                <a:custGeom>
                  <a:avLst/>
                  <a:gdLst>
                    <a:gd name="T0" fmla="*/ 0 w 348468"/>
                    <a:gd name="T1" fmla="*/ 2314 h 191264"/>
                    <a:gd name="T2" fmla="*/ 1695 w 348468"/>
                    <a:gd name="T3" fmla="*/ 3248 h 191264"/>
                    <a:gd name="T4" fmla="*/ 2694 w 348468"/>
                    <a:gd name="T5" fmla="*/ 2759 h 191264"/>
                    <a:gd name="T6" fmla="*/ 3607 w 348468"/>
                    <a:gd name="T7" fmla="*/ 3204 h 191264"/>
                    <a:gd name="T8" fmla="*/ 5389 w 348468"/>
                    <a:gd name="T9" fmla="*/ 2848 h 191264"/>
                    <a:gd name="T10" fmla="*/ 5780 w 348468"/>
                    <a:gd name="T11" fmla="*/ 1780 h 191264"/>
                    <a:gd name="T12" fmla="*/ 4215 w 348468"/>
                    <a:gd name="T13" fmla="*/ 89 h 191264"/>
                    <a:gd name="T14" fmla="*/ 2781 w 348468"/>
                    <a:gd name="T15" fmla="*/ 356 h 191264"/>
                    <a:gd name="T16" fmla="*/ 1912 w 348468"/>
                    <a:gd name="T17" fmla="*/ 0 h 191264"/>
                    <a:gd name="T18" fmla="*/ 478 w 348468"/>
                    <a:gd name="T19" fmla="*/ 1246 h 191264"/>
                    <a:gd name="T20" fmla="*/ 0 w 348468"/>
                    <a:gd name="T21" fmla="*/ 2314 h 19126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48468" h="191264">
                      <a:moveTo>
                        <a:pt x="0" y="136243"/>
                      </a:moveTo>
                      <a:lnTo>
                        <a:pt x="102182" y="191264"/>
                      </a:lnTo>
                      <a:lnTo>
                        <a:pt x="162443" y="162443"/>
                      </a:lnTo>
                      <a:lnTo>
                        <a:pt x="217465" y="188644"/>
                      </a:lnTo>
                      <a:lnTo>
                        <a:pt x="324887" y="167683"/>
                      </a:lnTo>
                      <a:lnTo>
                        <a:pt x="348468" y="104802"/>
                      </a:lnTo>
                      <a:lnTo>
                        <a:pt x="254145" y="5240"/>
                      </a:lnTo>
                      <a:lnTo>
                        <a:pt x="167684" y="20960"/>
                      </a:lnTo>
                      <a:lnTo>
                        <a:pt x="115282" y="0"/>
                      </a:lnTo>
                      <a:lnTo>
                        <a:pt x="28821" y="73361"/>
                      </a:lnTo>
                      <a:lnTo>
                        <a:pt x="0" y="136243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6" name="Freeform 193">
                  <a:extLst>
                    <a:ext uri="{FF2B5EF4-FFF2-40B4-BE49-F238E27FC236}">
                      <a16:creationId xmlns:a16="http://schemas.microsoft.com/office/drawing/2014/main" id="{20F8E476-4911-4AC3-AFB8-F57BB40824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79580" y="4644768"/>
                  <a:ext cx="146576" cy="173060"/>
                </a:xfrm>
                <a:custGeom>
                  <a:avLst/>
                  <a:gdLst>
                    <a:gd name="T0" fmla="*/ 0 w 675"/>
                    <a:gd name="T1" fmla="*/ 2147483647 h 773"/>
                    <a:gd name="T2" fmla="*/ 2147483647 w 675"/>
                    <a:gd name="T3" fmla="*/ 2147483647 h 773"/>
                    <a:gd name="T4" fmla="*/ 2147483647 w 675"/>
                    <a:gd name="T5" fmla="*/ 2147483647 h 773"/>
                    <a:gd name="T6" fmla="*/ 2147483647 w 675"/>
                    <a:gd name="T7" fmla="*/ 2147483647 h 773"/>
                    <a:gd name="T8" fmla="*/ 2147483647 w 675"/>
                    <a:gd name="T9" fmla="*/ 2147483647 h 773"/>
                    <a:gd name="T10" fmla="*/ 2147483647 w 675"/>
                    <a:gd name="T11" fmla="*/ 2147483647 h 773"/>
                    <a:gd name="T12" fmla="*/ 2147483647 w 675"/>
                    <a:gd name="T13" fmla="*/ 2147483647 h 773"/>
                    <a:gd name="T14" fmla="*/ 2147483647 w 675"/>
                    <a:gd name="T15" fmla="*/ 2147483647 h 773"/>
                    <a:gd name="T16" fmla="*/ 2147483647 w 675"/>
                    <a:gd name="T17" fmla="*/ 2147483647 h 773"/>
                    <a:gd name="T18" fmla="*/ 2147483647 w 675"/>
                    <a:gd name="T19" fmla="*/ 2147483647 h 773"/>
                    <a:gd name="T20" fmla="*/ 2147483647 w 675"/>
                    <a:gd name="T21" fmla="*/ 2147483647 h 773"/>
                    <a:gd name="T22" fmla="*/ 2147483647 w 675"/>
                    <a:gd name="T23" fmla="*/ 2147483647 h 773"/>
                    <a:gd name="T24" fmla="*/ 2147483647 w 675"/>
                    <a:gd name="T25" fmla="*/ 2147483647 h 773"/>
                    <a:gd name="T26" fmla="*/ 2147483647 w 675"/>
                    <a:gd name="T27" fmla="*/ 0 h 773"/>
                    <a:gd name="T28" fmla="*/ 0 w 675"/>
                    <a:gd name="T29" fmla="*/ 2147483647 h 77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75" h="773">
                      <a:moveTo>
                        <a:pt x="0" y="41"/>
                      </a:moveTo>
                      <a:lnTo>
                        <a:pt x="75" y="339"/>
                      </a:lnTo>
                      <a:lnTo>
                        <a:pt x="273" y="579"/>
                      </a:lnTo>
                      <a:lnTo>
                        <a:pt x="605" y="769"/>
                      </a:lnTo>
                      <a:lnTo>
                        <a:pt x="675" y="773"/>
                      </a:lnTo>
                      <a:lnTo>
                        <a:pt x="563" y="583"/>
                      </a:lnTo>
                      <a:lnTo>
                        <a:pt x="493" y="521"/>
                      </a:lnTo>
                      <a:lnTo>
                        <a:pt x="493" y="269"/>
                      </a:lnTo>
                      <a:lnTo>
                        <a:pt x="323" y="78"/>
                      </a:lnTo>
                      <a:lnTo>
                        <a:pt x="286" y="58"/>
                      </a:lnTo>
                      <a:lnTo>
                        <a:pt x="253" y="111"/>
                      </a:lnTo>
                      <a:lnTo>
                        <a:pt x="141" y="128"/>
                      </a:lnTo>
                      <a:lnTo>
                        <a:pt x="145" y="70"/>
                      </a:lnTo>
                      <a:lnTo>
                        <a:pt x="17" y="0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7" name="Freeform 194">
                  <a:extLst>
                    <a:ext uri="{FF2B5EF4-FFF2-40B4-BE49-F238E27FC236}">
                      <a16:creationId xmlns:a16="http://schemas.microsoft.com/office/drawing/2014/main" id="{7EF19E66-7650-4BEF-B9D8-726DFF74B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19391" y="4108845"/>
                  <a:ext cx="228008" cy="459629"/>
                </a:xfrm>
                <a:custGeom>
                  <a:avLst/>
                  <a:gdLst>
                    <a:gd name="T0" fmla="*/ 2147483647 w 138"/>
                    <a:gd name="T1" fmla="*/ 0 h 271"/>
                    <a:gd name="T2" fmla="*/ 2147483647 w 138"/>
                    <a:gd name="T3" fmla="*/ 0 h 271"/>
                    <a:gd name="T4" fmla="*/ 0 w 138"/>
                    <a:gd name="T5" fmla="*/ 2147483647 h 271"/>
                    <a:gd name="T6" fmla="*/ 2147483647 w 138"/>
                    <a:gd name="T7" fmla="*/ 2147483647 h 271"/>
                    <a:gd name="T8" fmla="*/ 2147483647 w 138"/>
                    <a:gd name="T9" fmla="*/ 2147483647 h 271"/>
                    <a:gd name="T10" fmla="*/ 2147483647 w 138"/>
                    <a:gd name="T11" fmla="*/ 2147483647 h 271"/>
                    <a:gd name="T12" fmla="*/ 2147483647 w 138"/>
                    <a:gd name="T13" fmla="*/ 2147483647 h 271"/>
                    <a:gd name="T14" fmla="*/ 2147483647 w 138"/>
                    <a:gd name="T15" fmla="*/ 2147483647 h 271"/>
                    <a:gd name="T16" fmla="*/ 2147483647 w 138"/>
                    <a:gd name="T17" fmla="*/ 2147483647 h 271"/>
                    <a:gd name="T18" fmla="*/ 2147483647 w 138"/>
                    <a:gd name="T19" fmla="*/ 2147483647 h 271"/>
                    <a:gd name="T20" fmla="*/ 2147483647 w 138"/>
                    <a:gd name="T21" fmla="*/ 2147483647 h 271"/>
                    <a:gd name="T22" fmla="*/ 2147483647 w 138"/>
                    <a:gd name="T23" fmla="*/ 2147483647 h 271"/>
                    <a:gd name="T24" fmla="*/ 2147483647 w 138"/>
                    <a:gd name="T25" fmla="*/ 2147483647 h 271"/>
                    <a:gd name="T26" fmla="*/ 2147483647 w 138"/>
                    <a:gd name="T27" fmla="*/ 2147483647 h 271"/>
                    <a:gd name="T28" fmla="*/ 2147483647 w 138"/>
                    <a:gd name="T29" fmla="*/ 2147483647 h 271"/>
                    <a:gd name="T30" fmla="*/ 2147483647 w 138"/>
                    <a:gd name="T31" fmla="*/ 2147483647 h 271"/>
                    <a:gd name="T32" fmla="*/ 2147483647 w 138"/>
                    <a:gd name="T33" fmla="*/ 2147483647 h 271"/>
                    <a:gd name="T34" fmla="*/ 2147483647 w 138"/>
                    <a:gd name="T35" fmla="*/ 2147483647 h 271"/>
                    <a:gd name="T36" fmla="*/ 2147483647 w 138"/>
                    <a:gd name="T37" fmla="*/ 2147483647 h 271"/>
                    <a:gd name="T38" fmla="*/ 2147483647 w 138"/>
                    <a:gd name="T39" fmla="*/ 2147483647 h 271"/>
                    <a:gd name="T40" fmla="*/ 2147483647 w 138"/>
                    <a:gd name="T41" fmla="*/ 2147483647 h 271"/>
                    <a:gd name="T42" fmla="*/ 2147483647 w 138"/>
                    <a:gd name="T43" fmla="*/ 2147483647 h 271"/>
                    <a:gd name="T44" fmla="*/ 2147483647 w 138"/>
                    <a:gd name="T45" fmla="*/ 2147483647 h 271"/>
                    <a:gd name="T46" fmla="*/ 2147483647 w 138"/>
                    <a:gd name="T47" fmla="*/ 2147483647 h 271"/>
                    <a:gd name="T48" fmla="*/ 2147483647 w 138"/>
                    <a:gd name="T49" fmla="*/ 2147483647 h 271"/>
                    <a:gd name="T50" fmla="*/ 2147483647 w 138"/>
                    <a:gd name="T51" fmla="*/ 2147483647 h 271"/>
                    <a:gd name="T52" fmla="*/ 2147483647 w 138"/>
                    <a:gd name="T53" fmla="*/ 2147483647 h 271"/>
                    <a:gd name="T54" fmla="*/ 2147483647 w 138"/>
                    <a:gd name="T55" fmla="*/ 2147483647 h 271"/>
                    <a:gd name="T56" fmla="*/ 2147483647 w 138"/>
                    <a:gd name="T57" fmla="*/ 0 h 27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38" h="271">
                      <a:moveTo>
                        <a:pt x="66" y="0"/>
                      </a:moveTo>
                      <a:lnTo>
                        <a:pt x="6" y="0"/>
                      </a:lnTo>
                      <a:lnTo>
                        <a:pt x="0" y="24"/>
                      </a:lnTo>
                      <a:lnTo>
                        <a:pt x="6" y="24"/>
                      </a:lnTo>
                      <a:lnTo>
                        <a:pt x="18" y="42"/>
                      </a:lnTo>
                      <a:lnTo>
                        <a:pt x="36" y="48"/>
                      </a:lnTo>
                      <a:lnTo>
                        <a:pt x="42" y="60"/>
                      </a:lnTo>
                      <a:lnTo>
                        <a:pt x="36" y="72"/>
                      </a:lnTo>
                      <a:lnTo>
                        <a:pt x="54" y="96"/>
                      </a:lnTo>
                      <a:lnTo>
                        <a:pt x="78" y="126"/>
                      </a:lnTo>
                      <a:lnTo>
                        <a:pt x="96" y="144"/>
                      </a:lnTo>
                      <a:lnTo>
                        <a:pt x="96" y="175"/>
                      </a:lnTo>
                      <a:lnTo>
                        <a:pt x="96" y="211"/>
                      </a:lnTo>
                      <a:lnTo>
                        <a:pt x="78" y="223"/>
                      </a:lnTo>
                      <a:lnTo>
                        <a:pt x="60" y="229"/>
                      </a:lnTo>
                      <a:lnTo>
                        <a:pt x="54" y="241"/>
                      </a:lnTo>
                      <a:lnTo>
                        <a:pt x="42" y="247"/>
                      </a:lnTo>
                      <a:lnTo>
                        <a:pt x="48" y="253"/>
                      </a:lnTo>
                      <a:lnTo>
                        <a:pt x="66" y="271"/>
                      </a:lnTo>
                      <a:lnTo>
                        <a:pt x="108" y="241"/>
                      </a:lnTo>
                      <a:lnTo>
                        <a:pt x="138" y="211"/>
                      </a:lnTo>
                      <a:lnTo>
                        <a:pt x="114" y="132"/>
                      </a:lnTo>
                      <a:lnTo>
                        <a:pt x="102" y="114"/>
                      </a:lnTo>
                      <a:lnTo>
                        <a:pt x="78" y="84"/>
                      </a:lnTo>
                      <a:lnTo>
                        <a:pt x="66" y="60"/>
                      </a:lnTo>
                      <a:lnTo>
                        <a:pt x="78" y="48"/>
                      </a:lnTo>
                      <a:lnTo>
                        <a:pt x="96" y="36"/>
                      </a:lnTo>
                      <a:lnTo>
                        <a:pt x="90" y="18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8" name="Freeform 195">
                  <a:extLst>
                    <a:ext uri="{FF2B5EF4-FFF2-40B4-BE49-F238E27FC236}">
                      <a16:creationId xmlns:a16="http://schemas.microsoft.com/office/drawing/2014/main" id="{D0E05253-4597-4D1B-BF24-213E1042ED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72814" y="4185140"/>
                  <a:ext cx="253342" cy="468934"/>
                </a:xfrm>
                <a:custGeom>
                  <a:avLst/>
                  <a:gdLst>
                    <a:gd name="T0" fmla="*/ 2147483647 w 107"/>
                    <a:gd name="T1" fmla="*/ 2147483647 h 190"/>
                    <a:gd name="T2" fmla="*/ 0 w 107"/>
                    <a:gd name="T3" fmla="*/ 2147483647 h 190"/>
                    <a:gd name="T4" fmla="*/ 2147483647 w 107"/>
                    <a:gd name="T5" fmla="*/ 2147483647 h 190"/>
                    <a:gd name="T6" fmla="*/ 2147483647 w 107"/>
                    <a:gd name="T7" fmla="*/ 2147483647 h 190"/>
                    <a:gd name="T8" fmla="*/ 2147483647 w 107"/>
                    <a:gd name="T9" fmla="*/ 2147483647 h 190"/>
                    <a:gd name="T10" fmla="*/ 2147483647 w 107"/>
                    <a:gd name="T11" fmla="*/ 2147483647 h 190"/>
                    <a:gd name="T12" fmla="*/ 2147483647 w 107"/>
                    <a:gd name="T13" fmla="*/ 2147483647 h 190"/>
                    <a:gd name="T14" fmla="*/ 2147483647 w 107"/>
                    <a:gd name="T15" fmla="*/ 2147483647 h 190"/>
                    <a:gd name="T16" fmla="*/ 2147483647 w 107"/>
                    <a:gd name="T17" fmla="*/ 2147483647 h 190"/>
                    <a:gd name="T18" fmla="*/ 2147483647 w 107"/>
                    <a:gd name="T19" fmla="*/ 2147483647 h 190"/>
                    <a:gd name="T20" fmla="*/ 2147483647 w 107"/>
                    <a:gd name="T21" fmla="*/ 2147483647 h 190"/>
                    <a:gd name="T22" fmla="*/ 2147483647 w 107"/>
                    <a:gd name="T23" fmla="*/ 2147483647 h 190"/>
                    <a:gd name="T24" fmla="*/ 2147483647 w 107"/>
                    <a:gd name="T25" fmla="*/ 2147483647 h 190"/>
                    <a:gd name="T26" fmla="*/ 2147483647 w 107"/>
                    <a:gd name="T27" fmla="*/ 2147483647 h 190"/>
                    <a:gd name="T28" fmla="*/ 2147483647 w 107"/>
                    <a:gd name="T29" fmla="*/ 2147483647 h 190"/>
                    <a:gd name="T30" fmla="*/ 2147483647 w 107"/>
                    <a:gd name="T31" fmla="*/ 2147483647 h 190"/>
                    <a:gd name="T32" fmla="*/ 2147483647 w 107"/>
                    <a:gd name="T33" fmla="*/ 2147483647 h 190"/>
                    <a:gd name="T34" fmla="*/ 2147483647 w 107"/>
                    <a:gd name="T35" fmla="*/ 2147483647 h 190"/>
                    <a:gd name="T36" fmla="*/ 2147483647 w 107"/>
                    <a:gd name="T37" fmla="*/ 2147483647 h 190"/>
                    <a:gd name="T38" fmla="*/ 2147483647 w 107"/>
                    <a:gd name="T39" fmla="*/ 2147483647 h 190"/>
                    <a:gd name="T40" fmla="*/ 2147483647 w 107"/>
                    <a:gd name="T41" fmla="*/ 2147483647 h 190"/>
                    <a:gd name="T42" fmla="*/ 2147483647 w 107"/>
                    <a:gd name="T43" fmla="*/ 2147483647 h 190"/>
                    <a:gd name="T44" fmla="*/ 2147483647 w 107"/>
                    <a:gd name="T45" fmla="*/ 2147483647 h 190"/>
                    <a:gd name="T46" fmla="*/ 2147483647 w 107"/>
                    <a:gd name="T47" fmla="*/ 2147483647 h 190"/>
                    <a:gd name="T48" fmla="*/ 2147483647 w 107"/>
                    <a:gd name="T49" fmla="*/ 2147483647 h 190"/>
                    <a:gd name="T50" fmla="*/ 2147483647 w 107"/>
                    <a:gd name="T51" fmla="*/ 2147483647 h 190"/>
                    <a:gd name="T52" fmla="*/ 2147483647 w 107"/>
                    <a:gd name="T53" fmla="*/ 2147483647 h 190"/>
                    <a:gd name="T54" fmla="*/ 2147483647 w 107"/>
                    <a:gd name="T55" fmla="*/ 2147483647 h 190"/>
                    <a:gd name="T56" fmla="*/ 2147483647 w 107"/>
                    <a:gd name="T57" fmla="*/ 2147483647 h 190"/>
                    <a:gd name="T58" fmla="*/ 2147483647 w 107"/>
                    <a:gd name="T59" fmla="*/ 0 h 190"/>
                    <a:gd name="T60" fmla="*/ 2147483647 w 107"/>
                    <a:gd name="T61" fmla="*/ 2147483647 h 19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190">
                      <a:moveTo>
                        <a:pt x="7" y="9"/>
                      </a:moveTo>
                      <a:lnTo>
                        <a:pt x="0" y="23"/>
                      </a:lnTo>
                      <a:lnTo>
                        <a:pt x="15" y="47"/>
                      </a:lnTo>
                      <a:lnTo>
                        <a:pt x="15" y="60"/>
                      </a:lnTo>
                      <a:lnTo>
                        <a:pt x="22" y="78"/>
                      </a:lnTo>
                      <a:lnTo>
                        <a:pt x="19" y="93"/>
                      </a:lnTo>
                      <a:lnTo>
                        <a:pt x="23" y="110"/>
                      </a:lnTo>
                      <a:lnTo>
                        <a:pt x="26" y="118"/>
                      </a:lnTo>
                      <a:lnTo>
                        <a:pt x="19" y="126"/>
                      </a:lnTo>
                      <a:lnTo>
                        <a:pt x="13" y="159"/>
                      </a:lnTo>
                      <a:lnTo>
                        <a:pt x="33" y="182"/>
                      </a:lnTo>
                      <a:lnTo>
                        <a:pt x="34" y="178"/>
                      </a:lnTo>
                      <a:lnTo>
                        <a:pt x="46" y="185"/>
                      </a:lnTo>
                      <a:lnTo>
                        <a:pt x="46" y="190"/>
                      </a:lnTo>
                      <a:lnTo>
                        <a:pt x="56" y="188"/>
                      </a:lnTo>
                      <a:lnTo>
                        <a:pt x="59" y="184"/>
                      </a:lnTo>
                      <a:lnTo>
                        <a:pt x="43" y="174"/>
                      </a:lnTo>
                      <a:lnTo>
                        <a:pt x="27" y="149"/>
                      </a:lnTo>
                      <a:lnTo>
                        <a:pt x="19" y="138"/>
                      </a:lnTo>
                      <a:lnTo>
                        <a:pt x="32" y="113"/>
                      </a:lnTo>
                      <a:lnTo>
                        <a:pt x="57" y="108"/>
                      </a:lnTo>
                      <a:lnTo>
                        <a:pt x="70" y="119"/>
                      </a:lnTo>
                      <a:lnTo>
                        <a:pt x="63" y="97"/>
                      </a:lnTo>
                      <a:lnTo>
                        <a:pt x="72" y="87"/>
                      </a:lnTo>
                      <a:lnTo>
                        <a:pt x="101" y="87"/>
                      </a:lnTo>
                      <a:lnTo>
                        <a:pt x="107" y="73"/>
                      </a:lnTo>
                      <a:lnTo>
                        <a:pt x="95" y="50"/>
                      </a:lnTo>
                      <a:lnTo>
                        <a:pt x="85" y="37"/>
                      </a:lnTo>
                      <a:lnTo>
                        <a:pt x="48" y="27"/>
                      </a:lnTo>
                      <a:lnTo>
                        <a:pt x="36" y="0"/>
                      </a:lnTo>
                      <a:lnTo>
                        <a:pt x="7" y="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9" name="Freeform 196">
                  <a:extLst>
                    <a:ext uri="{FF2B5EF4-FFF2-40B4-BE49-F238E27FC236}">
                      <a16:creationId xmlns:a16="http://schemas.microsoft.com/office/drawing/2014/main" id="{B70411C8-4B6B-48FC-A35E-CA74876CB9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48816" y="4138618"/>
                  <a:ext cx="240676" cy="269823"/>
                </a:xfrm>
                <a:custGeom>
                  <a:avLst/>
                  <a:gdLst>
                    <a:gd name="T0" fmla="*/ 1557099446 w 10000"/>
                    <a:gd name="T1" fmla="*/ 2147483647 h 10000"/>
                    <a:gd name="T2" fmla="*/ 1795553424 w 10000"/>
                    <a:gd name="T3" fmla="*/ 2147483647 h 10000"/>
                    <a:gd name="T4" fmla="*/ 1795553424 w 10000"/>
                    <a:gd name="T5" fmla="*/ 2019481425 h 10000"/>
                    <a:gd name="T6" fmla="*/ 1561415592 w 10000"/>
                    <a:gd name="T7" fmla="*/ 1716105542 h 10000"/>
                    <a:gd name="T8" fmla="*/ 1249166454 w 10000"/>
                    <a:gd name="T9" fmla="*/ 1211740132 h 10000"/>
                    <a:gd name="T10" fmla="*/ 1014850316 w 10000"/>
                    <a:gd name="T11" fmla="*/ 806974560 h 10000"/>
                    <a:gd name="T12" fmla="*/ 1092952268 w 10000"/>
                    <a:gd name="T13" fmla="*/ 605742369 h 10000"/>
                    <a:gd name="T14" fmla="*/ 1014850316 w 10000"/>
                    <a:gd name="T15" fmla="*/ 403998332 h 10000"/>
                    <a:gd name="T16" fmla="*/ 780703130 w 10000"/>
                    <a:gd name="T17" fmla="*/ 302621350 h 10000"/>
                    <a:gd name="T18" fmla="*/ 624489387 w 10000"/>
                    <a:gd name="T19" fmla="*/ 0 h 10000"/>
                    <a:gd name="T20" fmla="*/ 546386970 w 10000"/>
                    <a:gd name="T21" fmla="*/ 0 h 10000"/>
                    <a:gd name="T22" fmla="*/ 156213743 w 10000"/>
                    <a:gd name="T23" fmla="*/ 100622449 h 10000"/>
                    <a:gd name="T24" fmla="*/ 0 w 10000"/>
                    <a:gd name="T25" fmla="*/ 403998332 h 10000"/>
                    <a:gd name="T26" fmla="*/ 78102417 w 10000"/>
                    <a:gd name="T27" fmla="*/ 605742369 h 10000"/>
                    <a:gd name="T28" fmla="*/ 156213743 w 10000"/>
                    <a:gd name="T29" fmla="*/ 1211740132 h 10000"/>
                    <a:gd name="T30" fmla="*/ 702600713 w 10000"/>
                    <a:gd name="T31" fmla="*/ 1211740132 h 10000"/>
                    <a:gd name="T32" fmla="*/ 936738546 w 10000"/>
                    <a:gd name="T33" fmla="*/ 1312362604 h 10000"/>
                    <a:gd name="T34" fmla="*/ 1327090100 w 10000"/>
                    <a:gd name="T35" fmla="*/ 2120103874 h 10000"/>
                    <a:gd name="T36" fmla="*/ 1249166454 w 10000"/>
                    <a:gd name="T37" fmla="*/ 2147483647 h 10000"/>
                    <a:gd name="T38" fmla="*/ 1557099446 w 10000"/>
                    <a:gd name="T39" fmla="*/ 2147483647 h 100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0000" h="10000">
                      <a:moveTo>
                        <a:pt x="8672" y="9830"/>
                      </a:moveTo>
                      <a:lnTo>
                        <a:pt x="10000" y="10000"/>
                      </a:lnTo>
                      <a:lnTo>
                        <a:pt x="10000" y="7948"/>
                      </a:lnTo>
                      <a:lnTo>
                        <a:pt x="8696" y="6754"/>
                      </a:lnTo>
                      <a:lnTo>
                        <a:pt x="6957" y="4769"/>
                      </a:lnTo>
                      <a:lnTo>
                        <a:pt x="5652" y="3176"/>
                      </a:lnTo>
                      <a:lnTo>
                        <a:pt x="6087" y="2384"/>
                      </a:lnTo>
                      <a:lnTo>
                        <a:pt x="5652" y="1590"/>
                      </a:lnTo>
                      <a:lnTo>
                        <a:pt x="4348" y="1191"/>
                      </a:lnTo>
                      <a:lnTo>
                        <a:pt x="3478" y="0"/>
                      </a:lnTo>
                      <a:lnTo>
                        <a:pt x="3043" y="0"/>
                      </a:lnTo>
                      <a:lnTo>
                        <a:pt x="870" y="396"/>
                      </a:lnTo>
                      <a:lnTo>
                        <a:pt x="0" y="1590"/>
                      </a:lnTo>
                      <a:lnTo>
                        <a:pt x="435" y="2384"/>
                      </a:lnTo>
                      <a:lnTo>
                        <a:pt x="870" y="4769"/>
                      </a:lnTo>
                      <a:lnTo>
                        <a:pt x="3913" y="4769"/>
                      </a:lnTo>
                      <a:lnTo>
                        <a:pt x="5217" y="5165"/>
                      </a:lnTo>
                      <a:lnTo>
                        <a:pt x="7391" y="8344"/>
                      </a:lnTo>
                      <a:lnTo>
                        <a:pt x="6957" y="9602"/>
                      </a:lnTo>
                      <a:lnTo>
                        <a:pt x="8672" y="983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0" name="Freeform 197">
                  <a:extLst>
                    <a:ext uri="{FF2B5EF4-FFF2-40B4-BE49-F238E27FC236}">
                      <a16:creationId xmlns:a16="http://schemas.microsoft.com/office/drawing/2014/main" id="{5F9A1B11-48E0-43E7-9228-DFCA95C370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21200" y="4389834"/>
                  <a:ext cx="168292" cy="137703"/>
                </a:xfrm>
                <a:custGeom>
                  <a:avLst/>
                  <a:gdLst>
                    <a:gd name="T0" fmla="*/ 348872861 w 10000"/>
                    <a:gd name="T1" fmla="*/ 27209600 h 6448"/>
                    <a:gd name="T2" fmla="*/ 315095383 w 10000"/>
                    <a:gd name="T3" fmla="*/ 15074732 h 6448"/>
                    <a:gd name="T4" fmla="*/ 240533365 w 10000"/>
                    <a:gd name="T5" fmla="*/ 0 h 6448"/>
                    <a:gd name="T6" fmla="*/ 80162754 w 10000"/>
                    <a:gd name="T7" fmla="*/ 50172884 h 6448"/>
                    <a:gd name="T8" fmla="*/ 0 w 10000"/>
                    <a:gd name="T9" fmla="*/ 150615594 h 6448"/>
                    <a:gd name="T10" fmla="*/ 0 w 10000"/>
                    <a:gd name="T11" fmla="*/ 351307147 h 6448"/>
                    <a:gd name="T12" fmla="*/ 133606765 w 10000"/>
                    <a:gd name="T13" fmla="*/ 601966131 h 6448"/>
                    <a:gd name="T14" fmla="*/ 187047513 w 10000"/>
                    <a:gd name="T15" fmla="*/ 652241915 h 6448"/>
                    <a:gd name="T16" fmla="*/ 240533365 w 10000"/>
                    <a:gd name="T17" fmla="*/ 601966131 h 6448"/>
                    <a:gd name="T18" fmla="*/ 267168619 w 10000"/>
                    <a:gd name="T19" fmla="*/ 501626339 h 6448"/>
                    <a:gd name="T20" fmla="*/ 347418124 w 10000"/>
                    <a:gd name="T21" fmla="*/ 451756161 h 6448"/>
                    <a:gd name="T22" fmla="*/ 427539023 w 10000"/>
                    <a:gd name="T23" fmla="*/ 351307147 h 6448"/>
                    <a:gd name="T24" fmla="*/ 427539023 w 10000"/>
                    <a:gd name="T25" fmla="*/ 50172884 h 6448"/>
                    <a:gd name="T26" fmla="*/ 348872861 w 10000"/>
                    <a:gd name="T27" fmla="*/ 27209600 h 644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0000" h="6448">
                      <a:moveTo>
                        <a:pt x="8160" y="269"/>
                      </a:moveTo>
                      <a:cubicBezTo>
                        <a:pt x="7722" y="211"/>
                        <a:pt x="7792" y="194"/>
                        <a:pt x="7370" y="149"/>
                      </a:cubicBezTo>
                      <a:lnTo>
                        <a:pt x="5626" y="0"/>
                      </a:lnTo>
                      <a:lnTo>
                        <a:pt x="1875" y="496"/>
                      </a:lnTo>
                      <a:lnTo>
                        <a:pt x="0" y="1489"/>
                      </a:lnTo>
                      <a:lnTo>
                        <a:pt x="0" y="3473"/>
                      </a:lnTo>
                      <a:lnTo>
                        <a:pt x="3125" y="5951"/>
                      </a:lnTo>
                      <a:lnTo>
                        <a:pt x="4375" y="6448"/>
                      </a:lnTo>
                      <a:lnTo>
                        <a:pt x="5626" y="5951"/>
                      </a:lnTo>
                      <a:lnTo>
                        <a:pt x="6249" y="4959"/>
                      </a:lnTo>
                      <a:lnTo>
                        <a:pt x="8126" y="4466"/>
                      </a:lnTo>
                      <a:lnTo>
                        <a:pt x="10000" y="3473"/>
                      </a:lnTo>
                      <a:lnTo>
                        <a:pt x="10000" y="496"/>
                      </a:lnTo>
                      <a:lnTo>
                        <a:pt x="8160" y="269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34285" tIns="17138" rIns="34285" bIns="17138" anchor="t" anchorCtr="0">
                  <a:noAutofit/>
                </a:bodyPr>
                <a:lstStyle>
                  <a:defPPr>
                    <a:defRPr lang="en-GB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400" b="1" kern="120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defTabSz="342900"/>
                  <a:endParaRPr lang="en-US" sz="1350" kern="0">
                    <a:solidFill>
                      <a:srgbClr val="7F7F7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238" name="Freeform 125">
              <a:extLst>
                <a:ext uri="{FF2B5EF4-FFF2-40B4-BE49-F238E27FC236}">
                  <a16:creationId xmlns:a16="http://schemas.microsoft.com/office/drawing/2014/main" id="{64049B1D-DB19-4905-89FD-3C4B093C8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7259" y="1071077"/>
              <a:ext cx="562640" cy="770733"/>
            </a:xfrm>
            <a:custGeom>
              <a:avLst/>
              <a:gdLst>
                <a:gd name="T0" fmla="*/ 2147483647 w 516"/>
                <a:gd name="T1" fmla="*/ 2147483647 h 709"/>
                <a:gd name="T2" fmla="*/ 2147483647 w 516"/>
                <a:gd name="T3" fmla="*/ 2147483647 h 709"/>
                <a:gd name="T4" fmla="*/ 2147483647 w 516"/>
                <a:gd name="T5" fmla="*/ 2147483647 h 709"/>
                <a:gd name="T6" fmla="*/ 2147483647 w 516"/>
                <a:gd name="T7" fmla="*/ 2147483647 h 709"/>
                <a:gd name="T8" fmla="*/ 2147483647 w 516"/>
                <a:gd name="T9" fmla="*/ 2147483647 h 709"/>
                <a:gd name="T10" fmla="*/ 2147483647 w 516"/>
                <a:gd name="T11" fmla="*/ 2147483647 h 709"/>
                <a:gd name="T12" fmla="*/ 2147483647 w 516"/>
                <a:gd name="T13" fmla="*/ 2147483647 h 709"/>
                <a:gd name="T14" fmla="*/ 2147483647 w 516"/>
                <a:gd name="T15" fmla="*/ 0 h 709"/>
                <a:gd name="T16" fmla="*/ 2147483647 w 516"/>
                <a:gd name="T17" fmla="*/ 2147483647 h 709"/>
                <a:gd name="T18" fmla="*/ 2147483647 w 516"/>
                <a:gd name="T19" fmla="*/ 2147483647 h 709"/>
                <a:gd name="T20" fmla="*/ 2147483647 w 516"/>
                <a:gd name="T21" fmla="*/ 2147483647 h 709"/>
                <a:gd name="T22" fmla="*/ 2147483647 w 516"/>
                <a:gd name="T23" fmla="*/ 2147483647 h 709"/>
                <a:gd name="T24" fmla="*/ 2147483647 w 516"/>
                <a:gd name="T25" fmla="*/ 2147483647 h 709"/>
                <a:gd name="T26" fmla="*/ 2147483647 w 516"/>
                <a:gd name="T27" fmla="*/ 2147483647 h 709"/>
                <a:gd name="T28" fmla="*/ 2147483647 w 516"/>
                <a:gd name="T29" fmla="*/ 2147483647 h 709"/>
                <a:gd name="T30" fmla="*/ 2147483647 w 516"/>
                <a:gd name="T31" fmla="*/ 2147483647 h 709"/>
                <a:gd name="T32" fmla="*/ 2147483647 w 516"/>
                <a:gd name="T33" fmla="*/ 2147483647 h 709"/>
                <a:gd name="T34" fmla="*/ 2147483647 w 516"/>
                <a:gd name="T35" fmla="*/ 2147483647 h 709"/>
                <a:gd name="T36" fmla="*/ 2147483647 w 516"/>
                <a:gd name="T37" fmla="*/ 2147483647 h 709"/>
                <a:gd name="T38" fmla="*/ 0 w 516"/>
                <a:gd name="T39" fmla="*/ 2147483647 h 709"/>
                <a:gd name="T40" fmla="*/ 2147483647 w 516"/>
                <a:gd name="T41" fmla="*/ 2147483647 h 709"/>
                <a:gd name="T42" fmla="*/ 2147483647 w 516"/>
                <a:gd name="T43" fmla="*/ 2147483647 h 709"/>
                <a:gd name="T44" fmla="*/ 2147483647 w 516"/>
                <a:gd name="T45" fmla="*/ 2147483647 h 709"/>
                <a:gd name="T46" fmla="*/ 2147483647 w 516"/>
                <a:gd name="T47" fmla="*/ 2147483647 h 709"/>
                <a:gd name="T48" fmla="*/ 2147483647 w 516"/>
                <a:gd name="T49" fmla="*/ 2147483647 h 709"/>
                <a:gd name="T50" fmla="*/ 2147483647 w 516"/>
                <a:gd name="T51" fmla="*/ 2147483647 h 709"/>
                <a:gd name="T52" fmla="*/ 2147483647 w 516"/>
                <a:gd name="T53" fmla="*/ 2147483647 h 709"/>
                <a:gd name="T54" fmla="*/ 2147483647 w 516"/>
                <a:gd name="T55" fmla="*/ 2147483647 h 709"/>
                <a:gd name="T56" fmla="*/ 2147483647 w 516"/>
                <a:gd name="T57" fmla="*/ 2147483647 h 709"/>
                <a:gd name="T58" fmla="*/ 2147483647 w 516"/>
                <a:gd name="T59" fmla="*/ 2147483647 h 709"/>
                <a:gd name="T60" fmla="*/ 2147483647 w 516"/>
                <a:gd name="T61" fmla="*/ 2147483647 h 709"/>
                <a:gd name="T62" fmla="*/ 2147483647 w 516"/>
                <a:gd name="T63" fmla="*/ 2147483647 h 709"/>
                <a:gd name="T64" fmla="*/ 2147483647 w 516"/>
                <a:gd name="T65" fmla="*/ 2147483647 h 709"/>
                <a:gd name="T66" fmla="*/ 2147483647 w 516"/>
                <a:gd name="T67" fmla="*/ 2147483647 h 709"/>
                <a:gd name="T68" fmla="*/ 2147483647 w 516"/>
                <a:gd name="T69" fmla="*/ 2147483647 h 709"/>
                <a:gd name="T70" fmla="*/ 2147483647 w 516"/>
                <a:gd name="T71" fmla="*/ 2147483647 h 709"/>
                <a:gd name="T72" fmla="*/ 2147483647 w 516"/>
                <a:gd name="T73" fmla="*/ 2147483647 h 709"/>
                <a:gd name="T74" fmla="*/ 2147483647 w 516"/>
                <a:gd name="T75" fmla="*/ 2147483647 h 709"/>
                <a:gd name="T76" fmla="*/ 2147483647 w 516"/>
                <a:gd name="T77" fmla="*/ 2147483647 h 709"/>
                <a:gd name="T78" fmla="*/ 2147483647 w 516"/>
                <a:gd name="T79" fmla="*/ 2147483647 h 709"/>
                <a:gd name="T80" fmla="*/ 2147483647 w 516"/>
                <a:gd name="T81" fmla="*/ 2147483647 h 709"/>
                <a:gd name="T82" fmla="*/ 2147483647 w 516"/>
                <a:gd name="T83" fmla="*/ 2147483647 h 709"/>
                <a:gd name="T84" fmla="*/ 2147483647 w 516"/>
                <a:gd name="T85" fmla="*/ 2147483647 h 709"/>
                <a:gd name="T86" fmla="*/ 2147483647 w 516"/>
                <a:gd name="T87" fmla="*/ 2147483647 h 709"/>
                <a:gd name="T88" fmla="*/ 2147483647 w 516"/>
                <a:gd name="T89" fmla="*/ 2147483647 h 709"/>
                <a:gd name="T90" fmla="*/ 2147483647 w 516"/>
                <a:gd name="T91" fmla="*/ 2147483647 h 709"/>
                <a:gd name="T92" fmla="*/ 2147483647 w 516"/>
                <a:gd name="T93" fmla="*/ 2147483647 h 709"/>
                <a:gd name="T94" fmla="*/ 2147483647 w 516"/>
                <a:gd name="T95" fmla="*/ 2147483647 h 7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16" h="709">
                  <a:moveTo>
                    <a:pt x="504" y="96"/>
                  </a:moveTo>
                  <a:lnTo>
                    <a:pt x="486" y="78"/>
                  </a:lnTo>
                  <a:lnTo>
                    <a:pt x="432" y="84"/>
                  </a:lnTo>
                  <a:lnTo>
                    <a:pt x="354" y="48"/>
                  </a:lnTo>
                  <a:lnTo>
                    <a:pt x="318" y="54"/>
                  </a:lnTo>
                  <a:lnTo>
                    <a:pt x="288" y="36"/>
                  </a:lnTo>
                  <a:lnTo>
                    <a:pt x="282" y="18"/>
                  </a:lnTo>
                  <a:lnTo>
                    <a:pt x="228" y="0"/>
                  </a:lnTo>
                  <a:lnTo>
                    <a:pt x="198" y="24"/>
                  </a:lnTo>
                  <a:lnTo>
                    <a:pt x="150" y="42"/>
                  </a:lnTo>
                  <a:lnTo>
                    <a:pt x="114" y="66"/>
                  </a:lnTo>
                  <a:lnTo>
                    <a:pt x="90" y="126"/>
                  </a:lnTo>
                  <a:lnTo>
                    <a:pt x="42" y="138"/>
                  </a:lnTo>
                  <a:lnTo>
                    <a:pt x="42" y="174"/>
                  </a:lnTo>
                  <a:lnTo>
                    <a:pt x="78" y="222"/>
                  </a:lnTo>
                  <a:lnTo>
                    <a:pt x="114" y="240"/>
                  </a:lnTo>
                  <a:lnTo>
                    <a:pt x="114" y="264"/>
                  </a:lnTo>
                  <a:lnTo>
                    <a:pt x="90" y="276"/>
                  </a:lnTo>
                  <a:lnTo>
                    <a:pt x="60" y="264"/>
                  </a:lnTo>
                  <a:lnTo>
                    <a:pt x="0" y="306"/>
                  </a:lnTo>
                  <a:lnTo>
                    <a:pt x="18" y="324"/>
                  </a:lnTo>
                  <a:lnTo>
                    <a:pt x="42" y="348"/>
                  </a:lnTo>
                  <a:lnTo>
                    <a:pt x="96" y="348"/>
                  </a:lnTo>
                  <a:lnTo>
                    <a:pt x="138" y="354"/>
                  </a:lnTo>
                  <a:lnTo>
                    <a:pt x="120" y="396"/>
                  </a:lnTo>
                  <a:lnTo>
                    <a:pt x="72" y="414"/>
                  </a:lnTo>
                  <a:lnTo>
                    <a:pt x="36" y="438"/>
                  </a:lnTo>
                  <a:lnTo>
                    <a:pt x="30" y="468"/>
                  </a:lnTo>
                  <a:lnTo>
                    <a:pt x="72" y="498"/>
                  </a:lnTo>
                  <a:lnTo>
                    <a:pt x="78" y="529"/>
                  </a:lnTo>
                  <a:lnTo>
                    <a:pt x="108" y="541"/>
                  </a:lnTo>
                  <a:lnTo>
                    <a:pt x="114" y="583"/>
                  </a:lnTo>
                  <a:lnTo>
                    <a:pt x="156" y="577"/>
                  </a:lnTo>
                  <a:lnTo>
                    <a:pt x="210" y="577"/>
                  </a:lnTo>
                  <a:lnTo>
                    <a:pt x="180" y="631"/>
                  </a:lnTo>
                  <a:lnTo>
                    <a:pt x="90" y="709"/>
                  </a:lnTo>
                  <a:lnTo>
                    <a:pt x="192" y="655"/>
                  </a:lnTo>
                  <a:lnTo>
                    <a:pt x="270" y="571"/>
                  </a:lnTo>
                  <a:lnTo>
                    <a:pt x="264" y="553"/>
                  </a:lnTo>
                  <a:lnTo>
                    <a:pt x="312" y="492"/>
                  </a:lnTo>
                  <a:lnTo>
                    <a:pt x="324" y="517"/>
                  </a:lnTo>
                  <a:lnTo>
                    <a:pt x="330" y="547"/>
                  </a:lnTo>
                  <a:lnTo>
                    <a:pt x="366" y="517"/>
                  </a:lnTo>
                  <a:lnTo>
                    <a:pt x="408" y="492"/>
                  </a:lnTo>
                  <a:lnTo>
                    <a:pt x="426" y="505"/>
                  </a:lnTo>
                  <a:lnTo>
                    <a:pt x="516" y="523"/>
                  </a:lnTo>
                  <a:lnTo>
                    <a:pt x="516" y="96"/>
                  </a:lnTo>
                  <a:lnTo>
                    <a:pt x="504" y="96"/>
                  </a:lnTo>
                  <a:close/>
                </a:path>
              </a:pathLst>
            </a:custGeom>
            <a:solidFill>
              <a:srgbClr val="D0CECE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2900"/>
              <a:endParaRPr lang="en-US" sz="1350" ker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3140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64067" y="270025"/>
            <a:ext cx="11461612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НАШИ ПОСТАВЩИКИ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6" y="2016747"/>
            <a:ext cx="1545600" cy="14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" y="718206"/>
            <a:ext cx="1764266" cy="14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356" y="848757"/>
            <a:ext cx="1830472" cy="10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176" y="824590"/>
            <a:ext cx="1549548" cy="10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39" y="5320522"/>
            <a:ext cx="2391337" cy="126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37" y="5835403"/>
            <a:ext cx="2410367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97" y="898206"/>
            <a:ext cx="2066986" cy="1080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68" y="2067843"/>
            <a:ext cx="1474199" cy="144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65" y="4127836"/>
            <a:ext cx="2285713" cy="9000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1" y="4131587"/>
            <a:ext cx="1762502" cy="720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72" y="3861587"/>
            <a:ext cx="2029092" cy="126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6491" y="2326948"/>
            <a:ext cx="1993847" cy="10800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592" y="3741436"/>
            <a:ext cx="1620000" cy="1620000"/>
          </a:xfrm>
          <a:prstGeom prst="rect">
            <a:avLst/>
          </a:prstGeom>
        </p:spPr>
      </p:pic>
      <p:pic>
        <p:nvPicPr>
          <p:cNvPr id="2050" name="Picture 2" descr="https://schmelzweine.at/wp-content/uploads/2020/10/cropped-schmelz-logo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555" y="924041"/>
            <a:ext cx="211986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ar.luding.ru/upload/iblock/d94/d9400961eda7084faebceb1b6d1aeac3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44" y="194143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042" y="2065328"/>
            <a:ext cx="2090693" cy="16761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91" y="3589191"/>
            <a:ext cx="1999978" cy="15999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92" y="5682848"/>
            <a:ext cx="2499310" cy="89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27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Овал 31"/>
          <p:cNvSpPr/>
          <p:nvPr/>
        </p:nvSpPr>
        <p:spPr>
          <a:xfrm rot="10800000">
            <a:off x="983557" y="4781100"/>
            <a:ext cx="1554022" cy="1511673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 rot="10800000">
            <a:off x="970753" y="2861488"/>
            <a:ext cx="1554022" cy="1511673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 rot="10800000">
            <a:off x="983557" y="941875"/>
            <a:ext cx="1554022" cy="1511673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027098" y="270025"/>
            <a:ext cx="6064780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СОБСТВЕННЫЕ БРЕНДЫ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2855647" y="933324"/>
            <a:ext cx="6649675" cy="6448550"/>
            <a:chOff x="3187337" y="1070260"/>
            <a:chExt cx="5968254" cy="578774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337" y="1994508"/>
              <a:ext cx="5968254" cy="486349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959" y="2744097"/>
              <a:ext cx="657470" cy="1453992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2684" y="2679475"/>
              <a:ext cx="552347" cy="151861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178" y="2739959"/>
              <a:ext cx="595232" cy="145399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2260" y="2745328"/>
              <a:ext cx="596307" cy="145399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376" y="4457016"/>
              <a:ext cx="659527" cy="145399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201" y="4457016"/>
              <a:ext cx="656788" cy="145399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069" y="4457017"/>
              <a:ext cx="654749" cy="145399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762" y="4393939"/>
              <a:ext cx="509417" cy="151861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225" y="4393939"/>
              <a:ext cx="531859" cy="151861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2" name="Группа 21"/>
            <p:cNvGrpSpPr/>
            <p:nvPr/>
          </p:nvGrpSpPr>
          <p:grpSpPr>
            <a:xfrm>
              <a:off x="5082361" y="2679473"/>
              <a:ext cx="1951375" cy="1528333"/>
              <a:chOff x="5582336" y="2684385"/>
              <a:chExt cx="1951375" cy="1528333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8044" y="2684385"/>
                <a:ext cx="511706" cy="1518614"/>
              </a:xfrm>
              <a:prstGeom prst="rect">
                <a:avLst/>
              </a:prstGeom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9497" y="2694104"/>
                <a:ext cx="512617" cy="1518614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0629" y="2684385"/>
                <a:ext cx="513082" cy="1518614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2336" y="2694103"/>
                <a:ext cx="513548" cy="1518614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5194" y="2694103"/>
                <a:ext cx="508940" cy="1518614"/>
              </a:xfrm>
              <a:prstGeom prst="rect">
                <a:avLst/>
              </a:prstGeom>
            </p:spPr>
          </p:pic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5213" y="1070260"/>
              <a:ext cx="658840" cy="1453992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4" name="Прямоугольник 23"/>
          <p:cNvSpPr/>
          <p:nvPr/>
        </p:nvSpPr>
        <p:spPr>
          <a:xfrm>
            <a:off x="1923293" y="5036778"/>
            <a:ext cx="10807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Базовый </a:t>
            </a:r>
          </a:p>
          <a:p>
            <a:r>
              <a:rPr lang="ru-RU" dirty="0"/>
              <a:t>сегмент</a:t>
            </a:r>
            <a:endParaRPr lang="en-US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923293" y="3098801"/>
            <a:ext cx="1096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Средний </a:t>
            </a:r>
          </a:p>
          <a:p>
            <a:r>
              <a:rPr lang="ru-RU" dirty="0"/>
              <a:t>сегмент</a:t>
            </a:r>
            <a:endParaRPr lang="en-US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925365" y="1182264"/>
            <a:ext cx="1249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Премиум-сегмент</a:t>
            </a:r>
            <a:endParaRPr lang="en-US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11872011">
            <a:off x="9994197" y="-1507225"/>
            <a:ext cx="4153222" cy="346340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75" y="1427348"/>
            <a:ext cx="1188000" cy="1188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6" y="3427659"/>
            <a:ext cx="1080000" cy="10800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75" y="5379738"/>
            <a:ext cx="1008000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24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878681" y="270025"/>
            <a:ext cx="10308677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ЭКСКЛЮЗИВНЫЕ НАПИТКИ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C9EAC1-ED27-7234-4815-58E3A31AFF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6988DCCA-15F0-C364-910C-7BC2C74739F5}"/>
              </a:ext>
            </a:extLst>
          </p:cNvPr>
          <p:cNvGrpSpPr>
            <a:grpSpLocks noChangeAspect="1"/>
          </p:cNvGrpSpPr>
          <p:nvPr/>
        </p:nvGrpSpPr>
        <p:grpSpPr>
          <a:xfrm>
            <a:off x="5974031" y="3915610"/>
            <a:ext cx="4770265" cy="2520000"/>
            <a:chOff x="5647985" y="706035"/>
            <a:chExt cx="5656168" cy="2988000"/>
          </a:xfrm>
          <a:effectLst>
            <a:outerShdw blurRad="50800" dist="38100" dir="18900000" algn="bl" rotWithShape="0">
              <a:schemeClr val="tx1">
                <a:lumMod val="50000"/>
                <a:lumOff val="50000"/>
                <a:alpha val="40000"/>
              </a:schemeClr>
            </a:outerShdw>
          </a:effectLst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ADA90A2-2A0C-A8C1-D756-89E9F4469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985" y="799429"/>
              <a:ext cx="914400" cy="2880000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85584DFE-2A59-03C4-73A1-CEC01B745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377" y="810059"/>
              <a:ext cx="868800" cy="2880000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0DAD55D4-5ACF-08B6-0144-14B64C8FE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9144" y="706035"/>
              <a:ext cx="1865009" cy="2988000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094D659A-9F66-5A71-A495-9036B044D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132" y="810059"/>
              <a:ext cx="1711199" cy="2880000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5FC5656C-6575-40AD-A589-CFABD5E3EAA4}"/>
              </a:ext>
            </a:extLst>
          </p:cNvPr>
          <p:cNvGrpSpPr>
            <a:grpSpLocks noChangeAspect="1"/>
          </p:cNvGrpSpPr>
          <p:nvPr/>
        </p:nvGrpSpPr>
        <p:grpSpPr>
          <a:xfrm>
            <a:off x="5782234" y="1136687"/>
            <a:ext cx="4031000" cy="2520000"/>
            <a:chOff x="3535445" y="3698601"/>
            <a:chExt cx="4726567" cy="2954834"/>
          </a:xfrm>
          <a:effectLst>
            <a:outerShdw blurRad="50800" dist="38100" algn="l" rotWithShape="0">
              <a:schemeClr val="tx1">
                <a:lumMod val="50000"/>
                <a:lumOff val="50000"/>
                <a:alpha val="40000"/>
              </a:schemeClr>
            </a:outerShdw>
          </a:effectLst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415F548A-9B19-909E-6768-4AB8F66A5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358" y="3773436"/>
              <a:ext cx="1701599" cy="2879999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F6CBE3D6-E9DE-980C-CC5B-5BDDF2A5C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812" y="3698601"/>
              <a:ext cx="1675200" cy="2879999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DA12097D-2587-EAB5-E781-0AF515832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50"/>
            <a:stretch/>
          </p:blipFill>
          <p:spPr>
            <a:xfrm>
              <a:off x="3535445" y="3770411"/>
              <a:ext cx="1378630" cy="2880000"/>
            </a:xfrm>
            <a:prstGeom prst="rect">
              <a:avLst/>
            </a:prstGeom>
          </p:spPr>
        </p:pic>
      </p:grp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92247300-4724-5F9E-9358-2CBDE9344345}"/>
              </a:ext>
            </a:extLst>
          </p:cNvPr>
          <p:cNvSpPr>
            <a:spLocks noChangeAspect="1"/>
          </p:cNvSpPr>
          <p:nvPr/>
        </p:nvSpPr>
        <p:spPr>
          <a:xfrm>
            <a:off x="517253" y="1265827"/>
            <a:ext cx="474123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НА ОСОБЫЙ СЛУЧАЙ МЫ ПРЕДЛАГАЕМ:</a:t>
            </a:r>
          </a:p>
          <a:p>
            <a:endParaRPr lang="ru-RU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r>
              <a:rPr lang="ru-RU" sz="1600" dirty="0" err="1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Винтажные</a:t>
            </a:r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коньяки </a:t>
            </a:r>
            <a:r>
              <a:rPr lang="en-US" sz="1600" b="1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Daniel </a:t>
            </a:r>
            <a:r>
              <a:rPr lang="en-US" sz="1600" b="1" dirty="0" err="1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Bouju</a:t>
            </a:r>
            <a:endParaRPr lang="ru-RU" sz="1600" b="1" dirty="0">
              <a:solidFill>
                <a:srgbClr val="AB8D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z="1600" b="1" dirty="0">
              <a:solidFill>
                <a:srgbClr val="AB8D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Элитные </a:t>
            </a:r>
            <a:r>
              <a:rPr lang="ru-RU" sz="1600" dirty="0" err="1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арманьяки</a:t>
            </a:r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от старейшего поместья </a:t>
            </a:r>
            <a:r>
              <a:rPr lang="en-US" sz="1600" b="1" dirty="0" err="1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Dartigalongue</a:t>
            </a:r>
            <a:endParaRPr lang="ru-RU" sz="1600" b="1" dirty="0">
              <a:solidFill>
                <a:srgbClr val="AB8D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z="1600" b="1" dirty="0">
              <a:solidFill>
                <a:srgbClr val="AB8D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Эксклюзивные напитки с гарантийными сертификатами качества </a:t>
            </a:r>
          </a:p>
          <a:p>
            <a:endParaRPr lang="ru-RU" sz="1600" dirty="0">
              <a:solidFill>
                <a:srgbClr val="AB8D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Топовые вина со всего мира, которые получили высокие оценки от именитых критиков</a:t>
            </a:r>
          </a:p>
          <a:p>
            <a:endParaRPr lang="ru-RU" sz="1600" dirty="0">
              <a:solidFill>
                <a:srgbClr val="AB8D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904" y="978954"/>
            <a:ext cx="1745133" cy="26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55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878681" y="270025"/>
            <a:ext cx="10308677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КОЛЛЕКЦИЯ ВЕЛИКИХ ВИН БОРДО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C9EAC1-ED27-7234-4815-58E3A31AFF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155708" y="924915"/>
            <a:ext cx="11875289" cy="5046754"/>
            <a:chOff x="193286" y="1488585"/>
            <a:chExt cx="11875289" cy="5046754"/>
          </a:xfrm>
          <a:effectLst>
            <a:outerShdw blurRad="50800" dist="38100" dir="16200000" sx="102000" sy="102000" rotWithShape="0">
              <a:schemeClr val="tx1">
                <a:lumMod val="50000"/>
                <a:lumOff val="50000"/>
                <a:alpha val="47000"/>
              </a:schemeClr>
            </a:outerShdw>
          </a:effectLst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625CC7DF-5871-7CF9-7389-C86A8FBBB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286" y="1490489"/>
              <a:ext cx="1137064" cy="3544096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9764" y="1488585"/>
              <a:ext cx="1128811" cy="35460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431FEA9-D4DE-A694-14C2-4FB27DEC1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968" y="1698270"/>
              <a:ext cx="1116390" cy="3544096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954" y="1700437"/>
              <a:ext cx="1131765" cy="3546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C2B6ED6-68E0-88D0-E86E-ADFA3ACD3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605" y="1876133"/>
              <a:ext cx="1116390" cy="3544096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57573F5-600C-C9EC-A9B0-B6AF7320E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500" y="2048049"/>
              <a:ext cx="1125251" cy="354409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5201" y="1874229"/>
              <a:ext cx="1182000" cy="35460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E6823E1-D0EF-6C29-F4C6-3F55BAC33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946" y="2048049"/>
              <a:ext cx="1172505" cy="354409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42D6F79-E52E-8480-9AA3-99A70065B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466" y="2250444"/>
              <a:ext cx="1092763" cy="3544096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309A4-70CA-14F6-D2F4-51E00CDD4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7810" y="2250444"/>
              <a:ext cx="1092763" cy="3544096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CA1B0E-3012-934B-F665-67284CD96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340" y="2433789"/>
              <a:ext cx="1092763" cy="3544096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0F3FA4D-1447-D574-5979-E091BED57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4180" y="2617134"/>
              <a:ext cx="1116390" cy="3544096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63C01C5-6314-3AE3-FA4E-E95CF0A6F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291" y="2433789"/>
              <a:ext cx="1131158" cy="3544096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6F1AF45-84A5-D018-3AEB-14FED65A4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1699" y="2617134"/>
              <a:ext cx="1134111" cy="354409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4B1E5EBB-0787-258F-F27D-D11BEC73D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702" y="2822837"/>
              <a:ext cx="1140018" cy="354409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31B00C9A-3BB6-EAEF-C4C1-B87E3206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191" y="2822837"/>
              <a:ext cx="1128204" cy="354409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C3D24DF5-5E48-0454-9ADA-B2498CA53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9090" y="2991243"/>
              <a:ext cx="1140018" cy="3544096"/>
            </a:xfrm>
            <a:prstGeom prst="rect">
              <a:avLst/>
            </a:prstGeom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55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Овал 42"/>
          <p:cNvSpPr/>
          <p:nvPr/>
        </p:nvSpPr>
        <p:spPr>
          <a:xfrm rot="10800000">
            <a:off x="8044670" y="3613666"/>
            <a:ext cx="1554022" cy="1511673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 rot="10800000">
            <a:off x="4454262" y="3613666"/>
            <a:ext cx="1554022" cy="1511673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 rot="10800000">
            <a:off x="9736554" y="865249"/>
            <a:ext cx="1554022" cy="1511673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10800000">
            <a:off x="6230495" y="898322"/>
            <a:ext cx="1554022" cy="1511673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10800000">
            <a:off x="2949858" y="922201"/>
            <a:ext cx="1554022" cy="1511673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10800000">
            <a:off x="471642" y="1661434"/>
            <a:ext cx="1554022" cy="1511673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027098" y="270025"/>
            <a:ext cx="6064780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БАНКЕТНОЕ ПРЕДЛОЖЕНИЕ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C9EAC1-ED27-7234-4815-58E3A31AFF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6CA58F5-789F-1F8B-1E77-1EF50D6F0DBF}"/>
              </a:ext>
            </a:extLst>
          </p:cNvPr>
          <p:cNvGrpSpPr>
            <a:grpSpLocks noChangeAspect="1"/>
          </p:cNvGrpSpPr>
          <p:nvPr/>
        </p:nvGrpSpPr>
        <p:grpSpPr>
          <a:xfrm>
            <a:off x="8187744" y="3846166"/>
            <a:ext cx="1559375" cy="2700000"/>
            <a:chOff x="5400175" y="1679224"/>
            <a:chExt cx="1666227" cy="2885007"/>
          </a:xfrm>
          <a:effectLst>
            <a:outerShdw blurRad="50800" dist="38100" dir="18900000" algn="bl" rotWithShape="0">
              <a:schemeClr val="tx1">
                <a:lumMod val="50000"/>
                <a:lumOff val="50000"/>
                <a:alpha val="40000"/>
              </a:schemeClr>
            </a:outerShdw>
          </a:effectLst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5A14ED8-55DC-CCAE-8EC4-B8DC9E9D2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175" y="1684231"/>
              <a:ext cx="959999" cy="2880000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E63242B-8C5F-A2CE-86DD-859B809CB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000" y="1679224"/>
              <a:ext cx="878402" cy="2880000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B9D6294-D138-905D-7A9B-6DBB21A8F860}"/>
              </a:ext>
            </a:extLst>
          </p:cNvPr>
          <p:cNvGrpSpPr>
            <a:grpSpLocks noChangeAspect="1"/>
          </p:cNvGrpSpPr>
          <p:nvPr/>
        </p:nvGrpSpPr>
        <p:grpSpPr>
          <a:xfrm>
            <a:off x="6411961" y="1176274"/>
            <a:ext cx="1588537" cy="2700000"/>
            <a:chOff x="8498730" y="3124231"/>
            <a:chExt cx="1700673" cy="2890593"/>
          </a:xfrm>
          <a:effectLst>
            <a:outerShdw blurRad="50800" dist="38100" dir="16200000" rotWithShape="0">
              <a:schemeClr val="tx1">
                <a:lumMod val="50000"/>
                <a:lumOff val="50000"/>
                <a:alpha val="40000"/>
              </a:schemeClr>
            </a:outerShdw>
          </a:effectLst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5EFD65D1-C808-B7B8-0877-6953CD3BF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8730" y="3134824"/>
              <a:ext cx="936002" cy="28800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BF212FA1-A157-5F40-EDED-4A6B3BB4B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402" y="3124231"/>
              <a:ext cx="936001" cy="2880000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B0F27BB-C60E-FAA4-EB7E-0D98A4C9406A}"/>
              </a:ext>
            </a:extLst>
          </p:cNvPr>
          <p:cNvGrpSpPr>
            <a:grpSpLocks noChangeAspect="1"/>
          </p:cNvGrpSpPr>
          <p:nvPr/>
        </p:nvGrpSpPr>
        <p:grpSpPr>
          <a:xfrm>
            <a:off x="3116637" y="1251590"/>
            <a:ext cx="1515777" cy="2700000"/>
            <a:chOff x="4414242" y="2949182"/>
            <a:chExt cx="1616827" cy="2880000"/>
          </a:xfrm>
          <a:effectLst>
            <a:outerShdw blurRad="50800" dist="38100" dir="13500000" algn="br" rotWithShape="0">
              <a:schemeClr val="tx1">
                <a:lumMod val="50000"/>
                <a:lumOff val="50000"/>
                <a:alpha val="40000"/>
              </a:schemeClr>
            </a:outerShdw>
          </a:effectLst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9231D9DC-AC07-1167-3969-D51EAC812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242" y="2949182"/>
              <a:ext cx="895200" cy="2880000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18F63B04-C950-5964-7295-0531D0CE6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70" y="2949182"/>
              <a:ext cx="895199" cy="2880000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8CD6F7E-4597-08D6-1E54-F9B10E2345F2}"/>
              </a:ext>
            </a:extLst>
          </p:cNvPr>
          <p:cNvGrpSpPr>
            <a:grpSpLocks noChangeAspect="1"/>
          </p:cNvGrpSpPr>
          <p:nvPr/>
        </p:nvGrpSpPr>
        <p:grpSpPr>
          <a:xfrm>
            <a:off x="363080" y="2047939"/>
            <a:ext cx="2540850" cy="2700000"/>
            <a:chOff x="528474" y="435579"/>
            <a:chExt cx="2710236" cy="2880000"/>
          </a:xfrm>
          <a:effectLst>
            <a:outerShdw blurRad="50800" dist="38100" dir="13500000" algn="br" rotWithShape="0">
              <a:schemeClr val="tx1">
                <a:lumMod val="50000"/>
                <a:lumOff val="50000"/>
                <a:alpha val="40000"/>
              </a:schemeClr>
            </a:outerShdw>
          </a:effectLst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3D9A5F8F-A928-0EFB-6098-AFF94C5E8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710" y="435579"/>
              <a:ext cx="1044000" cy="2880000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742A254-AF2E-B63D-D5A6-66A2B231D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29" y="435579"/>
              <a:ext cx="943200" cy="2880000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D806DA31-7FBA-EBD0-DAD2-D24F9FA8D4B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74" y="435579"/>
              <a:ext cx="1044000" cy="2880000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49D674A-E998-CC1A-F26E-CFF98D65A222}"/>
              </a:ext>
            </a:extLst>
          </p:cNvPr>
          <p:cNvGrpSpPr>
            <a:grpSpLocks noChangeAspect="1"/>
          </p:cNvGrpSpPr>
          <p:nvPr/>
        </p:nvGrpSpPr>
        <p:grpSpPr>
          <a:xfrm>
            <a:off x="9845695" y="1270215"/>
            <a:ext cx="1610764" cy="2700000"/>
            <a:chOff x="2735038" y="2887838"/>
            <a:chExt cx="1718146" cy="2880000"/>
          </a:xfrm>
          <a:effectLst>
            <a:outerShdw blurRad="50800" dist="38100" dir="18900000" algn="bl" rotWithShape="0">
              <a:schemeClr val="tx1">
                <a:lumMod val="50000"/>
                <a:lumOff val="50000"/>
                <a:alpha val="40000"/>
              </a:schemeClr>
            </a:outerShdw>
          </a:effectLst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95F860C2-15A5-CE47-2BE1-6848A5E2734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6384" y="2887838"/>
              <a:ext cx="946800" cy="288000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7C6ACD41-26E5-E0F0-300D-676E8028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038" y="2887838"/>
              <a:ext cx="957599" cy="2880000"/>
            </a:xfrm>
            <a:prstGeom prst="rect">
              <a:avLst/>
            </a:prstGeom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3089797-11F2-F4B0-8B07-DE2A12B032E7}"/>
              </a:ext>
            </a:extLst>
          </p:cNvPr>
          <p:cNvGrpSpPr>
            <a:grpSpLocks noChangeAspect="1"/>
          </p:cNvGrpSpPr>
          <p:nvPr/>
        </p:nvGrpSpPr>
        <p:grpSpPr>
          <a:xfrm>
            <a:off x="4577050" y="3890511"/>
            <a:ext cx="1617616" cy="2700000"/>
            <a:chOff x="9021751" y="280306"/>
            <a:chExt cx="1725453" cy="2880000"/>
          </a:xfrm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8C64E8DC-1BD9-FAB7-3423-8F1EBE12E12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0403" y="280306"/>
              <a:ext cx="946801" cy="2880000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DA9C0DE5-EFD8-23E5-5DE4-A9845470842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1751" y="280306"/>
              <a:ext cx="946800" cy="2880000"/>
            </a:xfrm>
            <a:prstGeom prst="rect">
              <a:avLst/>
            </a:prstGeom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F7859EE-FD2D-0B0B-360F-EC39FC8195AD}"/>
              </a:ext>
            </a:extLst>
          </p:cNvPr>
          <p:cNvSpPr>
            <a:spLocks noChangeAspect="1"/>
          </p:cNvSpPr>
          <p:nvPr/>
        </p:nvSpPr>
        <p:spPr>
          <a:xfrm>
            <a:off x="1020221" y="1698297"/>
            <a:ext cx="1583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Игристые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6556A7F-1143-B43F-CAD7-50F18CF84621}"/>
              </a:ext>
            </a:extLst>
          </p:cNvPr>
          <p:cNvSpPr>
            <a:spLocks noChangeAspect="1"/>
          </p:cNvSpPr>
          <p:nvPr/>
        </p:nvSpPr>
        <p:spPr>
          <a:xfrm>
            <a:off x="6770296" y="898322"/>
            <a:ext cx="1404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Сербия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1F3C979-22C0-D22A-481A-9FF18AB1D47E}"/>
              </a:ext>
            </a:extLst>
          </p:cNvPr>
          <p:cNvSpPr>
            <a:spLocks noChangeAspect="1"/>
          </p:cNvSpPr>
          <p:nvPr/>
        </p:nvSpPr>
        <p:spPr>
          <a:xfrm>
            <a:off x="10074827" y="898322"/>
            <a:ext cx="1404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Аргентина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6AF0C98-6131-D211-9D76-7927F10B9EDB}"/>
              </a:ext>
            </a:extLst>
          </p:cNvPr>
          <p:cNvSpPr>
            <a:spLocks noChangeAspect="1"/>
          </p:cNvSpPr>
          <p:nvPr/>
        </p:nvSpPr>
        <p:spPr>
          <a:xfrm>
            <a:off x="3454041" y="901969"/>
            <a:ext cx="1404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Италия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63CFBC9-5A01-8E04-7533-93E15E96DC02}"/>
              </a:ext>
            </a:extLst>
          </p:cNvPr>
          <p:cNvSpPr>
            <a:spLocks noChangeAspect="1"/>
          </p:cNvSpPr>
          <p:nvPr/>
        </p:nvSpPr>
        <p:spPr>
          <a:xfrm>
            <a:off x="4888013" y="3546231"/>
            <a:ext cx="1404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Франция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0727B69-89E8-7D43-903C-DA36B73D781D}"/>
              </a:ext>
            </a:extLst>
          </p:cNvPr>
          <p:cNvSpPr>
            <a:spLocks noChangeAspect="1"/>
          </p:cNvSpPr>
          <p:nvPr/>
        </p:nvSpPr>
        <p:spPr>
          <a:xfrm>
            <a:off x="8571114" y="3541734"/>
            <a:ext cx="1404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Чили</a:t>
            </a:r>
          </a:p>
        </p:txBody>
      </p:sp>
    </p:spTree>
    <p:extLst>
      <p:ext uri="{BB962C8B-B14F-4D97-AF65-F5344CB8AC3E}">
        <p14:creationId xmlns:p14="http://schemas.microsoft.com/office/powerpoint/2010/main" val="1189657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:a16="http://schemas.microsoft.com/office/drawing/2014/main" id="{5DEEC5A8-C8EA-AADD-5D35-D49A3B398A4F}"/>
              </a:ext>
            </a:extLst>
          </p:cNvPr>
          <p:cNvSpPr>
            <a:spLocks noChangeAspect="1"/>
          </p:cNvSpPr>
          <p:nvPr/>
        </p:nvSpPr>
        <p:spPr>
          <a:xfrm rot="10800000">
            <a:off x="6430042" y="929168"/>
            <a:ext cx="5283932" cy="5139938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E3E675-1468-81AD-601A-1DB00FBCF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610" y="276156"/>
            <a:ext cx="1197599" cy="28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BC3BD70-94CB-BA69-A1E4-FDFCAD91A7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74" y="486245"/>
            <a:ext cx="1300800" cy="2880000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027098" y="270025"/>
            <a:ext cx="6064780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ПОДАРОЧНАЯ УПАКОВКА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C9EAC1-ED27-7234-4815-58E3A31AFF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C0F2F6-1009-53EC-3E7F-AA1BE626A8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1" b="14456"/>
          <a:stretch/>
        </p:blipFill>
        <p:spPr>
          <a:xfrm>
            <a:off x="6869342" y="954325"/>
            <a:ext cx="2655367" cy="288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02DCA2-C9D2-4076-D535-950F81404F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" b="7478"/>
          <a:stretch/>
        </p:blipFill>
        <p:spPr>
          <a:xfrm>
            <a:off x="8710484" y="2949182"/>
            <a:ext cx="3184725" cy="288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8E9DFFD-BDA3-A29C-5594-488A071785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7792"/>
          <a:stretch/>
        </p:blipFill>
        <p:spPr>
          <a:xfrm>
            <a:off x="5621275" y="3347401"/>
            <a:ext cx="3173448" cy="27614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90085" y="162570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Подарок руководителю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Подарок бизнес-партнерам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Подарок на День Рождения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Просто порадовать себя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0085" y="922748"/>
            <a:ext cx="6445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Хорошее вино – это отличный подарок </a:t>
            </a:r>
          </a:p>
          <a:p>
            <a:r>
              <a:rPr lang="ru-RU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на любой случай: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90085" y="2830168"/>
            <a:ext cx="49692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Для того, чтобы вы могли красиво презентовать ваш подарок, мы можем предложить большой выбор подарочной упаковки на разный бюджет и на любое количество бутылок</a:t>
            </a:r>
          </a:p>
          <a:p>
            <a:endParaRPr lang="ru-RU" sz="1600" dirty="0">
              <a:solidFill>
                <a:srgbClr val="AB8D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Также, специально для своих партнёров, мы можем разработать индивидуальный дизайн подарочной упаковки по запросу</a:t>
            </a:r>
          </a:p>
        </p:txBody>
      </p:sp>
    </p:spTree>
    <p:extLst>
      <p:ext uri="{BB962C8B-B14F-4D97-AF65-F5344CB8AC3E}">
        <p14:creationId xmlns:p14="http://schemas.microsoft.com/office/powerpoint/2010/main" val="2131919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5DEEC5A8-C8EA-AADD-5D35-D49A3B398A4F}"/>
              </a:ext>
            </a:extLst>
          </p:cNvPr>
          <p:cNvSpPr>
            <a:spLocks noChangeAspect="1"/>
          </p:cNvSpPr>
          <p:nvPr/>
        </p:nvSpPr>
        <p:spPr>
          <a:xfrm rot="10800000">
            <a:off x="6430042" y="929168"/>
            <a:ext cx="5283932" cy="5139938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989" y="307409"/>
            <a:ext cx="1397300" cy="285163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763" y="1542145"/>
            <a:ext cx="1322966" cy="27754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8" y="881872"/>
            <a:ext cx="1056604" cy="2216652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196356" y="270025"/>
            <a:ext cx="7791996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СПЕЦИАЛЬНОЕ НОВОГОДНЕЕ ПРЕДЛОЖЕНИЕ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C9EAC1-ED27-7234-4815-58E3A31AFF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90085" y="151812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Коробки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Пакеты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Тубы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0085" y="949643"/>
            <a:ext cx="6445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Огромный выбор новогодней подарочной упаковки: 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90085" y="2758449"/>
            <a:ext cx="51755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 преддверии зимнего сезона предлагаем лучшие варианты новогодних упаковок для ваших эксклюзивных подарков </a:t>
            </a:r>
          </a:p>
          <a:p>
            <a:endParaRPr lang="ru-RU" sz="1600" dirty="0">
              <a:solidFill>
                <a:srgbClr val="AB8D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600" b="1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НОВОГОДНИЙ ХИТ: СИМВОЛ ГОДА 2026</a:t>
            </a:r>
          </a:p>
          <a:p>
            <a:endParaRPr lang="ru-RU" sz="1600" dirty="0">
              <a:solidFill>
                <a:srgbClr val="AB8D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Принесите удачу себе и своим близким с идеальным презентом в обличии </a:t>
            </a:r>
            <a:r>
              <a:rPr lang="ru-RU" sz="1600" b="1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Красной Огненной Лошади</a:t>
            </a:r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77" y="2286431"/>
            <a:ext cx="1188818" cy="27754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020" y="3386127"/>
            <a:ext cx="1559544" cy="30882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800" y="1439980"/>
            <a:ext cx="1895378" cy="3868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51" y="3944975"/>
            <a:ext cx="1210432" cy="247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14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993406" y="3566381"/>
            <a:ext cx="2556987" cy="81799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842831" y="2526210"/>
            <a:ext cx="2556987" cy="81799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2951093" y="2789483"/>
            <a:ext cx="2444042" cy="44055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6842833" y="3626618"/>
            <a:ext cx="2444042" cy="44055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4754905" y="1991327"/>
            <a:ext cx="882187" cy="98706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6533494" y="3841785"/>
            <a:ext cx="882187" cy="98706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438207" y="2000211"/>
            <a:ext cx="901675" cy="1063829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805965" y="3948070"/>
            <a:ext cx="901675" cy="1063829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64067" y="270025"/>
            <a:ext cx="11461612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МАРКЕТИНГОВЫЕ ИНСТРУМЕНТЫ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5196000" y="2484714"/>
            <a:ext cx="1800000" cy="1800000"/>
            <a:chOff x="5194873" y="2408268"/>
            <a:chExt cx="1800000" cy="1800000"/>
          </a:xfrm>
        </p:grpSpPr>
        <p:sp>
          <p:nvSpPr>
            <p:cNvPr id="8" name="Овал 7"/>
            <p:cNvSpPr/>
            <p:nvPr/>
          </p:nvSpPr>
          <p:spPr>
            <a:xfrm rot="10800000">
              <a:off x="5194873" y="2408268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734269" y="3097200"/>
              <a:ext cx="7425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B2B 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549164" y="802975"/>
            <a:ext cx="1799999" cy="1800000"/>
            <a:chOff x="2599528" y="518357"/>
            <a:chExt cx="1554022" cy="1511673"/>
          </a:xfrm>
        </p:grpSpPr>
        <p:sp>
          <p:nvSpPr>
            <p:cNvPr id="12" name="Овал 11"/>
            <p:cNvSpPr/>
            <p:nvPr/>
          </p:nvSpPr>
          <p:spPr>
            <a:xfrm rot="10800000">
              <a:off x="2599528" y="518357"/>
              <a:ext cx="1554022" cy="1511673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673196" y="947747"/>
              <a:ext cx="1439580" cy="697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1600" dirty="0">
                  <a:latin typeface="+mj-lt"/>
                </a:rPr>
                <a:t>Мотивационные </a:t>
              </a:r>
            </a:p>
            <a:p>
              <a:pPr lvl="0" algn="ctr"/>
              <a:r>
                <a:rPr lang="ru-RU" sz="1600" dirty="0">
                  <a:latin typeface="+mj-lt"/>
                </a:rPr>
                <a:t>программы</a:t>
              </a:r>
            </a:p>
            <a:p>
              <a:pPr lvl="0" algn="ctr"/>
              <a:r>
                <a:rPr lang="ru-RU" sz="1600" dirty="0">
                  <a:latin typeface="+mj-lt"/>
                </a:rPr>
                <a:t>для партнёров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525505" y="3513347"/>
            <a:ext cx="1800000" cy="1800000"/>
            <a:chOff x="847763" y="2589182"/>
            <a:chExt cx="1800000" cy="1800000"/>
          </a:xfrm>
        </p:grpSpPr>
        <p:sp>
          <p:nvSpPr>
            <p:cNvPr id="10" name="Овал 9"/>
            <p:cNvSpPr/>
            <p:nvPr/>
          </p:nvSpPr>
          <p:spPr>
            <a:xfrm rot="10800000">
              <a:off x="847763" y="2589182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889195" y="3073683"/>
              <a:ext cx="171713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dirty="0">
                  <a:latin typeface="+mj-lt"/>
                </a:rPr>
                <a:t>Дополнительные </a:t>
              </a:r>
            </a:p>
            <a:p>
              <a:pPr algn="ctr"/>
              <a:r>
                <a:rPr lang="ru-RU" sz="1600" dirty="0">
                  <a:latin typeface="+mj-lt"/>
                </a:rPr>
                <a:t>места продаж </a:t>
              </a:r>
            </a:p>
            <a:p>
              <a:pPr algn="ctr"/>
              <a:r>
                <a:rPr lang="ru-RU" sz="1600" dirty="0">
                  <a:latin typeface="+mj-lt"/>
                </a:rPr>
                <a:t>в супермаркетах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538663" y="4323483"/>
            <a:ext cx="1850185" cy="1800000"/>
            <a:chOff x="3105467" y="4497001"/>
            <a:chExt cx="1850185" cy="1800000"/>
          </a:xfrm>
        </p:grpSpPr>
        <p:sp>
          <p:nvSpPr>
            <p:cNvPr id="11" name="Овал 10"/>
            <p:cNvSpPr/>
            <p:nvPr/>
          </p:nvSpPr>
          <p:spPr>
            <a:xfrm rot="10800000">
              <a:off x="3130561" y="4497001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105467" y="4991027"/>
              <a:ext cx="185018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1600" dirty="0">
                  <a:latin typeface="+mj-lt"/>
                </a:rPr>
                <a:t>Наша команда </a:t>
              </a:r>
            </a:p>
            <a:p>
              <a:pPr lvl="0" algn="ctr"/>
              <a:r>
                <a:rPr lang="ru-RU" sz="1600" dirty="0" err="1">
                  <a:latin typeface="+mj-lt"/>
                </a:rPr>
                <a:t>мерчендайзеров</a:t>
              </a:r>
              <a:r>
                <a:rPr lang="ru-RU" sz="1600" dirty="0">
                  <a:latin typeface="+mj-lt"/>
                </a:rPr>
                <a:t> и </a:t>
              </a:r>
            </a:p>
            <a:p>
              <a:pPr lvl="0" algn="ctr"/>
              <a:r>
                <a:rPr lang="ru-RU" sz="1600" dirty="0">
                  <a:latin typeface="+mj-lt"/>
                </a:rPr>
                <a:t>консультантов</a:t>
              </a:r>
              <a:endParaRPr lang="en-US" sz="1600" dirty="0">
                <a:latin typeface="+mj-lt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8978172" y="3513528"/>
            <a:ext cx="1874231" cy="1800000"/>
            <a:chOff x="3122016" y="4497001"/>
            <a:chExt cx="1874231" cy="1800000"/>
          </a:xfrm>
        </p:grpSpPr>
        <p:sp>
          <p:nvSpPr>
            <p:cNvPr id="22" name="Овал 21"/>
            <p:cNvSpPr/>
            <p:nvPr/>
          </p:nvSpPr>
          <p:spPr>
            <a:xfrm rot="10800000">
              <a:off x="3130561" y="4497001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122016" y="4800527"/>
              <a:ext cx="1874231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600" dirty="0">
                  <a:latin typeface="+mj-lt"/>
                </a:rPr>
                <a:t>POSM: </a:t>
              </a:r>
            </a:p>
            <a:p>
              <a:pPr lvl="0" algn="ctr"/>
              <a:r>
                <a:rPr lang="ru-RU" sz="1600" dirty="0">
                  <a:latin typeface="+mj-lt"/>
                </a:rPr>
                <a:t>рекламные стенды,</a:t>
              </a:r>
            </a:p>
            <a:p>
              <a:pPr lvl="0" algn="ctr"/>
              <a:r>
                <a:rPr lang="ru-RU" sz="1600" dirty="0" err="1">
                  <a:latin typeface="+mj-lt"/>
                </a:rPr>
                <a:t>шелфтокеры</a:t>
              </a:r>
              <a:r>
                <a:rPr lang="ru-RU" sz="1600" dirty="0">
                  <a:latin typeface="+mj-lt"/>
                </a:rPr>
                <a:t>,</a:t>
              </a:r>
            </a:p>
            <a:p>
              <a:pPr lvl="0" algn="ctr"/>
              <a:r>
                <a:rPr lang="ru-RU" sz="1600" dirty="0" err="1">
                  <a:latin typeface="+mj-lt"/>
                </a:rPr>
                <a:t>нарзанники</a:t>
              </a:r>
              <a:r>
                <a:rPr lang="ru-RU" sz="1600" dirty="0">
                  <a:latin typeface="+mj-lt"/>
                </a:rPr>
                <a:t>,</a:t>
              </a:r>
            </a:p>
            <a:p>
              <a:pPr lvl="0" algn="ctr"/>
              <a:r>
                <a:rPr lang="ru-RU" sz="1600" dirty="0">
                  <a:latin typeface="+mj-lt"/>
                </a:rPr>
                <a:t>сумки и </a:t>
              </a:r>
              <a:r>
                <a:rPr lang="ru-RU" sz="1600" dirty="0" err="1">
                  <a:latin typeface="+mj-lt"/>
                </a:rPr>
                <a:t>тд</a:t>
              </a:r>
              <a:endParaRPr lang="en-US" sz="1600" dirty="0">
                <a:latin typeface="+mj-lt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8986716" y="1471278"/>
            <a:ext cx="1800000" cy="1800000"/>
            <a:chOff x="3130561" y="4497001"/>
            <a:chExt cx="1800000" cy="1800000"/>
          </a:xfrm>
        </p:grpSpPr>
        <p:sp>
          <p:nvSpPr>
            <p:cNvPr id="25" name="Овал 24"/>
            <p:cNvSpPr/>
            <p:nvPr/>
          </p:nvSpPr>
          <p:spPr>
            <a:xfrm rot="10800000">
              <a:off x="3130561" y="4497001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185617" y="5148481"/>
              <a:ext cx="16898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dirty="0" err="1">
                  <a:latin typeface="+mj-lt"/>
                </a:rPr>
                <a:t>Брендированные</a:t>
              </a:r>
              <a:endParaRPr lang="ru-RU" sz="1600" dirty="0">
                <a:latin typeface="+mj-lt"/>
              </a:endParaRPr>
            </a:p>
            <a:p>
              <a:pPr algn="ctr"/>
              <a:r>
                <a:rPr lang="ru-RU" sz="1600" dirty="0">
                  <a:latin typeface="+mj-lt"/>
                </a:rPr>
                <a:t>автомобили</a:t>
              </a:r>
              <a:endParaRPr lang="en-US" sz="1600" dirty="0">
                <a:latin typeface="+mj-lt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797701" y="4326288"/>
            <a:ext cx="1890261" cy="1800000"/>
            <a:chOff x="3085430" y="4497001"/>
            <a:chExt cx="1890261" cy="1800000"/>
          </a:xfrm>
        </p:grpSpPr>
        <p:sp>
          <p:nvSpPr>
            <p:cNvPr id="32" name="Овал 31"/>
            <p:cNvSpPr/>
            <p:nvPr/>
          </p:nvSpPr>
          <p:spPr>
            <a:xfrm rot="10800000">
              <a:off x="3130561" y="4497001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085430" y="5067227"/>
              <a:ext cx="189026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dirty="0">
                  <a:latin typeface="+mj-lt"/>
                </a:rPr>
                <a:t>Выставки и </a:t>
              </a:r>
            </a:p>
            <a:p>
              <a:pPr algn="ctr"/>
              <a:r>
                <a:rPr lang="ru-RU" sz="1600" dirty="0">
                  <a:latin typeface="+mj-lt"/>
                </a:rPr>
                <a:t>частные дегустации</a:t>
              </a:r>
              <a:endParaRPr lang="en-US" sz="1600" dirty="0">
                <a:latin typeface="+mj-lt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842833" y="802975"/>
            <a:ext cx="1800000" cy="1800000"/>
            <a:chOff x="3130561" y="4497001"/>
            <a:chExt cx="1800000" cy="1800000"/>
          </a:xfrm>
        </p:grpSpPr>
        <p:sp>
          <p:nvSpPr>
            <p:cNvPr id="35" name="Овал 34"/>
            <p:cNvSpPr/>
            <p:nvPr/>
          </p:nvSpPr>
          <p:spPr>
            <a:xfrm rot="10800000">
              <a:off x="3130561" y="4497001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3393923" y="4992076"/>
              <a:ext cx="129234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dirty="0">
                  <a:latin typeface="+mj-lt"/>
                </a:rPr>
                <a:t>Разработка </a:t>
              </a:r>
            </a:p>
            <a:p>
              <a:pPr algn="ctr"/>
              <a:r>
                <a:rPr lang="ru-RU" sz="1600" dirty="0">
                  <a:latin typeface="+mj-lt"/>
                </a:rPr>
                <a:t>винных карт </a:t>
              </a:r>
            </a:p>
            <a:p>
              <a:pPr algn="ctr"/>
              <a:r>
                <a:rPr lang="ru-RU" sz="1600" dirty="0">
                  <a:latin typeface="+mj-lt"/>
                </a:rPr>
                <a:t>«под ключ»</a:t>
              </a:r>
              <a:endParaRPr lang="en-US" sz="1600" dirty="0">
                <a:latin typeface="+mj-lt"/>
              </a:endParaRPr>
            </a:p>
            <a:p>
              <a:pPr lvl="0" algn="ctr"/>
              <a:endParaRPr lang="en-US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515169" y="1517680"/>
            <a:ext cx="1800000" cy="1800000"/>
            <a:chOff x="3130561" y="4497001"/>
            <a:chExt cx="1800000" cy="1800000"/>
          </a:xfrm>
        </p:grpSpPr>
        <p:sp>
          <p:nvSpPr>
            <p:cNvPr id="38" name="Овал 37"/>
            <p:cNvSpPr/>
            <p:nvPr/>
          </p:nvSpPr>
          <p:spPr>
            <a:xfrm rot="10800000">
              <a:off x="3130561" y="4497001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342711" y="4829102"/>
              <a:ext cx="137569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dirty="0">
                  <a:latin typeface="+mj-lt"/>
                </a:rPr>
                <a:t>Скидки и </a:t>
              </a:r>
            </a:p>
            <a:p>
              <a:pPr algn="ctr"/>
              <a:r>
                <a:rPr lang="ru-RU" sz="1600" dirty="0">
                  <a:latin typeface="+mj-lt"/>
                </a:rPr>
                <a:t>специальные </a:t>
              </a:r>
            </a:p>
            <a:p>
              <a:pPr algn="ctr"/>
              <a:r>
                <a:rPr lang="ru-RU" sz="1600" dirty="0">
                  <a:latin typeface="+mj-lt"/>
                </a:rPr>
                <a:t>ценники </a:t>
              </a:r>
            </a:p>
            <a:p>
              <a:pPr algn="ctr"/>
              <a:r>
                <a:rPr lang="ru-RU" sz="1600" dirty="0">
                  <a:latin typeface="+mj-lt"/>
                </a:rPr>
                <a:t>для клиентов</a:t>
              </a:r>
              <a:endParaRPr lang="en-US" sz="16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976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993406" y="3566381"/>
            <a:ext cx="2556987" cy="81799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842831" y="2526210"/>
            <a:ext cx="2556987" cy="81799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2951093" y="2789483"/>
            <a:ext cx="2444042" cy="44055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6842833" y="3626618"/>
            <a:ext cx="2444042" cy="44055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4754905" y="1991327"/>
            <a:ext cx="882187" cy="98706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6533494" y="3841785"/>
            <a:ext cx="882187" cy="98706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438207" y="2000211"/>
            <a:ext cx="901675" cy="1063829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805965" y="3948070"/>
            <a:ext cx="901675" cy="1063829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64067" y="270025"/>
            <a:ext cx="11461612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МАРКЕТИНГОВЫЕ ИНСТРУМЕНТЫ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5196000" y="2484714"/>
            <a:ext cx="1800000" cy="1800000"/>
            <a:chOff x="5194873" y="2408268"/>
            <a:chExt cx="1800000" cy="1800000"/>
          </a:xfrm>
        </p:grpSpPr>
        <p:sp>
          <p:nvSpPr>
            <p:cNvPr id="8" name="Овал 7"/>
            <p:cNvSpPr/>
            <p:nvPr/>
          </p:nvSpPr>
          <p:spPr>
            <a:xfrm rot="10800000">
              <a:off x="5194873" y="2408268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760812" y="3116250"/>
              <a:ext cx="6703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B2C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549165" y="802975"/>
            <a:ext cx="1800000" cy="1800000"/>
            <a:chOff x="2599528" y="518357"/>
            <a:chExt cx="1554022" cy="1511673"/>
          </a:xfrm>
        </p:grpSpPr>
        <p:sp>
          <p:nvSpPr>
            <p:cNvPr id="12" name="Овал 11"/>
            <p:cNvSpPr/>
            <p:nvPr/>
          </p:nvSpPr>
          <p:spPr>
            <a:xfrm rot="10800000">
              <a:off x="2599528" y="518357"/>
              <a:ext cx="1554022" cy="1511673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759167" y="883754"/>
              <a:ext cx="1234756" cy="697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1600" dirty="0">
                  <a:latin typeface="+mj-lt"/>
                </a:rPr>
                <a:t>Консультации </a:t>
              </a:r>
            </a:p>
            <a:p>
              <a:pPr lvl="0" algn="ctr"/>
              <a:r>
                <a:rPr lang="ru-RU" sz="1600" dirty="0">
                  <a:latin typeface="+mj-lt"/>
                </a:rPr>
                <a:t>опытных </a:t>
              </a:r>
            </a:p>
            <a:p>
              <a:pPr lvl="0" algn="ctr"/>
              <a:r>
                <a:rPr lang="ru-RU" sz="1600" dirty="0">
                  <a:latin typeface="+mj-lt"/>
                </a:rPr>
                <a:t>экспертов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525505" y="3513347"/>
            <a:ext cx="1800000" cy="1800000"/>
            <a:chOff x="847763" y="2589182"/>
            <a:chExt cx="1800000" cy="1800000"/>
          </a:xfrm>
        </p:grpSpPr>
        <p:sp>
          <p:nvSpPr>
            <p:cNvPr id="10" name="Овал 9"/>
            <p:cNvSpPr/>
            <p:nvPr/>
          </p:nvSpPr>
          <p:spPr>
            <a:xfrm rot="10800000">
              <a:off x="847763" y="2589182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019837" y="2959383"/>
              <a:ext cx="145584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dirty="0">
                  <a:latin typeface="+mj-lt"/>
                </a:rPr>
                <a:t>Компетентная </a:t>
              </a:r>
            </a:p>
            <a:p>
              <a:pPr algn="ctr"/>
              <a:r>
                <a:rPr lang="ru-RU" sz="1600" dirty="0">
                  <a:latin typeface="+mj-lt"/>
                </a:rPr>
                <a:t>помощь в </a:t>
              </a:r>
            </a:p>
            <a:p>
              <a:pPr algn="ctr"/>
              <a:r>
                <a:rPr lang="ru-RU" sz="1600" dirty="0">
                  <a:latin typeface="+mj-lt"/>
                </a:rPr>
                <a:t>выборе вин </a:t>
              </a:r>
            </a:p>
            <a:p>
              <a:pPr algn="ctr"/>
              <a:r>
                <a:rPr lang="ru-RU" sz="1600" dirty="0">
                  <a:latin typeface="+mj-lt"/>
                </a:rPr>
                <a:t>и КСН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563757" y="4323483"/>
            <a:ext cx="1800000" cy="1800000"/>
            <a:chOff x="3130561" y="4497001"/>
            <a:chExt cx="1800000" cy="1800000"/>
          </a:xfrm>
        </p:grpSpPr>
        <p:sp>
          <p:nvSpPr>
            <p:cNvPr id="11" name="Овал 10"/>
            <p:cNvSpPr/>
            <p:nvPr/>
          </p:nvSpPr>
          <p:spPr>
            <a:xfrm rot="10800000">
              <a:off x="3130561" y="4497001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178405" y="5011388"/>
              <a:ext cx="170431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1600" dirty="0">
                  <a:latin typeface="+mj-lt"/>
                </a:rPr>
                <a:t>Создание винных</a:t>
              </a:r>
            </a:p>
            <a:p>
              <a:pPr lvl="0" algn="ctr"/>
              <a:r>
                <a:rPr lang="ru-RU" sz="1600" dirty="0">
                  <a:latin typeface="+mj-lt"/>
                </a:rPr>
                <a:t>коллекций и </a:t>
              </a:r>
            </a:p>
            <a:p>
              <a:pPr lvl="0" algn="ctr"/>
              <a:r>
                <a:rPr lang="ru-RU" sz="1600" dirty="0">
                  <a:latin typeface="+mj-lt"/>
                </a:rPr>
                <a:t>аудит погреба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8986717" y="3513528"/>
            <a:ext cx="1800000" cy="1800000"/>
            <a:chOff x="3130561" y="4497001"/>
            <a:chExt cx="1800000" cy="1800000"/>
          </a:xfrm>
        </p:grpSpPr>
        <p:sp>
          <p:nvSpPr>
            <p:cNvPr id="22" name="Овал 21"/>
            <p:cNvSpPr/>
            <p:nvPr/>
          </p:nvSpPr>
          <p:spPr>
            <a:xfrm rot="10800000">
              <a:off x="3130561" y="4497001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329085" y="4771952"/>
              <a:ext cx="1402948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1600" dirty="0">
                  <a:latin typeface="+mj-lt"/>
                </a:rPr>
                <a:t>Приглашения </a:t>
              </a:r>
            </a:p>
            <a:p>
              <a:pPr lvl="0" algn="ctr"/>
              <a:r>
                <a:rPr lang="ru-RU" sz="1600" dirty="0">
                  <a:latin typeface="+mj-lt"/>
                </a:rPr>
                <a:t>на закрытые </a:t>
              </a:r>
            </a:p>
            <a:p>
              <a:pPr lvl="0" algn="ctr"/>
              <a:r>
                <a:rPr lang="ru-RU" sz="1600" dirty="0">
                  <a:latin typeface="+mj-lt"/>
                </a:rPr>
                <a:t>дегустации </a:t>
              </a:r>
            </a:p>
            <a:p>
              <a:pPr lvl="0" algn="ctr"/>
              <a:r>
                <a:rPr lang="ru-RU" sz="1600" dirty="0">
                  <a:latin typeface="+mj-lt"/>
                </a:rPr>
                <a:t>и винные </a:t>
              </a:r>
            </a:p>
            <a:p>
              <a:pPr lvl="0" algn="ctr"/>
              <a:r>
                <a:rPr lang="ru-RU" sz="1600" dirty="0" err="1">
                  <a:latin typeface="+mj-lt"/>
                </a:rPr>
                <a:t>интерактивы</a:t>
              </a:r>
              <a:endParaRPr lang="ru-RU" sz="1600" dirty="0">
                <a:latin typeface="+mj-lt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8986716" y="1471278"/>
            <a:ext cx="1800000" cy="1800000"/>
            <a:chOff x="3130561" y="4497001"/>
            <a:chExt cx="1800000" cy="1800000"/>
          </a:xfrm>
        </p:grpSpPr>
        <p:sp>
          <p:nvSpPr>
            <p:cNvPr id="25" name="Овал 24"/>
            <p:cNvSpPr/>
            <p:nvPr/>
          </p:nvSpPr>
          <p:spPr>
            <a:xfrm rot="10800000">
              <a:off x="3130561" y="4497001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392429" y="5090551"/>
              <a:ext cx="13308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dirty="0">
                  <a:latin typeface="+mj-lt"/>
                </a:rPr>
                <a:t>Обучение в </a:t>
              </a:r>
            </a:p>
            <a:p>
              <a:pPr algn="ctr"/>
              <a:r>
                <a:rPr lang="ru-RU" sz="1600" dirty="0">
                  <a:latin typeface="+mj-lt"/>
                </a:rPr>
                <a:t>вашем офисе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842832" y="4326288"/>
            <a:ext cx="1800000" cy="1800000"/>
            <a:chOff x="3130561" y="4497001"/>
            <a:chExt cx="1800000" cy="1800000"/>
          </a:xfrm>
        </p:grpSpPr>
        <p:sp>
          <p:nvSpPr>
            <p:cNvPr id="32" name="Овал 31"/>
            <p:cNvSpPr/>
            <p:nvPr/>
          </p:nvSpPr>
          <p:spPr>
            <a:xfrm rot="10800000">
              <a:off x="3130561" y="4497001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174301" y="4914827"/>
              <a:ext cx="1731564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dirty="0">
                  <a:latin typeface="+mj-lt"/>
                </a:rPr>
                <a:t>Индивидуальные </a:t>
              </a:r>
            </a:p>
            <a:p>
              <a:pPr algn="ctr"/>
              <a:r>
                <a:rPr lang="ru-RU" sz="1600" dirty="0">
                  <a:latin typeface="+mj-lt"/>
                </a:rPr>
                <a:t>скидки и </a:t>
              </a:r>
            </a:p>
            <a:p>
              <a:pPr algn="ctr"/>
              <a:r>
                <a:rPr lang="ru-RU" sz="1600" dirty="0">
                  <a:latin typeface="+mj-lt"/>
                </a:rPr>
                <a:t>программы </a:t>
              </a:r>
            </a:p>
            <a:p>
              <a:pPr algn="ctr"/>
              <a:r>
                <a:rPr lang="ru-RU" sz="1600" dirty="0">
                  <a:latin typeface="+mj-lt"/>
                </a:rPr>
                <a:t>лояльности 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842833" y="802975"/>
            <a:ext cx="1800000" cy="1800000"/>
            <a:chOff x="3130561" y="4497001"/>
            <a:chExt cx="1800000" cy="1800000"/>
          </a:xfrm>
        </p:grpSpPr>
        <p:sp>
          <p:nvSpPr>
            <p:cNvPr id="35" name="Овал 34"/>
            <p:cNvSpPr/>
            <p:nvPr/>
          </p:nvSpPr>
          <p:spPr>
            <a:xfrm rot="10800000">
              <a:off x="3130561" y="4497001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3292219" y="5239726"/>
              <a:ext cx="147668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1600" dirty="0">
                  <a:latin typeface="+mj-lt"/>
                </a:rPr>
                <a:t>Винное казино</a:t>
              </a:r>
              <a:endParaRPr lang="en-US" sz="1600" dirty="0">
                <a:latin typeface="+mj-lt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515169" y="1517680"/>
            <a:ext cx="1800000" cy="1800000"/>
            <a:chOff x="3130561" y="4497001"/>
            <a:chExt cx="1800000" cy="1800000"/>
          </a:xfrm>
        </p:grpSpPr>
        <p:sp>
          <p:nvSpPr>
            <p:cNvPr id="38" name="Овал 37"/>
            <p:cNvSpPr/>
            <p:nvPr/>
          </p:nvSpPr>
          <p:spPr>
            <a:xfrm rot="10800000">
              <a:off x="3130561" y="4497001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193768"/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F2DC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248135" y="4877441"/>
              <a:ext cx="1564852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Futura Bk BT" panose="020B0502020204020303" pitchFamily="34" charset="0"/>
                  <a:ea typeface="+mj-ea"/>
                  <a:cs typeface="+mj-cs"/>
                </a:rPr>
                <a:t> </a:t>
              </a:r>
              <a:r>
                <a:rPr lang="ru-RU" sz="1600" dirty="0">
                  <a:latin typeface="+mj-lt"/>
                </a:rPr>
                <a:t>Широкий </a:t>
              </a:r>
            </a:p>
            <a:p>
              <a:pPr algn="ctr"/>
              <a:r>
                <a:rPr lang="ru-RU" sz="1600" dirty="0">
                  <a:latin typeface="+mj-lt"/>
                </a:rPr>
                <a:t>ассортимент </a:t>
              </a:r>
            </a:p>
            <a:p>
              <a:pPr algn="ctr"/>
              <a:r>
                <a:rPr lang="ru-RU" sz="1600" dirty="0">
                  <a:latin typeface="+mj-lt"/>
                </a:rPr>
                <a:t>корпоративных </a:t>
              </a:r>
            </a:p>
            <a:p>
              <a:pPr algn="ctr"/>
              <a:r>
                <a:rPr lang="ru-RU" sz="1600" dirty="0">
                  <a:latin typeface="+mj-lt"/>
                </a:rPr>
                <a:t>подарков</a:t>
              </a:r>
              <a:endParaRPr lang="en-US" sz="16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680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027098" y="270025"/>
            <a:ext cx="6064780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WINE DISCOVERY </a:t>
            </a: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СЕГОДНЯ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  <p:sp>
        <p:nvSpPr>
          <p:cNvPr id="39" name="Прямоугольник 38"/>
          <p:cNvSpPr>
            <a:spLocks noChangeAspect="1"/>
          </p:cNvSpPr>
          <p:nvPr/>
        </p:nvSpPr>
        <p:spPr>
          <a:xfrm>
            <a:off x="446166" y="1207251"/>
            <a:ext cx="60622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НАША МИССИЯ</a:t>
            </a:r>
            <a:endParaRPr lang="en-US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r>
              <a:rPr lang="ru-RU" sz="1600" dirty="0">
                <a:solidFill>
                  <a:srgbClr val="AB8D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заключается в развитии культуры потребления вина и крепких спиртных напитков как среди любителей, так и среди профессионалов.</a:t>
            </a:r>
          </a:p>
        </p:txBody>
      </p:sp>
      <p:sp>
        <p:nvSpPr>
          <p:cNvPr id="40" name="Прямоугольник 39"/>
          <p:cNvSpPr>
            <a:spLocks noChangeAspect="1"/>
          </p:cNvSpPr>
          <p:nvPr/>
        </p:nvSpPr>
        <p:spPr>
          <a:xfrm>
            <a:off x="446494" y="2558563"/>
            <a:ext cx="606155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НАША ФИЛОСОФИЯ</a:t>
            </a:r>
            <a:endParaRPr lang="en-US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r>
              <a:rPr lang="ru-RU" sz="1600" dirty="0">
                <a:solidFill>
                  <a:srgbClr val="AB8D5A"/>
                </a:solidFill>
                <a:latin typeface="+mj-lt"/>
              </a:rPr>
              <a:t>Мы эксклюзивно представляем ассортимент лучших производителей</a:t>
            </a:r>
            <a:r>
              <a:rPr lang="en-US" sz="1600" dirty="0">
                <a:solidFill>
                  <a:srgbClr val="AB8D5A"/>
                </a:solidFill>
                <a:latin typeface="+mj-lt"/>
              </a:rPr>
              <a:t> </a:t>
            </a:r>
            <a:r>
              <a:rPr lang="ru-RU" sz="1600" dirty="0">
                <a:solidFill>
                  <a:srgbClr val="AB8D5A"/>
                </a:solidFill>
                <a:latin typeface="+mj-lt"/>
              </a:rPr>
              <a:t>алкогольной продукции со всего мира.</a:t>
            </a:r>
          </a:p>
          <a:p>
            <a:r>
              <a:rPr lang="ru-RU" sz="1600" dirty="0">
                <a:solidFill>
                  <a:srgbClr val="AB8D5A"/>
                </a:solidFill>
                <a:latin typeface="+mj-lt"/>
              </a:rPr>
              <a:t>Мы стремимся предложить непревзойденный выбор продуктов и услуг на рынке, обеспечивая качественный сервис вне зависимости от уровня покупателей.</a:t>
            </a:r>
          </a:p>
          <a:p>
            <a:endParaRPr lang="en-US" dirty="0">
              <a:solidFill>
                <a:srgbClr val="AB8D5A"/>
              </a:solidFill>
              <a:latin typeface="Futura Bk BT" panose="020B0502020204020303" pitchFamily="34" charset="0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6166" y="4389182"/>
            <a:ext cx="5876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Вино — это не просто наш бизнес, это наша страсть!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6629369" y="1207251"/>
            <a:ext cx="5074099" cy="4653373"/>
            <a:chOff x="6608348" y="1205774"/>
            <a:chExt cx="5074099" cy="4653373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6608348" y="1205774"/>
              <a:ext cx="5074099" cy="4653373"/>
              <a:chOff x="4985544" y="2410619"/>
              <a:chExt cx="2220912" cy="2036762"/>
            </a:xfrm>
          </p:grpSpPr>
          <p:sp>
            <p:nvSpPr>
              <p:cNvPr id="22" name="Freeform 154">
                <a:extLst>
                  <a:ext uri="{FF2B5EF4-FFF2-40B4-BE49-F238E27FC236}">
                    <a16:creationId xmlns:a16="http://schemas.microsoft.com/office/drawing/2014/main" id="{60148565-5FE4-4C4B-8948-D6E8623D69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9056" y="2455069"/>
                <a:ext cx="787400" cy="777875"/>
              </a:xfrm>
              <a:custGeom>
                <a:avLst/>
                <a:gdLst>
                  <a:gd name="T0" fmla="*/ 56 w 248"/>
                  <a:gd name="T1" fmla="*/ 245 h 245"/>
                  <a:gd name="T2" fmla="*/ 0 w 248"/>
                  <a:gd name="T3" fmla="*/ 175 h 245"/>
                  <a:gd name="T4" fmla="*/ 96 w 248"/>
                  <a:gd name="T5" fmla="*/ 0 h 245"/>
                  <a:gd name="T6" fmla="*/ 248 w 248"/>
                  <a:gd name="T7" fmla="*/ 188 h 245"/>
                  <a:gd name="T8" fmla="*/ 56 w 248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245">
                    <a:moveTo>
                      <a:pt x="56" y="245"/>
                    </a:moveTo>
                    <a:cubicBezTo>
                      <a:pt x="48" y="215"/>
                      <a:pt x="28" y="190"/>
                      <a:pt x="0" y="175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170" y="40"/>
                      <a:pt x="224" y="107"/>
                      <a:pt x="248" y="188"/>
                    </a:cubicBezTo>
                    <a:lnTo>
                      <a:pt x="56" y="245"/>
                    </a:lnTo>
                    <a:close/>
                  </a:path>
                </a:pathLst>
              </a:custGeom>
              <a:solidFill>
                <a:srgbClr val="AA9275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 rtl="0">
                  <a:defRPr lang="ru-RU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dirty="0"/>
              </a:p>
            </p:txBody>
          </p:sp>
          <p:sp>
            <p:nvSpPr>
              <p:cNvPr id="23" name="Freeform 155">
                <a:extLst>
                  <a:ext uri="{FF2B5EF4-FFF2-40B4-BE49-F238E27FC236}">
                    <a16:creationId xmlns:a16="http://schemas.microsoft.com/office/drawing/2014/main" id="{53379061-DF98-4367-9DAB-28F05A00D5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9944" y="2531269"/>
                <a:ext cx="661987" cy="469900"/>
              </a:xfrm>
              <a:custGeom>
                <a:avLst/>
                <a:gdLst>
                  <a:gd name="T0" fmla="*/ 152 w 209"/>
                  <a:gd name="T1" fmla="*/ 148 h 148"/>
                  <a:gd name="T2" fmla="*/ 34 w 209"/>
                  <a:gd name="T3" fmla="*/ 136 h 148"/>
                  <a:gd name="T4" fmla="*/ 0 w 209"/>
                  <a:gd name="T5" fmla="*/ 20 h 148"/>
                  <a:gd name="T6" fmla="*/ 209 w 209"/>
                  <a:gd name="T7" fmla="*/ 43 h 148"/>
                  <a:gd name="T8" fmla="*/ 152 w 209"/>
                  <a:gd name="T9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" h="148">
                    <a:moveTo>
                      <a:pt x="152" y="148"/>
                    </a:moveTo>
                    <a:cubicBezTo>
                      <a:pt x="116" y="128"/>
                      <a:pt x="73" y="124"/>
                      <a:pt x="34" y="13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0" y="0"/>
                      <a:pt x="145" y="8"/>
                      <a:pt x="209" y="43"/>
                    </a:cubicBezTo>
                    <a:lnTo>
                      <a:pt x="152" y="148"/>
                    </a:lnTo>
                    <a:close/>
                  </a:path>
                </a:pathLst>
              </a:custGeom>
              <a:solidFill>
                <a:srgbClr val="F47E47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 rtl="0">
                  <a:defRPr lang="ru-RU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dirty="0"/>
              </a:p>
            </p:txBody>
          </p:sp>
          <p:sp>
            <p:nvSpPr>
              <p:cNvPr id="24" name="Freeform 156">
                <a:extLst>
                  <a:ext uri="{FF2B5EF4-FFF2-40B4-BE49-F238E27FC236}">
                    <a16:creationId xmlns:a16="http://schemas.microsoft.com/office/drawing/2014/main" id="{C3D4C209-19A5-4799-ABB1-467F9A9E6B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4144" y="2410619"/>
                <a:ext cx="742950" cy="742950"/>
              </a:xfrm>
              <a:custGeom>
                <a:avLst/>
                <a:gdLst>
                  <a:gd name="T0" fmla="*/ 158 w 234"/>
                  <a:gd name="T1" fmla="*/ 234 h 234"/>
                  <a:gd name="T2" fmla="*/ 0 w 234"/>
                  <a:gd name="T3" fmla="*/ 148 h 234"/>
                  <a:gd name="T4" fmla="*/ 183 w 234"/>
                  <a:gd name="T5" fmla="*/ 0 h 234"/>
                  <a:gd name="T6" fmla="*/ 234 w 234"/>
                  <a:gd name="T7" fmla="*/ 173 h 234"/>
                  <a:gd name="T8" fmla="*/ 158 w 234"/>
                  <a:gd name="T9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34">
                    <a:moveTo>
                      <a:pt x="158" y="234"/>
                    </a:moveTo>
                    <a:cubicBezTo>
                      <a:pt x="0" y="148"/>
                      <a:pt x="0" y="148"/>
                      <a:pt x="0" y="148"/>
                    </a:cubicBezTo>
                    <a:cubicBezTo>
                      <a:pt x="39" y="76"/>
                      <a:pt x="104" y="24"/>
                      <a:pt x="183" y="0"/>
                    </a:cubicBezTo>
                    <a:cubicBezTo>
                      <a:pt x="234" y="173"/>
                      <a:pt x="234" y="173"/>
                      <a:pt x="234" y="173"/>
                    </a:cubicBezTo>
                    <a:cubicBezTo>
                      <a:pt x="201" y="183"/>
                      <a:pt x="175" y="204"/>
                      <a:pt x="158" y="234"/>
                    </a:cubicBezTo>
                    <a:close/>
                  </a:path>
                </a:pathLst>
              </a:custGeom>
              <a:solidFill>
                <a:srgbClr val="193768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 rtl="0">
                  <a:defRPr lang="ru-RU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dirty="0"/>
              </a:p>
            </p:txBody>
          </p:sp>
          <p:sp>
            <p:nvSpPr>
              <p:cNvPr id="25" name="Freeform 157">
                <a:extLst>
                  <a:ext uri="{FF2B5EF4-FFF2-40B4-BE49-F238E27FC236}">
                    <a16:creationId xmlns:a16="http://schemas.microsoft.com/office/drawing/2014/main" id="{26EAF102-34D9-42D6-99C4-D02C877E4F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106" y="3150394"/>
                <a:ext cx="530225" cy="687387"/>
              </a:xfrm>
              <a:custGeom>
                <a:avLst/>
                <a:gdLst>
                  <a:gd name="T0" fmla="*/ 123 w 167"/>
                  <a:gd name="T1" fmla="*/ 217 h 217"/>
                  <a:gd name="T2" fmla="*/ 0 w 167"/>
                  <a:gd name="T3" fmla="*/ 150 h 217"/>
                  <a:gd name="T4" fmla="*/ 12 w 167"/>
                  <a:gd name="T5" fmla="*/ 40 h 217"/>
                  <a:gd name="T6" fmla="*/ 146 w 167"/>
                  <a:gd name="T7" fmla="*/ 0 h 217"/>
                  <a:gd name="T8" fmla="*/ 123 w 167"/>
                  <a:gd name="T9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217">
                    <a:moveTo>
                      <a:pt x="123" y="217"/>
                    </a:moveTo>
                    <a:cubicBezTo>
                      <a:pt x="0" y="150"/>
                      <a:pt x="0" y="150"/>
                      <a:pt x="0" y="150"/>
                    </a:cubicBezTo>
                    <a:cubicBezTo>
                      <a:pt x="18" y="116"/>
                      <a:pt x="23" y="77"/>
                      <a:pt x="12" y="4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67" y="73"/>
                      <a:pt x="159" y="150"/>
                      <a:pt x="123" y="217"/>
                    </a:cubicBezTo>
                    <a:close/>
                  </a:path>
                </a:pathLst>
              </a:custGeom>
              <a:solidFill>
                <a:srgbClr val="F47E47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 rtl="0">
                  <a:defRPr lang="ru-RU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dirty="0"/>
              </a:p>
            </p:txBody>
          </p:sp>
          <p:sp>
            <p:nvSpPr>
              <p:cNvPr id="26" name="Freeform 158">
                <a:extLst>
                  <a:ext uri="{FF2B5EF4-FFF2-40B4-BE49-F238E27FC236}">
                    <a16:creationId xmlns:a16="http://schemas.microsoft.com/office/drawing/2014/main" id="{13780927-66BA-406E-96DE-C19D047F02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5544" y="2896394"/>
                <a:ext cx="717550" cy="763587"/>
              </a:xfrm>
              <a:custGeom>
                <a:avLst/>
                <a:gdLst>
                  <a:gd name="T0" fmla="*/ 24 w 226"/>
                  <a:gd name="T1" fmla="*/ 241 h 241"/>
                  <a:gd name="T2" fmla="*/ 50 w 226"/>
                  <a:gd name="T3" fmla="*/ 0 h 241"/>
                  <a:gd name="T4" fmla="*/ 226 w 226"/>
                  <a:gd name="T5" fmla="*/ 96 h 241"/>
                  <a:gd name="T6" fmla="*/ 216 w 226"/>
                  <a:gd name="T7" fmla="*/ 184 h 241"/>
                  <a:gd name="T8" fmla="*/ 24 w 226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241">
                    <a:moveTo>
                      <a:pt x="24" y="241"/>
                    </a:moveTo>
                    <a:cubicBezTo>
                      <a:pt x="0" y="160"/>
                      <a:pt x="10" y="74"/>
                      <a:pt x="50" y="0"/>
                    </a:cubicBezTo>
                    <a:cubicBezTo>
                      <a:pt x="226" y="96"/>
                      <a:pt x="226" y="96"/>
                      <a:pt x="226" y="96"/>
                    </a:cubicBezTo>
                    <a:cubicBezTo>
                      <a:pt x="211" y="123"/>
                      <a:pt x="207" y="154"/>
                      <a:pt x="216" y="184"/>
                    </a:cubicBezTo>
                    <a:lnTo>
                      <a:pt x="24" y="241"/>
                    </a:lnTo>
                    <a:close/>
                  </a:path>
                </a:pathLst>
              </a:custGeom>
              <a:solidFill>
                <a:srgbClr val="AA9275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 rtl="0">
                  <a:defRPr lang="ru-RU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dirty="0"/>
              </a:p>
            </p:txBody>
          </p:sp>
          <p:sp>
            <p:nvSpPr>
              <p:cNvPr id="27" name="Freeform 159">
                <a:extLst>
                  <a:ext uri="{FF2B5EF4-FFF2-40B4-BE49-F238E27FC236}">
                    <a16:creationId xmlns:a16="http://schemas.microsoft.com/office/drawing/2014/main" id="{4AE8B37E-E71B-47C8-BF04-263088B98D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119" y="3517106"/>
                <a:ext cx="650875" cy="666750"/>
              </a:xfrm>
              <a:custGeom>
                <a:avLst/>
                <a:gdLst>
                  <a:gd name="T0" fmla="*/ 138 w 205"/>
                  <a:gd name="T1" fmla="*/ 210 h 210"/>
                  <a:gd name="T2" fmla="*/ 0 w 205"/>
                  <a:gd name="T3" fmla="*/ 40 h 210"/>
                  <a:gd name="T4" fmla="*/ 134 w 205"/>
                  <a:gd name="T5" fmla="*/ 0 h 210"/>
                  <a:gd name="T6" fmla="*/ 205 w 205"/>
                  <a:gd name="T7" fmla="*/ 87 h 210"/>
                  <a:gd name="T8" fmla="*/ 138 w 205"/>
                  <a:gd name="T9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210">
                    <a:moveTo>
                      <a:pt x="138" y="210"/>
                    </a:moveTo>
                    <a:cubicBezTo>
                      <a:pt x="71" y="174"/>
                      <a:pt x="22" y="113"/>
                      <a:pt x="0" y="40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145" y="38"/>
                      <a:pt x="170" y="69"/>
                      <a:pt x="205" y="87"/>
                    </a:cubicBezTo>
                    <a:lnTo>
                      <a:pt x="138" y="210"/>
                    </a:lnTo>
                    <a:close/>
                  </a:path>
                </a:pathLst>
              </a:custGeom>
              <a:solidFill>
                <a:srgbClr val="193768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 rtl="0">
                  <a:defRPr lang="ru-RU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dirty="0"/>
              </a:p>
            </p:txBody>
          </p:sp>
          <p:sp>
            <p:nvSpPr>
              <p:cNvPr id="29" name="Freeform 160">
                <a:extLst>
                  <a:ext uri="{FF2B5EF4-FFF2-40B4-BE49-F238E27FC236}">
                    <a16:creationId xmlns:a16="http://schemas.microsoft.com/office/drawing/2014/main" id="{BD30E00B-1F47-4E8E-961F-DDBE06B8B4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8969" y="3812381"/>
                <a:ext cx="712787" cy="561975"/>
              </a:xfrm>
              <a:custGeom>
                <a:avLst/>
                <a:gdLst>
                  <a:gd name="T0" fmla="*/ 141 w 225"/>
                  <a:gd name="T1" fmla="*/ 177 h 177"/>
                  <a:gd name="T2" fmla="*/ 0 w 225"/>
                  <a:gd name="T3" fmla="*/ 141 h 177"/>
                  <a:gd name="T4" fmla="*/ 76 w 225"/>
                  <a:gd name="T5" fmla="*/ 0 h 177"/>
                  <a:gd name="T6" fmla="*/ 180 w 225"/>
                  <a:gd name="T7" fmla="*/ 11 h 177"/>
                  <a:gd name="T8" fmla="*/ 225 w 225"/>
                  <a:gd name="T9" fmla="*/ 165 h 177"/>
                  <a:gd name="T10" fmla="*/ 141 w 225"/>
                  <a:gd name="T11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5" h="177">
                    <a:moveTo>
                      <a:pt x="141" y="177"/>
                    </a:moveTo>
                    <a:cubicBezTo>
                      <a:pt x="92" y="177"/>
                      <a:pt x="44" y="165"/>
                      <a:pt x="0" y="141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08" y="18"/>
                      <a:pt x="145" y="21"/>
                      <a:pt x="180" y="11"/>
                    </a:cubicBezTo>
                    <a:cubicBezTo>
                      <a:pt x="225" y="165"/>
                      <a:pt x="225" y="165"/>
                      <a:pt x="225" y="165"/>
                    </a:cubicBezTo>
                    <a:cubicBezTo>
                      <a:pt x="197" y="173"/>
                      <a:pt x="169" y="177"/>
                      <a:pt x="141" y="177"/>
                    </a:cubicBezTo>
                    <a:close/>
                  </a:path>
                </a:pathLst>
              </a:custGeom>
              <a:solidFill>
                <a:srgbClr val="F47E47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 rtl="0">
                  <a:defRPr lang="ru-RU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dirty="0"/>
              </a:p>
            </p:txBody>
          </p:sp>
          <p:sp>
            <p:nvSpPr>
              <p:cNvPr id="30" name="Freeform 161">
                <a:extLst>
                  <a:ext uri="{FF2B5EF4-FFF2-40B4-BE49-F238E27FC236}">
                    <a16:creationId xmlns:a16="http://schemas.microsoft.com/office/drawing/2014/main" id="{EB84ED9D-BA08-4D53-B92D-9180F32E81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3806" y="3659981"/>
                <a:ext cx="777875" cy="787400"/>
              </a:xfrm>
              <a:custGeom>
                <a:avLst/>
                <a:gdLst>
                  <a:gd name="T0" fmla="*/ 57 w 245"/>
                  <a:gd name="T1" fmla="*/ 248 h 248"/>
                  <a:gd name="T2" fmla="*/ 0 w 245"/>
                  <a:gd name="T3" fmla="*/ 56 h 248"/>
                  <a:gd name="T4" fmla="*/ 69 w 245"/>
                  <a:gd name="T5" fmla="*/ 0 h 248"/>
                  <a:gd name="T6" fmla="*/ 245 w 245"/>
                  <a:gd name="T7" fmla="*/ 96 h 248"/>
                  <a:gd name="T8" fmla="*/ 57 w 245"/>
                  <a:gd name="T9" fmla="*/ 248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48">
                    <a:moveTo>
                      <a:pt x="57" y="248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30" y="47"/>
                      <a:pt x="54" y="28"/>
                      <a:pt x="69" y="0"/>
                    </a:cubicBezTo>
                    <a:cubicBezTo>
                      <a:pt x="245" y="96"/>
                      <a:pt x="245" y="96"/>
                      <a:pt x="245" y="96"/>
                    </a:cubicBezTo>
                    <a:cubicBezTo>
                      <a:pt x="204" y="170"/>
                      <a:pt x="138" y="224"/>
                      <a:pt x="57" y="248"/>
                    </a:cubicBezTo>
                    <a:close/>
                  </a:path>
                </a:pathLst>
              </a:custGeom>
              <a:solidFill>
                <a:srgbClr val="193768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 rtl="0">
                  <a:defRPr lang="ru-RU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dirty="0"/>
              </a:p>
            </p:txBody>
          </p:sp>
        </p:grpSp>
        <p:sp>
          <p:nvSpPr>
            <p:cNvPr id="31" name="Прямоугольник 30"/>
            <p:cNvSpPr>
              <a:spLocks noChangeAspect="1"/>
            </p:cNvSpPr>
            <p:nvPr/>
          </p:nvSpPr>
          <p:spPr>
            <a:xfrm>
              <a:off x="6749428" y="2868928"/>
              <a:ext cx="1320170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Современный </a:t>
              </a:r>
            </a:p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складской </a:t>
              </a:r>
            </a:p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комплекс</a:t>
              </a:r>
            </a:p>
          </p:txBody>
        </p:sp>
        <p:sp>
          <p:nvSpPr>
            <p:cNvPr id="32" name="Прямоугольник 31"/>
            <p:cNvSpPr>
              <a:spLocks noChangeAspect="1"/>
            </p:cNvSpPr>
            <p:nvPr/>
          </p:nvSpPr>
          <p:spPr>
            <a:xfrm>
              <a:off x="7444970" y="1908764"/>
              <a:ext cx="12554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Собственный </a:t>
              </a:r>
            </a:p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импорт</a:t>
              </a:r>
              <a:endParaRPr lang="en-US" sz="14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3" name="Прямоугольник 32"/>
            <p:cNvSpPr>
              <a:spLocks noChangeAspect="1"/>
            </p:cNvSpPr>
            <p:nvPr/>
          </p:nvSpPr>
          <p:spPr>
            <a:xfrm>
              <a:off x="8786066" y="1709125"/>
              <a:ext cx="12554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Собственный </a:t>
              </a:r>
            </a:p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автопарк</a:t>
              </a:r>
            </a:p>
          </p:txBody>
        </p:sp>
        <p:sp>
          <p:nvSpPr>
            <p:cNvPr id="34" name="Прямоугольник 33"/>
            <p:cNvSpPr>
              <a:spLocks noChangeAspect="1"/>
            </p:cNvSpPr>
            <p:nvPr/>
          </p:nvSpPr>
          <p:spPr>
            <a:xfrm>
              <a:off x="9967322" y="1997090"/>
              <a:ext cx="1666289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Обширная </a:t>
              </a:r>
            </a:p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дистрибьюторская </a:t>
              </a:r>
            </a:p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сеть</a:t>
              </a:r>
              <a:endParaRPr lang="en-US" sz="14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5" name="Прямоугольник 34"/>
            <p:cNvSpPr>
              <a:spLocks noChangeAspect="1"/>
            </p:cNvSpPr>
            <p:nvPr/>
          </p:nvSpPr>
          <p:spPr>
            <a:xfrm>
              <a:off x="10320002" y="3176361"/>
              <a:ext cx="105189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Отличный </a:t>
              </a:r>
            </a:p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выбор </a:t>
              </a:r>
            </a:p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сервисных </a:t>
              </a:r>
            </a:p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услуг</a:t>
              </a:r>
            </a:p>
          </p:txBody>
        </p:sp>
        <p:sp>
          <p:nvSpPr>
            <p:cNvPr id="36" name="Прямоугольник 35"/>
            <p:cNvSpPr>
              <a:spLocks noChangeAspect="1"/>
            </p:cNvSpPr>
            <p:nvPr/>
          </p:nvSpPr>
          <p:spPr>
            <a:xfrm>
              <a:off x="9821412" y="4582193"/>
              <a:ext cx="146610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Команда</a:t>
              </a:r>
            </a:p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профессионалов</a:t>
              </a:r>
              <a:endParaRPr lang="en-US" sz="14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endParaRPr>
            </a:p>
            <a:p>
              <a:endParaRPr lang="en-US" sz="1400" dirty="0">
                <a:solidFill>
                  <a:schemeClr val="bg1">
                    <a:lumMod val="95000"/>
                  </a:schemeClr>
                </a:solidFill>
                <a:latin typeface="Futura Bk BT" panose="020B0502020204020303" pitchFamily="34" charset="0"/>
                <a:ea typeface="+mj-ea"/>
                <a:cs typeface="+mj-cs"/>
              </a:endParaRPr>
            </a:p>
            <a:p>
              <a:endParaRPr lang="ru-RU" sz="1400" dirty="0">
                <a:solidFill>
                  <a:schemeClr val="bg1">
                    <a:lumMod val="95000"/>
                  </a:schemeClr>
                </a:solidFill>
                <a:latin typeface="Futura Bk BT" panose="020B0502020204020303" pitchFamily="34" charset="0"/>
                <a:ea typeface="+mj-ea"/>
                <a:cs typeface="+mj-cs"/>
              </a:endParaRPr>
            </a:p>
          </p:txBody>
        </p:sp>
        <p:sp>
          <p:nvSpPr>
            <p:cNvPr id="37" name="Прямоугольник 36"/>
            <p:cNvSpPr>
              <a:spLocks noChangeAspect="1"/>
            </p:cNvSpPr>
            <p:nvPr/>
          </p:nvSpPr>
          <p:spPr>
            <a:xfrm>
              <a:off x="8688980" y="4755840"/>
              <a:ext cx="892039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Гибкая </a:t>
              </a:r>
            </a:p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ценовая </a:t>
              </a:r>
            </a:p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политика</a:t>
              </a:r>
            </a:p>
          </p:txBody>
        </p:sp>
        <p:sp>
          <p:nvSpPr>
            <p:cNvPr id="38" name="Прямоугольник 37"/>
            <p:cNvSpPr>
              <a:spLocks noChangeAspect="1"/>
            </p:cNvSpPr>
            <p:nvPr/>
          </p:nvSpPr>
          <p:spPr>
            <a:xfrm>
              <a:off x="7448172" y="4155521"/>
              <a:ext cx="12089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Собственная </a:t>
              </a:r>
            </a:p>
            <a:p>
              <a:pPr algn="ctr"/>
              <a:r>
                <a:rPr lang="ru-RU" sz="1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rPr>
                <a:t>сеть бутиков</a:t>
              </a:r>
              <a:endParaRPr lang="en-US" sz="14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AA927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299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16" t="1" r="32346" b="59571"/>
            <a:stretch/>
          </p:blipFill>
          <p:spPr>
            <a:xfrm>
              <a:off x="8282774" y="2562521"/>
              <a:ext cx="1962278" cy="183702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58873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64067" y="270025"/>
            <a:ext cx="11461612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SMM</a:t>
            </a:r>
            <a:endParaRPr lang="ru-RU" sz="2400" dirty="0">
              <a:solidFill>
                <a:srgbClr val="AB8D5A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  <p:sp>
        <p:nvSpPr>
          <p:cNvPr id="20" name="Прямоугольник 19">
            <a:hlinkClick r:id="rId3" tooltip="кликните для перехода"/>
          </p:cNvPr>
          <p:cNvSpPr/>
          <p:nvPr/>
        </p:nvSpPr>
        <p:spPr>
          <a:xfrm>
            <a:off x="5243502" y="818989"/>
            <a:ext cx="16739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AB8D5A"/>
                </a:solidFill>
                <a:latin typeface="Futura Bk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VK</a:t>
            </a:r>
            <a:r>
              <a:rPr lang="ru-RU" sz="1400" dirty="0">
                <a:solidFill>
                  <a:srgbClr val="AB8D5A"/>
                </a:solidFill>
                <a:latin typeface="Futura Bk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solidFill>
                  <a:srgbClr val="AB8D5A"/>
                </a:solidFill>
                <a:latin typeface="Futura Bk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wine_discovery</a:t>
            </a:r>
            <a:endParaRPr lang="ru-RU" sz="1400" dirty="0">
              <a:solidFill>
                <a:srgbClr val="AB8D5A"/>
              </a:solidFill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hlinkClick r:id="rId4" tooltip="кликните для перехода"/>
          </p:cNvPr>
          <p:cNvSpPr/>
          <p:nvPr/>
        </p:nvSpPr>
        <p:spPr>
          <a:xfrm>
            <a:off x="1461600" y="827378"/>
            <a:ext cx="2187177" cy="278956"/>
          </a:xfrm>
          <a:prstGeom prst="rect">
            <a:avLst/>
          </a:prstGeom>
          <a:scene3d>
            <a:camera prst="orthographicFront"/>
            <a:lightRig rig="threePt" dir="t"/>
          </a:scene3d>
          <a:sp3d extrusionH="63500">
            <a:bevelT/>
          </a:sp3d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AB8D5A"/>
                </a:solidFill>
                <a:latin typeface="Futura Bk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Instagram</a:t>
            </a:r>
            <a:r>
              <a:rPr lang="ru-RU" sz="1400" dirty="0">
                <a:solidFill>
                  <a:srgbClr val="AB8D5A"/>
                </a:solidFill>
                <a:latin typeface="Futura Bk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solidFill>
                  <a:srgbClr val="AB8D5A"/>
                </a:solidFill>
                <a:latin typeface="Futura Bk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winediscovery_ru</a:t>
            </a:r>
            <a:endParaRPr lang="ru-RU" sz="1400" dirty="0">
              <a:solidFill>
                <a:srgbClr val="AB8D5A"/>
              </a:solidFill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hlinkClick r:id="rId5" tooltip="кликните для перехода"/>
          </p:cNvPr>
          <p:cNvSpPr/>
          <p:nvPr/>
        </p:nvSpPr>
        <p:spPr>
          <a:xfrm>
            <a:off x="8446222" y="873469"/>
            <a:ext cx="2179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AB8D5A"/>
                </a:solidFill>
                <a:latin typeface="Futura Bk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Telegram</a:t>
            </a:r>
            <a:r>
              <a:rPr lang="ru-RU" sz="1400" dirty="0">
                <a:solidFill>
                  <a:srgbClr val="AB8D5A"/>
                </a:solidFill>
                <a:latin typeface="Futura Bk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solidFill>
                  <a:srgbClr val="AB8D5A"/>
                </a:solidFill>
                <a:latin typeface="Futura Bk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wine_discovery</a:t>
            </a:r>
            <a:endParaRPr lang="ru-RU" sz="1400" dirty="0">
              <a:solidFill>
                <a:srgbClr val="AB8D5A"/>
              </a:solidFill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 descr="\\fs\wd\Маркетинг\ЛюбимоваА\Дизайн\qr коды\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77" y="5412804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\\fs\wd\Маркетинг\ЛюбимоваА\Дизайн\qr коды\3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60" y="5412804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\\fs\wd\Маркетинг\ЛюбимоваА\Дизайн\qr коды\Telegram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424" y="5412804"/>
            <a:ext cx="1080000" cy="108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Группа 30"/>
          <p:cNvGrpSpPr/>
          <p:nvPr/>
        </p:nvGrpSpPr>
        <p:grpSpPr>
          <a:xfrm>
            <a:off x="1408853" y="1032398"/>
            <a:ext cx="2396051" cy="4507719"/>
            <a:chOff x="1408853" y="1230365"/>
            <a:chExt cx="2396051" cy="4507719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221" y="1489434"/>
              <a:ext cx="1843565" cy="3992833"/>
            </a:xfrm>
            <a:prstGeom prst="rect">
              <a:avLst/>
            </a:prstGeom>
          </p:spPr>
        </p:pic>
        <p:pic>
          <p:nvPicPr>
            <p:cNvPr id="33" name="Рисунок 32">
              <a:hlinkClick r:id="rId4" tooltip="кликните для перехода 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853" y="1230365"/>
              <a:ext cx="2396051" cy="4507719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8378209" y="1037991"/>
            <a:ext cx="2396051" cy="4507719"/>
            <a:chOff x="8708154" y="1405633"/>
            <a:chExt cx="2396051" cy="4507719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6073" y="1677968"/>
              <a:ext cx="1834592" cy="3973398"/>
            </a:xfrm>
            <a:prstGeom prst="rect">
              <a:avLst/>
            </a:prstGeom>
          </p:spPr>
        </p:pic>
        <p:pic>
          <p:nvPicPr>
            <p:cNvPr id="36" name="Рисунок 35">
              <a:hlinkClick r:id="rId4" tooltip="кликните для перехода 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8154" y="1405633"/>
              <a:ext cx="2396051" cy="4507719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4909107" y="1026968"/>
            <a:ext cx="2424826" cy="4561853"/>
            <a:chOff x="4724378" y="1328631"/>
            <a:chExt cx="2424826" cy="4561853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612" y="1612185"/>
              <a:ext cx="1858438" cy="4025043"/>
            </a:xfrm>
            <a:prstGeom prst="rect">
              <a:avLst/>
            </a:prstGeom>
          </p:spPr>
        </p:pic>
        <p:pic>
          <p:nvPicPr>
            <p:cNvPr id="39" name="Рисунок 38">
              <a:hlinkClick r:id="rId4" tooltip="кликните для перехода 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378" y="1328631"/>
              <a:ext cx="2424826" cy="4561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88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64067" y="270025"/>
            <a:ext cx="11461612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ВЫСТАВКИ И ДЕГУСТАЦИИ</a:t>
            </a:r>
            <a:endParaRPr lang="en-US" sz="2400" dirty="0">
              <a:solidFill>
                <a:srgbClr val="AB8D5A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79" y="932243"/>
            <a:ext cx="3839635" cy="25597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83" y="932243"/>
            <a:ext cx="3840219" cy="25597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03530" y="1005326"/>
            <a:ext cx="1568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Между небом </a:t>
            </a:r>
          </a:p>
          <a:p>
            <a:r>
              <a:rPr lang="ru-RU" sz="16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и землей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7639" y="1020872"/>
            <a:ext cx="12554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Продэкспо</a:t>
            </a:r>
            <a:endParaRPr lang="ru-RU" sz="1600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7542" y="3878142"/>
            <a:ext cx="10326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Bigatifest</a:t>
            </a:r>
            <a:endParaRPr lang="ru-RU" sz="1600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79" y="3737500"/>
            <a:ext cx="3839635" cy="2559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83" y="3737500"/>
            <a:ext cx="3840219" cy="256014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206084" y="3890534"/>
            <a:ext cx="18117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Вина с умляутом</a:t>
            </a:r>
          </a:p>
        </p:txBody>
      </p:sp>
    </p:spTree>
    <p:extLst>
      <p:ext uri="{BB962C8B-B14F-4D97-AF65-F5344CB8AC3E}">
        <p14:creationId xmlns:p14="http://schemas.microsoft.com/office/powerpoint/2010/main" val="7258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64067" y="270025"/>
            <a:ext cx="11461612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КОНТАКТНАЯ ИНФОРМАЦИЯ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0138" y="536725"/>
            <a:ext cx="5119012" cy="6676854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636972" y="1068078"/>
            <a:ext cx="7835820" cy="5509200"/>
            <a:chOff x="636972" y="1162668"/>
            <a:chExt cx="7835820" cy="550920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847" y="1162668"/>
              <a:ext cx="7752945" cy="5509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dirty="0">
                  <a:solidFill>
                    <a:srgbClr val="AB8D5A"/>
                  </a:solidFill>
                  <a:latin typeface="Palatino Linotype" panose="02040502050505030304" pitchFamily="18" charset="0"/>
                  <a:ea typeface="+mj-ea"/>
                  <a:cs typeface="+mj-cs"/>
                </a:rPr>
                <a:t>Наш офис в Москве</a:t>
              </a:r>
              <a:r>
                <a:rPr lang="en-US" dirty="0">
                  <a:solidFill>
                    <a:srgbClr val="AB8D5A"/>
                  </a:solidFill>
                  <a:latin typeface="Palatino Linotype" panose="02040502050505030304" pitchFamily="18" charset="0"/>
                  <a:ea typeface="+mj-ea"/>
                  <a:cs typeface="+mj-cs"/>
                </a:rPr>
                <a:t> </a:t>
              </a:r>
            </a:p>
            <a:p>
              <a:pPr>
                <a:spcAft>
                  <a:spcPts val="0"/>
                </a:spcAft>
              </a:pPr>
              <a:endParaRPr lang="ru-RU" sz="1000" dirty="0">
                <a:solidFill>
                  <a:srgbClr val="AB8D5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600" dirty="0">
                  <a:solidFill>
                    <a:srgbClr val="AB8D5A"/>
                  </a:solidFill>
                  <a:latin typeface="+mj-lt"/>
                </a:rPr>
                <a:t>105118, Москва, ул. </a:t>
              </a:r>
              <a:r>
                <a:rPr lang="ru-RU" sz="1600" dirty="0" err="1">
                  <a:solidFill>
                    <a:srgbClr val="AB8D5A"/>
                  </a:solidFill>
                  <a:latin typeface="+mj-lt"/>
                </a:rPr>
                <a:t>Буракова</a:t>
              </a:r>
              <a:r>
                <a:rPr lang="ru-RU" sz="1600" dirty="0">
                  <a:solidFill>
                    <a:srgbClr val="AB8D5A"/>
                  </a:solidFill>
                  <a:latin typeface="+mj-lt"/>
                </a:rPr>
                <a:t>, д. 29</a:t>
              </a:r>
            </a:p>
            <a:p>
              <a:pPr>
                <a:spcAft>
                  <a:spcPts val="0"/>
                </a:spcAft>
              </a:pPr>
              <a:r>
                <a:rPr lang="en-US" sz="1600" dirty="0">
                  <a:solidFill>
                    <a:srgbClr val="AB8D5A"/>
                  </a:solidFill>
                  <a:latin typeface="+mj-lt"/>
                </a:rPr>
                <a:t>+7 (495) 727-01-98</a:t>
              </a:r>
              <a:endParaRPr lang="ru-RU" sz="1600" dirty="0">
                <a:solidFill>
                  <a:srgbClr val="AB8D5A"/>
                </a:solidFill>
                <a:latin typeface="+mj-lt"/>
              </a:endParaRPr>
            </a:p>
            <a:p>
              <a:pPr>
                <a:spcAft>
                  <a:spcPts val="0"/>
                </a:spcAft>
              </a:pPr>
              <a:r>
                <a:rPr lang="en-US" sz="1600" dirty="0">
                  <a:solidFill>
                    <a:srgbClr val="AB8D5A"/>
                  </a:solidFill>
                  <a:latin typeface="+mj-lt"/>
                </a:rPr>
                <a:t>info@winediscovery.ru</a:t>
              </a:r>
              <a:endParaRPr lang="ru-RU" sz="1600" dirty="0">
                <a:solidFill>
                  <a:srgbClr val="AB8D5A"/>
                </a:solidFill>
                <a:latin typeface="+mj-lt"/>
              </a:endParaRPr>
            </a:p>
            <a:p>
              <a:pPr>
                <a:spcAft>
                  <a:spcPts val="0"/>
                </a:spcAft>
              </a:pPr>
              <a:endParaRPr lang="ru-RU" sz="2000" dirty="0">
                <a:solidFill>
                  <a:srgbClr val="AB8D5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endParaRPr lang="ru-RU" sz="2000" dirty="0">
                <a:solidFill>
                  <a:srgbClr val="AB8D5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ru-RU" dirty="0">
                  <a:solidFill>
                    <a:srgbClr val="AB8D5A"/>
                  </a:solidFill>
                  <a:latin typeface="Palatino Linotype" panose="02040502050505030304" pitchFamily="18" charset="0"/>
                  <a:ea typeface="+mj-ea"/>
                  <a:cs typeface="+mj-cs"/>
                </a:rPr>
                <a:t>Наш офис в Санкт-Петербурге</a:t>
              </a:r>
            </a:p>
            <a:p>
              <a:endParaRPr lang="ru-RU" sz="1000" dirty="0">
                <a:solidFill>
                  <a:srgbClr val="AB8D5A"/>
                </a:solidFill>
                <a:ea typeface="+mj-ea"/>
                <a:cs typeface="+mj-cs"/>
              </a:endParaRPr>
            </a:p>
            <a:p>
              <a:r>
                <a:rPr lang="ru-RU" sz="1600" dirty="0">
                  <a:solidFill>
                    <a:srgbClr val="AB8D5A"/>
                  </a:solidFill>
                  <a:latin typeface="+mj-lt"/>
                </a:rPr>
                <a:t>197022, Санкт-Петербург, ул. Рентгена, д. 7</a:t>
              </a:r>
            </a:p>
            <a:p>
              <a:r>
                <a:rPr lang="en-US" sz="1600" dirty="0">
                  <a:solidFill>
                    <a:srgbClr val="AB8D5A"/>
                  </a:solidFill>
                  <a:latin typeface="+mj-lt"/>
                </a:rPr>
                <a:t>+7(812)-241-15-22</a:t>
              </a:r>
              <a:endParaRPr lang="ru-RU" sz="1600" dirty="0">
                <a:solidFill>
                  <a:srgbClr val="AB8D5A"/>
                </a:solidFill>
                <a:latin typeface="+mj-lt"/>
              </a:endParaRPr>
            </a:p>
            <a:p>
              <a:r>
                <a:rPr lang="en-US" sz="1600" dirty="0">
                  <a:solidFill>
                    <a:srgbClr val="AB8D5A"/>
                  </a:solidFill>
                  <a:latin typeface="+mj-lt"/>
                </a:rPr>
                <a:t>spb@winediscovery.ru</a:t>
              </a:r>
              <a:endParaRPr lang="ru-RU" sz="1600" dirty="0">
                <a:solidFill>
                  <a:srgbClr val="AB8D5A"/>
                </a:solidFill>
                <a:latin typeface="+mj-lt"/>
              </a:endParaRPr>
            </a:p>
            <a:p>
              <a:pPr>
                <a:spcAft>
                  <a:spcPts val="0"/>
                </a:spcAft>
              </a:pPr>
              <a:endParaRPr lang="ru-RU" sz="2000" dirty="0">
                <a:solidFill>
                  <a:srgbClr val="AB8D5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dirty="0">
                  <a:solidFill>
                    <a:srgbClr val="AB8D5A"/>
                  </a:solidFill>
                  <a:latin typeface="Palatino Linotype" panose="02040502050505030304" pitchFamily="18" charset="0"/>
                  <a:ea typeface="+mj-ea"/>
                  <a:cs typeface="+mj-cs"/>
                </a:rPr>
                <a:t>Наши </a:t>
              </a:r>
              <a:r>
                <a:rPr lang="ru-RU" dirty="0" err="1">
                  <a:solidFill>
                    <a:srgbClr val="AB8D5A"/>
                  </a:solidFill>
                  <a:latin typeface="Palatino Linotype" panose="02040502050505030304" pitchFamily="18" charset="0"/>
                  <a:ea typeface="+mj-ea"/>
                  <a:cs typeface="+mj-cs"/>
                </a:rPr>
                <a:t>гастровинотеки</a:t>
              </a:r>
              <a:r>
                <a:rPr lang="ru-RU" dirty="0">
                  <a:solidFill>
                    <a:srgbClr val="AB8D5A"/>
                  </a:solidFill>
                  <a:latin typeface="Palatino Linotype" panose="02040502050505030304" pitchFamily="18" charset="0"/>
                  <a:ea typeface="+mj-ea"/>
                  <a:cs typeface="+mj-cs"/>
                </a:rPr>
                <a:t> </a:t>
              </a:r>
              <a:r>
                <a:rPr lang="en-US" dirty="0">
                  <a:solidFill>
                    <a:srgbClr val="AB8D5A"/>
                  </a:solidFill>
                  <a:latin typeface="Palatino Linotype" panose="02040502050505030304" pitchFamily="18" charset="0"/>
                  <a:ea typeface="+mj-ea"/>
                  <a:cs typeface="+mj-cs"/>
                </a:rPr>
                <a:t>Wine Discovery</a:t>
              </a:r>
              <a:endParaRPr lang="ru-RU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endParaRPr>
            </a:p>
            <a:p>
              <a:pPr>
                <a:spcAft>
                  <a:spcPts val="0"/>
                </a:spcAft>
              </a:pPr>
              <a:endParaRPr lang="ru-RU" sz="1000" dirty="0">
                <a:solidFill>
                  <a:srgbClr val="AB8D5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600" dirty="0">
                  <a:solidFill>
                    <a:srgbClr val="AB8D5A"/>
                  </a:solidFill>
                  <a:latin typeface="+mj-lt"/>
                </a:rPr>
                <a:t>Москва, Ленинский пр-т, д. 61/1</a:t>
              </a:r>
            </a:p>
            <a:p>
              <a:pPr>
                <a:spcAft>
                  <a:spcPts val="0"/>
                </a:spcAft>
              </a:pPr>
              <a:r>
                <a:rPr lang="ru-RU" sz="1600" dirty="0">
                  <a:solidFill>
                    <a:srgbClr val="AB8D5A"/>
                  </a:solidFill>
                  <a:latin typeface="+mj-lt"/>
                </a:rPr>
                <a:t>Москва, ул. Шаболовка, д. 25 корп. 2</a:t>
              </a:r>
            </a:p>
            <a:p>
              <a:pPr>
                <a:spcAft>
                  <a:spcPts val="0"/>
                </a:spcAft>
              </a:pPr>
              <a:r>
                <a:rPr lang="ru-RU" sz="1600" dirty="0">
                  <a:solidFill>
                    <a:srgbClr val="AB8D5A"/>
                  </a:solidFill>
                  <a:latin typeface="+mj-lt"/>
                </a:rPr>
                <a:t>Москва, ул. Викторенко, д.11</a:t>
              </a:r>
            </a:p>
            <a:p>
              <a:pPr>
                <a:spcAft>
                  <a:spcPts val="0"/>
                </a:spcAft>
              </a:pPr>
              <a:r>
                <a:rPr lang="ru-RU" sz="1600" dirty="0">
                  <a:solidFill>
                    <a:srgbClr val="AB8D5A"/>
                  </a:solidFill>
                  <a:latin typeface="+mj-lt"/>
                </a:rPr>
                <a:t>Москва, Очаковское шоссе, д.5</a:t>
              </a:r>
              <a:r>
                <a:rPr lang="en-US" sz="1600" dirty="0">
                  <a:solidFill>
                    <a:srgbClr val="AB8D5A"/>
                  </a:solidFill>
                  <a:latin typeface="+mj-lt"/>
                </a:rPr>
                <a:t>/</a:t>
              </a:r>
              <a:r>
                <a:rPr lang="ru-RU" sz="1600" dirty="0">
                  <a:solidFill>
                    <a:srgbClr val="AB8D5A"/>
                  </a:solidFill>
                  <a:latin typeface="+mj-lt"/>
                </a:rPr>
                <a:t>1</a:t>
              </a:r>
            </a:p>
            <a:p>
              <a:pPr>
                <a:spcAft>
                  <a:spcPts val="0"/>
                </a:spcAft>
              </a:pPr>
              <a:r>
                <a:rPr lang="ru-RU" sz="1600" dirty="0">
                  <a:solidFill>
                    <a:srgbClr val="AB8D5A"/>
                  </a:solidFill>
                  <a:latin typeface="+mj-lt"/>
                </a:rPr>
                <a:t>Истра, пос. Октябрьской фабрики, д. 29/1</a:t>
              </a:r>
            </a:p>
            <a:p>
              <a:pPr>
                <a:spcAft>
                  <a:spcPts val="0"/>
                </a:spcAft>
              </a:pPr>
              <a:r>
                <a:rPr lang="ru-RU" sz="1600" dirty="0">
                  <a:solidFill>
                    <a:srgbClr val="AB8D5A"/>
                  </a:solidFill>
                  <a:latin typeface="+mj-lt"/>
                </a:rPr>
                <a:t>Истра, дер. Покровское, ул. Центральная, 82А</a:t>
              </a:r>
            </a:p>
            <a:p>
              <a:pPr>
                <a:spcAft>
                  <a:spcPts val="0"/>
                </a:spcAft>
              </a:pPr>
              <a:r>
                <a:rPr lang="ru-RU" sz="1600" dirty="0">
                  <a:solidFill>
                    <a:srgbClr val="AB8D5A"/>
                  </a:solidFill>
                  <a:latin typeface="+mj-lt"/>
                </a:rPr>
                <a:t>Санкт-Петербург, ул. Куйбышева, д.7</a:t>
              </a:r>
            </a:p>
          </p:txBody>
        </p:sp>
        <p:sp>
          <p:nvSpPr>
            <p:cNvPr id="3" name="Прямоугольник 2">
              <a:hlinkClick r:id="rId3" tooltip="кликните для перехода"/>
            </p:cNvPr>
            <p:cNvSpPr/>
            <p:nvPr/>
          </p:nvSpPr>
          <p:spPr>
            <a:xfrm>
              <a:off x="719847" y="2315044"/>
              <a:ext cx="15676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u="sng" dirty="0">
                  <a:solidFill>
                    <a:srgbClr val="AB8D5A"/>
                  </a:solidFill>
                  <a:latin typeface="+mj-lt"/>
                </a:rPr>
                <a:t>winediscovery.ru</a:t>
              </a:r>
              <a:endParaRPr lang="ru-RU" u="sng" dirty="0">
                <a:solidFill>
                  <a:srgbClr val="AB8D5A"/>
                </a:solidFill>
              </a:endParaRPr>
            </a:p>
          </p:txBody>
        </p:sp>
        <p:sp>
          <p:nvSpPr>
            <p:cNvPr id="5" name="Прямоугольник 4">
              <a:hlinkClick r:id="rId3"/>
            </p:cNvPr>
            <p:cNvSpPr/>
            <p:nvPr/>
          </p:nvSpPr>
          <p:spPr>
            <a:xfrm>
              <a:off x="636972" y="2380129"/>
              <a:ext cx="1733421" cy="321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09306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Овал 66"/>
          <p:cNvSpPr/>
          <p:nvPr/>
        </p:nvSpPr>
        <p:spPr>
          <a:xfrm rot="10800000">
            <a:off x="9479720" y="2294982"/>
            <a:ext cx="1554022" cy="1511673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 rot="10800000">
            <a:off x="7406180" y="3586313"/>
            <a:ext cx="1554022" cy="1511673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 rot="10800000">
            <a:off x="6373908" y="1440981"/>
            <a:ext cx="1554022" cy="1511673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 rot="10800000">
            <a:off x="4213564" y="3586313"/>
            <a:ext cx="1554022" cy="1511673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 rot="10800000">
            <a:off x="3059825" y="1440981"/>
            <a:ext cx="1554022" cy="1511673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 rot="10800000">
            <a:off x="795299" y="2745344"/>
            <a:ext cx="1554022" cy="1511673"/>
          </a:xfrm>
          <a:prstGeom prst="ellipse">
            <a:avLst/>
          </a:prstGeom>
          <a:gradFill>
            <a:gsLst>
              <a:gs pos="0">
                <a:srgbClr val="19376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F2DC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027098" y="270025"/>
            <a:ext cx="6064780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ОСНОВНЫЕ ЦИФРЫ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1521" y="3416461"/>
            <a:ext cx="2400785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1</a:t>
            </a:r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5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  <a:ea typeface="+mj-ea"/>
                <a:cs typeface="+mj-cs"/>
              </a:rPr>
              <a:t> 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  <a:ea typeface="+mj-ea"/>
              <a:cs typeface="+mj-cs"/>
            </a:endParaRPr>
          </a:p>
          <a:p>
            <a:r>
              <a:rPr lang="ru-RU" sz="1600" dirty="0"/>
              <a:t>лет на российском рынке</a:t>
            </a:r>
            <a:endParaRPr lang="en-US" sz="16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146884" y="2154577"/>
            <a:ext cx="1167307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734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  <a:ea typeface="+mj-ea"/>
                <a:cs typeface="+mj-cs"/>
              </a:rPr>
              <a:t>SKU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  <a:ea typeface="+mj-ea"/>
              <a:cs typeface="+mj-cs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320914" y="4313732"/>
            <a:ext cx="1687000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80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  <a:ea typeface="+mj-ea"/>
                <a:cs typeface="+mj-cs"/>
              </a:rPr>
              <a:t> 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  <a:ea typeface="+mj-ea"/>
              <a:cs typeface="+mj-cs"/>
            </a:endParaRPr>
          </a:p>
          <a:p>
            <a:r>
              <a:rPr lang="ru-RU" sz="1600" dirty="0"/>
              <a:t>производителей </a:t>
            </a:r>
          </a:p>
          <a:p>
            <a:r>
              <a:rPr lang="ru-RU" sz="1600" dirty="0"/>
              <a:t>в портфеле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370325" y="2209175"/>
            <a:ext cx="1401346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2363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  <a:ea typeface="+mj-ea"/>
              <a:cs typeface="+mj-cs"/>
            </a:endParaRPr>
          </a:p>
          <a:p>
            <a:r>
              <a:rPr lang="ru-RU" sz="1600" dirty="0"/>
              <a:t>довольных </a:t>
            </a:r>
          </a:p>
          <a:p>
            <a:r>
              <a:rPr lang="ru-RU" sz="1600" dirty="0"/>
              <a:t>клиентов</a:t>
            </a:r>
            <a:endParaRPr lang="en-US" sz="16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502212" y="4313732"/>
            <a:ext cx="1715854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295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  <a:p>
            <a:r>
              <a:rPr lang="ru-RU" sz="1600" dirty="0"/>
              <a:t>городов в России</a:t>
            </a:r>
            <a:endParaRPr lang="en-US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42" y="2362922"/>
            <a:ext cx="1080000" cy="10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42" y="1133242"/>
            <a:ext cx="1080000" cy="10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91" y="3222014"/>
            <a:ext cx="1080000" cy="10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10" y="970632"/>
            <a:ext cx="1440000" cy="14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30" y="3308406"/>
            <a:ext cx="1080000" cy="1080000"/>
          </a:xfrm>
          <a:prstGeom prst="rect">
            <a:avLst/>
          </a:prstGeom>
        </p:spPr>
      </p:pic>
      <p:sp>
        <p:nvSpPr>
          <p:cNvPr id="68" name="Прямоугольник 67"/>
          <p:cNvSpPr/>
          <p:nvPr/>
        </p:nvSpPr>
        <p:spPr>
          <a:xfrm>
            <a:off x="9540274" y="2924039"/>
            <a:ext cx="1943481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1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6</a:t>
            </a:r>
          </a:p>
          <a:p>
            <a:r>
              <a:rPr lang="ru-RU" sz="1600" dirty="0"/>
              <a:t>стран-поставщиков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750" y="1806532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44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64067" y="270025"/>
            <a:ext cx="11461612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ГЕОГРАФИЧЕСКАЯ ПРЕДСТАВЛЕННОСТЬ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5012266" y="-849855"/>
            <a:ext cx="12818501" cy="6726228"/>
            <a:chOff x="5186950" y="-293114"/>
            <a:chExt cx="11140890" cy="5845938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5186950" y="-293114"/>
              <a:ext cx="11140890" cy="5845938"/>
              <a:chOff x="362781" y="526342"/>
              <a:chExt cx="11140890" cy="5845938"/>
            </a:xfrm>
          </p:grpSpPr>
          <p:sp>
            <p:nvSpPr>
              <p:cNvPr id="9" name="Новая Земля и Земля Франца-Иосифа">
                <a:extLst>
                  <a:ext uri="{FF2B5EF4-FFF2-40B4-BE49-F238E27FC236}">
                    <a16:creationId xmlns:a16="http://schemas.microsoft.com/office/drawing/2014/main" id="{A95C4D5F-6C27-F406-275C-24DFFC221EAE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3843990" y="1432724"/>
                <a:ext cx="1218295" cy="1571366"/>
              </a:xfrm>
              <a:custGeom>
                <a:avLst/>
                <a:gdLst>
                  <a:gd name="T0" fmla="*/ 126 w 229"/>
                  <a:gd name="T1" fmla="*/ 16 h 331"/>
                  <a:gd name="T2" fmla="*/ 140 w 229"/>
                  <a:gd name="T3" fmla="*/ 12 h 331"/>
                  <a:gd name="T4" fmla="*/ 123 w 229"/>
                  <a:gd name="T5" fmla="*/ 3 h 331"/>
                  <a:gd name="T6" fmla="*/ 171 w 229"/>
                  <a:gd name="T7" fmla="*/ 48 h 331"/>
                  <a:gd name="T8" fmla="*/ 173 w 229"/>
                  <a:gd name="T9" fmla="*/ 58 h 331"/>
                  <a:gd name="T10" fmla="*/ 187 w 229"/>
                  <a:gd name="T11" fmla="*/ 52 h 331"/>
                  <a:gd name="T12" fmla="*/ 206 w 229"/>
                  <a:gd name="T13" fmla="*/ 50 h 331"/>
                  <a:gd name="T14" fmla="*/ 227 w 229"/>
                  <a:gd name="T15" fmla="*/ 51 h 331"/>
                  <a:gd name="T16" fmla="*/ 212 w 229"/>
                  <a:gd name="T17" fmla="*/ 46 h 331"/>
                  <a:gd name="T18" fmla="*/ 211 w 229"/>
                  <a:gd name="T19" fmla="*/ 39 h 331"/>
                  <a:gd name="T20" fmla="*/ 201 w 229"/>
                  <a:gd name="T21" fmla="*/ 43 h 331"/>
                  <a:gd name="T22" fmla="*/ 188 w 229"/>
                  <a:gd name="T23" fmla="*/ 50 h 331"/>
                  <a:gd name="T24" fmla="*/ 171 w 229"/>
                  <a:gd name="T25" fmla="*/ 48 h 331"/>
                  <a:gd name="T26" fmla="*/ 171 w 229"/>
                  <a:gd name="T27" fmla="*/ 24 h 331"/>
                  <a:gd name="T28" fmla="*/ 181 w 229"/>
                  <a:gd name="T29" fmla="*/ 22 h 331"/>
                  <a:gd name="T30" fmla="*/ 192 w 229"/>
                  <a:gd name="T31" fmla="*/ 15 h 331"/>
                  <a:gd name="T32" fmla="*/ 194 w 229"/>
                  <a:gd name="T33" fmla="*/ 22 h 331"/>
                  <a:gd name="T34" fmla="*/ 188 w 229"/>
                  <a:gd name="T35" fmla="*/ 35 h 331"/>
                  <a:gd name="T36" fmla="*/ 172 w 229"/>
                  <a:gd name="T37" fmla="*/ 34 h 331"/>
                  <a:gd name="T38" fmla="*/ 125 w 229"/>
                  <a:gd name="T39" fmla="*/ 22 h 331"/>
                  <a:gd name="T40" fmla="*/ 138 w 229"/>
                  <a:gd name="T41" fmla="*/ 21 h 331"/>
                  <a:gd name="T42" fmla="*/ 153 w 229"/>
                  <a:gd name="T43" fmla="*/ 18 h 331"/>
                  <a:gd name="T44" fmla="*/ 143 w 229"/>
                  <a:gd name="T45" fmla="*/ 28 h 331"/>
                  <a:gd name="T46" fmla="*/ 126 w 229"/>
                  <a:gd name="T47" fmla="*/ 31 h 331"/>
                  <a:gd name="T48" fmla="*/ 125 w 229"/>
                  <a:gd name="T49" fmla="*/ 22 h 331"/>
                  <a:gd name="T50" fmla="*/ 21 w 229"/>
                  <a:gd name="T51" fmla="*/ 263 h 331"/>
                  <a:gd name="T52" fmla="*/ 1 w 229"/>
                  <a:gd name="T53" fmla="*/ 272 h 331"/>
                  <a:gd name="T54" fmla="*/ 10 w 229"/>
                  <a:gd name="T55" fmla="*/ 285 h 331"/>
                  <a:gd name="T56" fmla="*/ 3 w 229"/>
                  <a:gd name="T57" fmla="*/ 297 h 331"/>
                  <a:gd name="T58" fmla="*/ 14 w 229"/>
                  <a:gd name="T59" fmla="*/ 290 h 331"/>
                  <a:gd name="T60" fmla="*/ 6 w 229"/>
                  <a:gd name="T61" fmla="*/ 306 h 331"/>
                  <a:gd name="T62" fmla="*/ 21 w 229"/>
                  <a:gd name="T63" fmla="*/ 323 h 331"/>
                  <a:gd name="T64" fmla="*/ 40 w 229"/>
                  <a:gd name="T65" fmla="*/ 323 h 331"/>
                  <a:gd name="T66" fmla="*/ 39 w 229"/>
                  <a:gd name="T67" fmla="*/ 292 h 331"/>
                  <a:gd name="T68" fmla="*/ 55 w 229"/>
                  <a:gd name="T69" fmla="*/ 265 h 331"/>
                  <a:gd name="T70" fmla="*/ 76 w 229"/>
                  <a:gd name="T71" fmla="*/ 253 h 331"/>
                  <a:gd name="T72" fmla="*/ 105 w 229"/>
                  <a:gd name="T73" fmla="*/ 231 h 331"/>
                  <a:gd name="T74" fmla="*/ 134 w 229"/>
                  <a:gd name="T75" fmla="*/ 214 h 331"/>
                  <a:gd name="T76" fmla="*/ 188 w 229"/>
                  <a:gd name="T77" fmla="*/ 204 h 331"/>
                  <a:gd name="T78" fmla="*/ 195 w 229"/>
                  <a:gd name="T79" fmla="*/ 180 h 331"/>
                  <a:gd name="T80" fmla="*/ 158 w 229"/>
                  <a:gd name="T81" fmla="*/ 190 h 331"/>
                  <a:gd name="T82" fmla="*/ 124 w 229"/>
                  <a:gd name="T83" fmla="*/ 188 h 331"/>
                  <a:gd name="T84" fmla="*/ 93 w 229"/>
                  <a:gd name="T85" fmla="*/ 200 h 331"/>
                  <a:gd name="T86" fmla="*/ 79 w 229"/>
                  <a:gd name="T87" fmla="*/ 214 h 331"/>
                  <a:gd name="T88" fmla="*/ 53 w 229"/>
                  <a:gd name="T89" fmla="*/ 227 h 331"/>
                  <a:gd name="T90" fmla="*/ 48 w 229"/>
                  <a:gd name="T91" fmla="*/ 242 h 331"/>
                  <a:gd name="T92" fmla="*/ 30 w 229"/>
                  <a:gd name="T93" fmla="*/ 247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" h="331">
                    <a:moveTo>
                      <a:pt x="123" y="10"/>
                    </a:moveTo>
                    <a:cubicBezTo>
                      <a:pt x="124" y="12"/>
                      <a:pt x="122" y="18"/>
                      <a:pt x="126" y="16"/>
                    </a:cubicBezTo>
                    <a:cubicBezTo>
                      <a:pt x="130" y="15"/>
                      <a:pt x="134" y="12"/>
                      <a:pt x="135" y="14"/>
                    </a:cubicBezTo>
                    <a:cubicBezTo>
                      <a:pt x="136" y="16"/>
                      <a:pt x="143" y="16"/>
                      <a:pt x="140" y="12"/>
                    </a:cubicBezTo>
                    <a:cubicBezTo>
                      <a:pt x="138" y="8"/>
                      <a:pt x="132" y="7"/>
                      <a:pt x="129" y="7"/>
                    </a:cubicBezTo>
                    <a:cubicBezTo>
                      <a:pt x="127" y="7"/>
                      <a:pt x="124" y="0"/>
                      <a:pt x="123" y="3"/>
                    </a:cubicBezTo>
                    <a:cubicBezTo>
                      <a:pt x="122" y="6"/>
                      <a:pt x="123" y="10"/>
                      <a:pt x="123" y="10"/>
                    </a:cubicBezTo>
                    <a:close/>
                    <a:moveTo>
                      <a:pt x="171" y="48"/>
                    </a:moveTo>
                    <a:cubicBezTo>
                      <a:pt x="169" y="48"/>
                      <a:pt x="164" y="51"/>
                      <a:pt x="166" y="55"/>
                    </a:cubicBezTo>
                    <a:cubicBezTo>
                      <a:pt x="167" y="58"/>
                      <a:pt x="170" y="59"/>
                      <a:pt x="173" y="58"/>
                    </a:cubicBezTo>
                    <a:cubicBezTo>
                      <a:pt x="176" y="57"/>
                      <a:pt x="179" y="60"/>
                      <a:pt x="180" y="58"/>
                    </a:cubicBezTo>
                    <a:cubicBezTo>
                      <a:pt x="182" y="55"/>
                      <a:pt x="185" y="49"/>
                      <a:pt x="187" y="52"/>
                    </a:cubicBezTo>
                    <a:cubicBezTo>
                      <a:pt x="189" y="54"/>
                      <a:pt x="195" y="58"/>
                      <a:pt x="197" y="58"/>
                    </a:cubicBezTo>
                    <a:cubicBezTo>
                      <a:pt x="200" y="58"/>
                      <a:pt x="202" y="51"/>
                      <a:pt x="206" y="50"/>
                    </a:cubicBezTo>
                    <a:cubicBezTo>
                      <a:pt x="210" y="49"/>
                      <a:pt x="211" y="55"/>
                      <a:pt x="214" y="56"/>
                    </a:cubicBezTo>
                    <a:cubicBezTo>
                      <a:pt x="217" y="57"/>
                      <a:pt x="225" y="58"/>
                      <a:pt x="227" y="51"/>
                    </a:cubicBezTo>
                    <a:cubicBezTo>
                      <a:pt x="229" y="45"/>
                      <a:pt x="228" y="39"/>
                      <a:pt x="225" y="41"/>
                    </a:cubicBezTo>
                    <a:cubicBezTo>
                      <a:pt x="221" y="42"/>
                      <a:pt x="214" y="46"/>
                      <a:pt x="212" y="46"/>
                    </a:cubicBezTo>
                    <a:cubicBezTo>
                      <a:pt x="210" y="46"/>
                      <a:pt x="207" y="48"/>
                      <a:pt x="206" y="45"/>
                    </a:cubicBezTo>
                    <a:cubicBezTo>
                      <a:pt x="205" y="43"/>
                      <a:pt x="212" y="43"/>
                      <a:pt x="211" y="39"/>
                    </a:cubicBezTo>
                    <a:cubicBezTo>
                      <a:pt x="210" y="35"/>
                      <a:pt x="201" y="35"/>
                      <a:pt x="200" y="37"/>
                    </a:cubicBezTo>
                    <a:cubicBezTo>
                      <a:pt x="200" y="40"/>
                      <a:pt x="204" y="42"/>
                      <a:pt x="201" y="43"/>
                    </a:cubicBezTo>
                    <a:cubicBezTo>
                      <a:pt x="198" y="44"/>
                      <a:pt x="199" y="42"/>
                      <a:pt x="195" y="43"/>
                    </a:cubicBezTo>
                    <a:cubicBezTo>
                      <a:pt x="190" y="44"/>
                      <a:pt x="191" y="49"/>
                      <a:pt x="188" y="50"/>
                    </a:cubicBezTo>
                    <a:cubicBezTo>
                      <a:pt x="186" y="50"/>
                      <a:pt x="182" y="49"/>
                      <a:pt x="180" y="49"/>
                    </a:cubicBezTo>
                    <a:cubicBezTo>
                      <a:pt x="178" y="49"/>
                      <a:pt x="171" y="48"/>
                      <a:pt x="171" y="48"/>
                    </a:cubicBezTo>
                    <a:close/>
                    <a:moveTo>
                      <a:pt x="168" y="28"/>
                    </a:moveTo>
                    <a:cubicBezTo>
                      <a:pt x="168" y="28"/>
                      <a:pt x="172" y="27"/>
                      <a:pt x="171" y="24"/>
                    </a:cubicBezTo>
                    <a:cubicBezTo>
                      <a:pt x="170" y="21"/>
                      <a:pt x="176" y="21"/>
                      <a:pt x="176" y="21"/>
                    </a:cubicBezTo>
                    <a:cubicBezTo>
                      <a:pt x="176" y="21"/>
                      <a:pt x="177" y="23"/>
                      <a:pt x="181" y="22"/>
                    </a:cubicBezTo>
                    <a:cubicBezTo>
                      <a:pt x="184" y="20"/>
                      <a:pt x="181" y="18"/>
                      <a:pt x="183" y="18"/>
                    </a:cubicBezTo>
                    <a:cubicBezTo>
                      <a:pt x="185" y="18"/>
                      <a:pt x="191" y="17"/>
                      <a:pt x="192" y="15"/>
                    </a:cubicBezTo>
                    <a:cubicBezTo>
                      <a:pt x="193" y="12"/>
                      <a:pt x="196" y="13"/>
                      <a:pt x="199" y="18"/>
                    </a:cubicBezTo>
                    <a:cubicBezTo>
                      <a:pt x="201" y="23"/>
                      <a:pt x="196" y="23"/>
                      <a:pt x="194" y="22"/>
                    </a:cubicBezTo>
                    <a:cubicBezTo>
                      <a:pt x="192" y="21"/>
                      <a:pt x="191" y="24"/>
                      <a:pt x="189" y="27"/>
                    </a:cubicBezTo>
                    <a:cubicBezTo>
                      <a:pt x="187" y="30"/>
                      <a:pt x="189" y="31"/>
                      <a:pt x="188" y="35"/>
                    </a:cubicBezTo>
                    <a:cubicBezTo>
                      <a:pt x="186" y="38"/>
                      <a:pt x="182" y="41"/>
                      <a:pt x="178" y="41"/>
                    </a:cubicBezTo>
                    <a:cubicBezTo>
                      <a:pt x="175" y="41"/>
                      <a:pt x="174" y="38"/>
                      <a:pt x="172" y="34"/>
                    </a:cubicBezTo>
                    <a:cubicBezTo>
                      <a:pt x="171" y="30"/>
                      <a:pt x="165" y="29"/>
                      <a:pt x="168" y="28"/>
                    </a:cubicBezTo>
                    <a:close/>
                    <a:moveTo>
                      <a:pt x="125" y="22"/>
                    </a:moveTo>
                    <a:cubicBezTo>
                      <a:pt x="126" y="23"/>
                      <a:pt x="130" y="22"/>
                      <a:pt x="130" y="20"/>
                    </a:cubicBezTo>
                    <a:cubicBezTo>
                      <a:pt x="131" y="17"/>
                      <a:pt x="136" y="19"/>
                      <a:pt x="138" y="21"/>
                    </a:cubicBezTo>
                    <a:cubicBezTo>
                      <a:pt x="140" y="23"/>
                      <a:pt x="144" y="20"/>
                      <a:pt x="145" y="16"/>
                    </a:cubicBezTo>
                    <a:cubicBezTo>
                      <a:pt x="146" y="12"/>
                      <a:pt x="154" y="16"/>
                      <a:pt x="153" y="18"/>
                    </a:cubicBezTo>
                    <a:cubicBezTo>
                      <a:pt x="152" y="21"/>
                      <a:pt x="154" y="22"/>
                      <a:pt x="154" y="24"/>
                    </a:cubicBezTo>
                    <a:cubicBezTo>
                      <a:pt x="153" y="25"/>
                      <a:pt x="146" y="28"/>
                      <a:pt x="143" y="28"/>
                    </a:cubicBezTo>
                    <a:cubicBezTo>
                      <a:pt x="140" y="28"/>
                      <a:pt x="138" y="31"/>
                      <a:pt x="135" y="32"/>
                    </a:cubicBezTo>
                    <a:cubicBezTo>
                      <a:pt x="132" y="34"/>
                      <a:pt x="128" y="34"/>
                      <a:pt x="126" y="31"/>
                    </a:cubicBezTo>
                    <a:cubicBezTo>
                      <a:pt x="123" y="28"/>
                      <a:pt x="120" y="28"/>
                      <a:pt x="121" y="25"/>
                    </a:cubicBezTo>
                    <a:cubicBezTo>
                      <a:pt x="122" y="22"/>
                      <a:pt x="125" y="22"/>
                      <a:pt x="125" y="22"/>
                    </a:cubicBezTo>
                    <a:close/>
                    <a:moveTo>
                      <a:pt x="27" y="254"/>
                    </a:moveTo>
                    <a:cubicBezTo>
                      <a:pt x="24" y="257"/>
                      <a:pt x="25" y="261"/>
                      <a:pt x="21" y="263"/>
                    </a:cubicBezTo>
                    <a:cubicBezTo>
                      <a:pt x="16" y="265"/>
                      <a:pt x="16" y="265"/>
                      <a:pt x="11" y="263"/>
                    </a:cubicBezTo>
                    <a:cubicBezTo>
                      <a:pt x="7" y="261"/>
                      <a:pt x="3" y="269"/>
                      <a:pt x="1" y="272"/>
                    </a:cubicBezTo>
                    <a:cubicBezTo>
                      <a:pt x="0" y="276"/>
                      <a:pt x="1" y="281"/>
                      <a:pt x="3" y="281"/>
                    </a:cubicBezTo>
                    <a:cubicBezTo>
                      <a:pt x="6" y="281"/>
                      <a:pt x="10" y="284"/>
                      <a:pt x="10" y="285"/>
                    </a:cubicBezTo>
                    <a:cubicBezTo>
                      <a:pt x="11" y="286"/>
                      <a:pt x="7" y="282"/>
                      <a:pt x="4" y="286"/>
                    </a:cubicBezTo>
                    <a:cubicBezTo>
                      <a:pt x="1" y="291"/>
                      <a:pt x="2" y="296"/>
                      <a:pt x="3" y="297"/>
                    </a:cubicBezTo>
                    <a:cubicBezTo>
                      <a:pt x="4" y="299"/>
                      <a:pt x="10" y="293"/>
                      <a:pt x="11" y="290"/>
                    </a:cubicBezTo>
                    <a:cubicBezTo>
                      <a:pt x="11" y="287"/>
                      <a:pt x="13" y="287"/>
                      <a:pt x="14" y="290"/>
                    </a:cubicBezTo>
                    <a:cubicBezTo>
                      <a:pt x="14" y="293"/>
                      <a:pt x="15" y="299"/>
                      <a:pt x="12" y="301"/>
                    </a:cubicBezTo>
                    <a:cubicBezTo>
                      <a:pt x="9" y="302"/>
                      <a:pt x="6" y="304"/>
                      <a:pt x="6" y="306"/>
                    </a:cubicBezTo>
                    <a:cubicBezTo>
                      <a:pt x="7" y="309"/>
                      <a:pt x="10" y="314"/>
                      <a:pt x="11" y="315"/>
                    </a:cubicBezTo>
                    <a:cubicBezTo>
                      <a:pt x="13" y="316"/>
                      <a:pt x="18" y="320"/>
                      <a:pt x="21" y="323"/>
                    </a:cubicBezTo>
                    <a:cubicBezTo>
                      <a:pt x="25" y="326"/>
                      <a:pt x="31" y="328"/>
                      <a:pt x="33" y="330"/>
                    </a:cubicBezTo>
                    <a:cubicBezTo>
                      <a:pt x="36" y="331"/>
                      <a:pt x="44" y="329"/>
                      <a:pt x="40" y="323"/>
                    </a:cubicBezTo>
                    <a:cubicBezTo>
                      <a:pt x="36" y="318"/>
                      <a:pt x="36" y="310"/>
                      <a:pt x="37" y="306"/>
                    </a:cubicBezTo>
                    <a:cubicBezTo>
                      <a:pt x="37" y="303"/>
                      <a:pt x="38" y="298"/>
                      <a:pt x="39" y="292"/>
                    </a:cubicBezTo>
                    <a:cubicBezTo>
                      <a:pt x="39" y="287"/>
                      <a:pt x="39" y="282"/>
                      <a:pt x="43" y="277"/>
                    </a:cubicBezTo>
                    <a:cubicBezTo>
                      <a:pt x="47" y="273"/>
                      <a:pt x="50" y="269"/>
                      <a:pt x="55" y="265"/>
                    </a:cubicBezTo>
                    <a:cubicBezTo>
                      <a:pt x="59" y="260"/>
                      <a:pt x="63" y="259"/>
                      <a:pt x="65" y="256"/>
                    </a:cubicBezTo>
                    <a:cubicBezTo>
                      <a:pt x="67" y="254"/>
                      <a:pt x="74" y="255"/>
                      <a:pt x="76" y="253"/>
                    </a:cubicBezTo>
                    <a:cubicBezTo>
                      <a:pt x="77" y="251"/>
                      <a:pt x="90" y="241"/>
                      <a:pt x="93" y="239"/>
                    </a:cubicBezTo>
                    <a:cubicBezTo>
                      <a:pt x="96" y="237"/>
                      <a:pt x="103" y="232"/>
                      <a:pt x="105" y="231"/>
                    </a:cubicBezTo>
                    <a:cubicBezTo>
                      <a:pt x="108" y="230"/>
                      <a:pt x="117" y="227"/>
                      <a:pt x="120" y="224"/>
                    </a:cubicBezTo>
                    <a:cubicBezTo>
                      <a:pt x="123" y="222"/>
                      <a:pt x="121" y="217"/>
                      <a:pt x="134" y="214"/>
                    </a:cubicBezTo>
                    <a:cubicBezTo>
                      <a:pt x="147" y="210"/>
                      <a:pt x="155" y="210"/>
                      <a:pt x="163" y="211"/>
                    </a:cubicBezTo>
                    <a:cubicBezTo>
                      <a:pt x="171" y="211"/>
                      <a:pt x="185" y="204"/>
                      <a:pt x="188" y="204"/>
                    </a:cubicBezTo>
                    <a:cubicBezTo>
                      <a:pt x="191" y="204"/>
                      <a:pt x="199" y="201"/>
                      <a:pt x="201" y="195"/>
                    </a:cubicBezTo>
                    <a:cubicBezTo>
                      <a:pt x="203" y="188"/>
                      <a:pt x="203" y="179"/>
                      <a:pt x="195" y="180"/>
                    </a:cubicBezTo>
                    <a:cubicBezTo>
                      <a:pt x="187" y="181"/>
                      <a:pt x="185" y="184"/>
                      <a:pt x="176" y="188"/>
                    </a:cubicBezTo>
                    <a:cubicBezTo>
                      <a:pt x="168" y="192"/>
                      <a:pt x="162" y="193"/>
                      <a:pt x="158" y="190"/>
                    </a:cubicBezTo>
                    <a:cubicBezTo>
                      <a:pt x="153" y="187"/>
                      <a:pt x="146" y="179"/>
                      <a:pt x="141" y="183"/>
                    </a:cubicBezTo>
                    <a:cubicBezTo>
                      <a:pt x="135" y="187"/>
                      <a:pt x="132" y="188"/>
                      <a:pt x="124" y="188"/>
                    </a:cubicBezTo>
                    <a:cubicBezTo>
                      <a:pt x="116" y="188"/>
                      <a:pt x="107" y="191"/>
                      <a:pt x="102" y="195"/>
                    </a:cubicBezTo>
                    <a:cubicBezTo>
                      <a:pt x="98" y="199"/>
                      <a:pt x="96" y="202"/>
                      <a:pt x="93" y="200"/>
                    </a:cubicBezTo>
                    <a:cubicBezTo>
                      <a:pt x="90" y="198"/>
                      <a:pt x="89" y="202"/>
                      <a:pt x="88" y="207"/>
                    </a:cubicBezTo>
                    <a:cubicBezTo>
                      <a:pt x="87" y="213"/>
                      <a:pt x="84" y="212"/>
                      <a:pt x="79" y="214"/>
                    </a:cubicBezTo>
                    <a:cubicBezTo>
                      <a:pt x="74" y="217"/>
                      <a:pt x="73" y="221"/>
                      <a:pt x="67" y="223"/>
                    </a:cubicBezTo>
                    <a:cubicBezTo>
                      <a:pt x="62" y="225"/>
                      <a:pt x="55" y="224"/>
                      <a:pt x="53" y="227"/>
                    </a:cubicBezTo>
                    <a:cubicBezTo>
                      <a:pt x="52" y="231"/>
                      <a:pt x="56" y="234"/>
                      <a:pt x="53" y="236"/>
                    </a:cubicBezTo>
                    <a:cubicBezTo>
                      <a:pt x="49" y="238"/>
                      <a:pt x="56" y="241"/>
                      <a:pt x="48" y="242"/>
                    </a:cubicBezTo>
                    <a:cubicBezTo>
                      <a:pt x="40" y="242"/>
                      <a:pt x="37" y="243"/>
                      <a:pt x="36" y="244"/>
                    </a:cubicBezTo>
                    <a:cubicBezTo>
                      <a:pt x="35" y="246"/>
                      <a:pt x="32" y="246"/>
                      <a:pt x="30" y="247"/>
                    </a:cubicBezTo>
                    <a:cubicBezTo>
                      <a:pt x="28" y="249"/>
                      <a:pt x="27" y="254"/>
                      <a:pt x="27" y="25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10" name="Ямало-Ненецкий АО">
                <a:extLst>
                  <a:ext uri="{FF2B5EF4-FFF2-40B4-BE49-F238E27FC236}">
                    <a16:creationId xmlns:a16="http://schemas.microsoft.com/office/drawing/2014/main" id="{2A1D2600-ED92-90B2-728D-87380E79CF71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3928274" y="2808239"/>
                <a:ext cx="1560542" cy="1737612"/>
              </a:xfrm>
              <a:custGeom>
                <a:avLst/>
                <a:gdLst>
                  <a:gd name="T0" fmla="*/ 104 w 293"/>
                  <a:gd name="T1" fmla="*/ 148 h 366"/>
                  <a:gd name="T2" fmla="*/ 101 w 293"/>
                  <a:gd name="T3" fmla="*/ 100 h 366"/>
                  <a:gd name="T4" fmla="*/ 119 w 293"/>
                  <a:gd name="T5" fmla="*/ 58 h 366"/>
                  <a:gd name="T6" fmla="*/ 172 w 293"/>
                  <a:gd name="T7" fmla="*/ 22 h 366"/>
                  <a:gd name="T8" fmla="*/ 171 w 293"/>
                  <a:gd name="T9" fmla="*/ 80 h 366"/>
                  <a:gd name="T10" fmla="*/ 158 w 293"/>
                  <a:gd name="T11" fmla="*/ 150 h 366"/>
                  <a:gd name="T12" fmla="*/ 135 w 293"/>
                  <a:gd name="T13" fmla="*/ 192 h 366"/>
                  <a:gd name="T14" fmla="*/ 102 w 293"/>
                  <a:gd name="T15" fmla="*/ 208 h 366"/>
                  <a:gd name="T16" fmla="*/ 137 w 293"/>
                  <a:gd name="T17" fmla="*/ 212 h 366"/>
                  <a:gd name="T18" fmla="*/ 172 w 293"/>
                  <a:gd name="T19" fmla="*/ 159 h 366"/>
                  <a:gd name="T20" fmla="*/ 201 w 293"/>
                  <a:gd name="T21" fmla="*/ 173 h 366"/>
                  <a:gd name="T22" fmla="*/ 199 w 293"/>
                  <a:gd name="T23" fmla="*/ 188 h 366"/>
                  <a:gd name="T24" fmla="*/ 195 w 293"/>
                  <a:gd name="T25" fmla="*/ 146 h 366"/>
                  <a:gd name="T26" fmla="*/ 167 w 293"/>
                  <a:gd name="T27" fmla="*/ 123 h 366"/>
                  <a:gd name="T28" fmla="*/ 181 w 293"/>
                  <a:gd name="T29" fmla="*/ 65 h 366"/>
                  <a:gd name="T30" fmla="*/ 208 w 293"/>
                  <a:gd name="T31" fmla="*/ 41 h 366"/>
                  <a:gd name="T32" fmla="*/ 216 w 293"/>
                  <a:gd name="T33" fmla="*/ 87 h 366"/>
                  <a:gd name="T34" fmla="*/ 209 w 293"/>
                  <a:gd name="T35" fmla="*/ 62 h 366"/>
                  <a:gd name="T36" fmla="*/ 233 w 293"/>
                  <a:gd name="T37" fmla="*/ 54 h 366"/>
                  <a:gd name="T38" fmla="*/ 246 w 293"/>
                  <a:gd name="T39" fmla="*/ 81 h 366"/>
                  <a:gd name="T40" fmla="*/ 248 w 293"/>
                  <a:gd name="T41" fmla="*/ 98 h 366"/>
                  <a:gd name="T42" fmla="*/ 227 w 293"/>
                  <a:gd name="T43" fmla="*/ 138 h 366"/>
                  <a:gd name="T44" fmla="*/ 245 w 293"/>
                  <a:gd name="T45" fmla="*/ 156 h 366"/>
                  <a:gd name="T46" fmla="*/ 258 w 293"/>
                  <a:gd name="T47" fmla="*/ 156 h 366"/>
                  <a:gd name="T48" fmla="*/ 260 w 293"/>
                  <a:gd name="T49" fmla="*/ 176 h 366"/>
                  <a:gd name="T50" fmla="*/ 251 w 293"/>
                  <a:gd name="T51" fmla="*/ 203 h 366"/>
                  <a:gd name="T52" fmla="*/ 255 w 293"/>
                  <a:gd name="T53" fmla="*/ 224 h 366"/>
                  <a:gd name="T54" fmla="*/ 263 w 293"/>
                  <a:gd name="T55" fmla="*/ 243 h 366"/>
                  <a:gd name="T56" fmla="*/ 268 w 293"/>
                  <a:gd name="T57" fmla="*/ 260 h 366"/>
                  <a:gd name="T58" fmla="*/ 274 w 293"/>
                  <a:gd name="T59" fmla="*/ 289 h 366"/>
                  <a:gd name="T60" fmla="*/ 290 w 293"/>
                  <a:gd name="T61" fmla="*/ 305 h 366"/>
                  <a:gd name="T62" fmla="*/ 284 w 293"/>
                  <a:gd name="T63" fmla="*/ 335 h 366"/>
                  <a:gd name="T64" fmla="*/ 268 w 293"/>
                  <a:gd name="T65" fmla="*/ 366 h 366"/>
                  <a:gd name="T66" fmla="*/ 245 w 293"/>
                  <a:gd name="T67" fmla="*/ 352 h 366"/>
                  <a:gd name="T68" fmla="*/ 224 w 293"/>
                  <a:gd name="T69" fmla="*/ 336 h 366"/>
                  <a:gd name="T70" fmla="*/ 171 w 293"/>
                  <a:gd name="T71" fmla="*/ 340 h 366"/>
                  <a:gd name="T72" fmla="*/ 150 w 293"/>
                  <a:gd name="T73" fmla="*/ 326 h 366"/>
                  <a:gd name="T74" fmla="*/ 127 w 293"/>
                  <a:gd name="T75" fmla="*/ 319 h 366"/>
                  <a:gd name="T76" fmla="*/ 104 w 293"/>
                  <a:gd name="T77" fmla="*/ 298 h 366"/>
                  <a:gd name="T78" fmla="*/ 79 w 293"/>
                  <a:gd name="T79" fmla="*/ 267 h 366"/>
                  <a:gd name="T80" fmla="*/ 56 w 293"/>
                  <a:gd name="T81" fmla="*/ 272 h 366"/>
                  <a:gd name="T82" fmla="*/ 31 w 293"/>
                  <a:gd name="T83" fmla="*/ 251 h 366"/>
                  <a:gd name="T84" fmla="*/ 9 w 293"/>
                  <a:gd name="T85" fmla="*/ 216 h 366"/>
                  <a:gd name="T86" fmla="*/ 35 w 293"/>
                  <a:gd name="T87" fmla="*/ 183 h 366"/>
                  <a:gd name="T88" fmla="*/ 67 w 293"/>
                  <a:gd name="T89" fmla="*/ 169 h 366"/>
                  <a:gd name="T90" fmla="*/ 70 w 293"/>
                  <a:gd name="T91" fmla="*/ 150 h 366"/>
                  <a:gd name="T92" fmla="*/ 72 w 293"/>
                  <a:gd name="T93" fmla="*/ 123 h 366"/>
                  <a:gd name="T94" fmla="*/ 178 w 293"/>
                  <a:gd name="T95" fmla="*/ 12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93" h="366">
                    <a:moveTo>
                      <a:pt x="80" y="112"/>
                    </a:moveTo>
                    <a:cubicBezTo>
                      <a:pt x="83" y="116"/>
                      <a:pt x="87" y="117"/>
                      <a:pt x="90" y="122"/>
                    </a:cubicBezTo>
                    <a:cubicBezTo>
                      <a:pt x="94" y="128"/>
                      <a:pt x="97" y="131"/>
                      <a:pt x="98" y="138"/>
                    </a:cubicBezTo>
                    <a:cubicBezTo>
                      <a:pt x="100" y="145"/>
                      <a:pt x="102" y="152"/>
                      <a:pt x="104" y="148"/>
                    </a:cubicBezTo>
                    <a:cubicBezTo>
                      <a:pt x="107" y="144"/>
                      <a:pt x="113" y="141"/>
                      <a:pt x="112" y="135"/>
                    </a:cubicBezTo>
                    <a:cubicBezTo>
                      <a:pt x="111" y="130"/>
                      <a:pt x="111" y="119"/>
                      <a:pt x="111" y="115"/>
                    </a:cubicBezTo>
                    <a:cubicBezTo>
                      <a:pt x="112" y="111"/>
                      <a:pt x="108" y="105"/>
                      <a:pt x="104" y="106"/>
                    </a:cubicBezTo>
                    <a:cubicBezTo>
                      <a:pt x="101" y="107"/>
                      <a:pt x="97" y="104"/>
                      <a:pt x="101" y="100"/>
                    </a:cubicBezTo>
                    <a:cubicBezTo>
                      <a:pt x="105" y="96"/>
                      <a:pt x="110" y="96"/>
                      <a:pt x="110" y="92"/>
                    </a:cubicBezTo>
                    <a:cubicBezTo>
                      <a:pt x="111" y="87"/>
                      <a:pt x="112" y="82"/>
                      <a:pt x="114" y="79"/>
                    </a:cubicBezTo>
                    <a:cubicBezTo>
                      <a:pt x="116" y="77"/>
                      <a:pt x="109" y="77"/>
                      <a:pt x="110" y="70"/>
                    </a:cubicBezTo>
                    <a:cubicBezTo>
                      <a:pt x="111" y="63"/>
                      <a:pt x="113" y="59"/>
                      <a:pt x="119" y="58"/>
                    </a:cubicBezTo>
                    <a:cubicBezTo>
                      <a:pt x="126" y="57"/>
                      <a:pt x="130" y="55"/>
                      <a:pt x="133" y="51"/>
                    </a:cubicBezTo>
                    <a:cubicBezTo>
                      <a:pt x="135" y="47"/>
                      <a:pt x="149" y="31"/>
                      <a:pt x="151" y="24"/>
                    </a:cubicBezTo>
                    <a:cubicBezTo>
                      <a:pt x="153" y="18"/>
                      <a:pt x="155" y="13"/>
                      <a:pt x="158" y="17"/>
                    </a:cubicBezTo>
                    <a:cubicBezTo>
                      <a:pt x="162" y="21"/>
                      <a:pt x="167" y="22"/>
                      <a:pt x="172" y="22"/>
                    </a:cubicBezTo>
                    <a:cubicBezTo>
                      <a:pt x="177" y="22"/>
                      <a:pt x="183" y="29"/>
                      <a:pt x="184" y="33"/>
                    </a:cubicBezTo>
                    <a:cubicBezTo>
                      <a:pt x="184" y="38"/>
                      <a:pt x="182" y="45"/>
                      <a:pt x="179" y="50"/>
                    </a:cubicBezTo>
                    <a:cubicBezTo>
                      <a:pt x="176" y="55"/>
                      <a:pt x="165" y="64"/>
                      <a:pt x="166" y="68"/>
                    </a:cubicBezTo>
                    <a:cubicBezTo>
                      <a:pt x="166" y="73"/>
                      <a:pt x="171" y="75"/>
                      <a:pt x="171" y="80"/>
                    </a:cubicBezTo>
                    <a:cubicBezTo>
                      <a:pt x="171" y="85"/>
                      <a:pt x="167" y="99"/>
                      <a:pt x="164" y="103"/>
                    </a:cubicBezTo>
                    <a:cubicBezTo>
                      <a:pt x="160" y="107"/>
                      <a:pt x="161" y="114"/>
                      <a:pt x="160" y="120"/>
                    </a:cubicBezTo>
                    <a:cubicBezTo>
                      <a:pt x="159" y="125"/>
                      <a:pt x="153" y="134"/>
                      <a:pt x="153" y="135"/>
                    </a:cubicBezTo>
                    <a:cubicBezTo>
                      <a:pt x="153" y="137"/>
                      <a:pt x="156" y="147"/>
                      <a:pt x="158" y="150"/>
                    </a:cubicBezTo>
                    <a:cubicBezTo>
                      <a:pt x="159" y="152"/>
                      <a:pt x="161" y="161"/>
                      <a:pt x="158" y="162"/>
                    </a:cubicBezTo>
                    <a:cubicBezTo>
                      <a:pt x="154" y="164"/>
                      <a:pt x="154" y="168"/>
                      <a:pt x="153" y="174"/>
                    </a:cubicBezTo>
                    <a:cubicBezTo>
                      <a:pt x="153" y="181"/>
                      <a:pt x="146" y="182"/>
                      <a:pt x="144" y="184"/>
                    </a:cubicBezTo>
                    <a:cubicBezTo>
                      <a:pt x="141" y="186"/>
                      <a:pt x="139" y="187"/>
                      <a:pt x="135" y="192"/>
                    </a:cubicBezTo>
                    <a:cubicBezTo>
                      <a:pt x="130" y="197"/>
                      <a:pt x="121" y="201"/>
                      <a:pt x="117" y="201"/>
                    </a:cubicBezTo>
                    <a:cubicBezTo>
                      <a:pt x="112" y="201"/>
                      <a:pt x="111" y="202"/>
                      <a:pt x="106" y="198"/>
                    </a:cubicBezTo>
                    <a:cubicBezTo>
                      <a:pt x="101" y="195"/>
                      <a:pt x="99" y="193"/>
                      <a:pt x="96" y="199"/>
                    </a:cubicBezTo>
                    <a:cubicBezTo>
                      <a:pt x="94" y="205"/>
                      <a:pt x="99" y="205"/>
                      <a:pt x="102" y="208"/>
                    </a:cubicBezTo>
                    <a:cubicBezTo>
                      <a:pt x="104" y="212"/>
                      <a:pt x="109" y="212"/>
                      <a:pt x="110" y="214"/>
                    </a:cubicBezTo>
                    <a:cubicBezTo>
                      <a:pt x="111" y="217"/>
                      <a:pt x="117" y="213"/>
                      <a:pt x="119" y="216"/>
                    </a:cubicBezTo>
                    <a:cubicBezTo>
                      <a:pt x="121" y="220"/>
                      <a:pt x="125" y="223"/>
                      <a:pt x="129" y="219"/>
                    </a:cubicBezTo>
                    <a:cubicBezTo>
                      <a:pt x="133" y="216"/>
                      <a:pt x="133" y="212"/>
                      <a:pt x="137" y="212"/>
                    </a:cubicBezTo>
                    <a:cubicBezTo>
                      <a:pt x="141" y="212"/>
                      <a:pt x="155" y="206"/>
                      <a:pt x="156" y="201"/>
                    </a:cubicBezTo>
                    <a:cubicBezTo>
                      <a:pt x="156" y="196"/>
                      <a:pt x="160" y="193"/>
                      <a:pt x="164" y="190"/>
                    </a:cubicBezTo>
                    <a:cubicBezTo>
                      <a:pt x="168" y="187"/>
                      <a:pt x="168" y="183"/>
                      <a:pt x="170" y="178"/>
                    </a:cubicBezTo>
                    <a:cubicBezTo>
                      <a:pt x="172" y="173"/>
                      <a:pt x="172" y="163"/>
                      <a:pt x="172" y="159"/>
                    </a:cubicBezTo>
                    <a:cubicBezTo>
                      <a:pt x="173" y="155"/>
                      <a:pt x="180" y="153"/>
                      <a:pt x="183" y="153"/>
                    </a:cubicBezTo>
                    <a:cubicBezTo>
                      <a:pt x="185" y="153"/>
                      <a:pt x="194" y="150"/>
                      <a:pt x="195" y="154"/>
                    </a:cubicBezTo>
                    <a:cubicBezTo>
                      <a:pt x="197" y="158"/>
                      <a:pt x="198" y="161"/>
                      <a:pt x="199" y="164"/>
                    </a:cubicBezTo>
                    <a:cubicBezTo>
                      <a:pt x="201" y="166"/>
                      <a:pt x="203" y="169"/>
                      <a:pt x="201" y="173"/>
                    </a:cubicBezTo>
                    <a:cubicBezTo>
                      <a:pt x="200" y="176"/>
                      <a:pt x="196" y="182"/>
                      <a:pt x="196" y="187"/>
                    </a:cubicBezTo>
                    <a:cubicBezTo>
                      <a:pt x="196" y="193"/>
                      <a:pt x="196" y="197"/>
                      <a:pt x="204" y="198"/>
                    </a:cubicBezTo>
                    <a:cubicBezTo>
                      <a:pt x="212" y="200"/>
                      <a:pt x="216" y="198"/>
                      <a:pt x="214" y="195"/>
                    </a:cubicBezTo>
                    <a:cubicBezTo>
                      <a:pt x="211" y="193"/>
                      <a:pt x="198" y="194"/>
                      <a:pt x="199" y="188"/>
                    </a:cubicBezTo>
                    <a:cubicBezTo>
                      <a:pt x="201" y="181"/>
                      <a:pt x="202" y="180"/>
                      <a:pt x="206" y="179"/>
                    </a:cubicBezTo>
                    <a:cubicBezTo>
                      <a:pt x="211" y="178"/>
                      <a:pt x="210" y="174"/>
                      <a:pt x="209" y="170"/>
                    </a:cubicBezTo>
                    <a:cubicBezTo>
                      <a:pt x="209" y="166"/>
                      <a:pt x="208" y="159"/>
                      <a:pt x="209" y="157"/>
                    </a:cubicBezTo>
                    <a:cubicBezTo>
                      <a:pt x="210" y="154"/>
                      <a:pt x="199" y="150"/>
                      <a:pt x="195" y="146"/>
                    </a:cubicBezTo>
                    <a:cubicBezTo>
                      <a:pt x="191" y="141"/>
                      <a:pt x="185" y="142"/>
                      <a:pt x="183" y="144"/>
                    </a:cubicBezTo>
                    <a:cubicBezTo>
                      <a:pt x="180" y="147"/>
                      <a:pt x="180" y="141"/>
                      <a:pt x="172" y="142"/>
                    </a:cubicBezTo>
                    <a:cubicBezTo>
                      <a:pt x="165" y="143"/>
                      <a:pt x="169" y="139"/>
                      <a:pt x="171" y="135"/>
                    </a:cubicBezTo>
                    <a:cubicBezTo>
                      <a:pt x="173" y="131"/>
                      <a:pt x="166" y="126"/>
                      <a:pt x="167" y="123"/>
                    </a:cubicBezTo>
                    <a:cubicBezTo>
                      <a:pt x="168" y="120"/>
                      <a:pt x="174" y="111"/>
                      <a:pt x="177" y="107"/>
                    </a:cubicBezTo>
                    <a:cubicBezTo>
                      <a:pt x="180" y="103"/>
                      <a:pt x="182" y="95"/>
                      <a:pt x="181" y="90"/>
                    </a:cubicBezTo>
                    <a:cubicBezTo>
                      <a:pt x="180" y="84"/>
                      <a:pt x="180" y="76"/>
                      <a:pt x="178" y="73"/>
                    </a:cubicBezTo>
                    <a:cubicBezTo>
                      <a:pt x="176" y="71"/>
                      <a:pt x="179" y="68"/>
                      <a:pt x="181" y="65"/>
                    </a:cubicBezTo>
                    <a:cubicBezTo>
                      <a:pt x="184" y="63"/>
                      <a:pt x="191" y="58"/>
                      <a:pt x="195" y="56"/>
                    </a:cubicBezTo>
                    <a:cubicBezTo>
                      <a:pt x="199" y="53"/>
                      <a:pt x="202" y="52"/>
                      <a:pt x="202" y="48"/>
                    </a:cubicBezTo>
                    <a:cubicBezTo>
                      <a:pt x="202" y="44"/>
                      <a:pt x="200" y="35"/>
                      <a:pt x="203" y="33"/>
                    </a:cubicBezTo>
                    <a:cubicBezTo>
                      <a:pt x="206" y="31"/>
                      <a:pt x="208" y="34"/>
                      <a:pt x="208" y="41"/>
                    </a:cubicBezTo>
                    <a:cubicBezTo>
                      <a:pt x="207" y="48"/>
                      <a:pt x="207" y="54"/>
                      <a:pt x="204" y="58"/>
                    </a:cubicBezTo>
                    <a:cubicBezTo>
                      <a:pt x="200" y="62"/>
                      <a:pt x="201" y="69"/>
                      <a:pt x="200" y="73"/>
                    </a:cubicBezTo>
                    <a:cubicBezTo>
                      <a:pt x="198" y="77"/>
                      <a:pt x="200" y="79"/>
                      <a:pt x="203" y="82"/>
                    </a:cubicBezTo>
                    <a:cubicBezTo>
                      <a:pt x="205" y="84"/>
                      <a:pt x="211" y="86"/>
                      <a:pt x="216" y="87"/>
                    </a:cubicBezTo>
                    <a:cubicBezTo>
                      <a:pt x="220" y="89"/>
                      <a:pt x="220" y="91"/>
                      <a:pt x="222" y="95"/>
                    </a:cubicBezTo>
                    <a:cubicBezTo>
                      <a:pt x="225" y="98"/>
                      <a:pt x="231" y="94"/>
                      <a:pt x="225" y="89"/>
                    </a:cubicBezTo>
                    <a:cubicBezTo>
                      <a:pt x="220" y="83"/>
                      <a:pt x="215" y="82"/>
                      <a:pt x="211" y="78"/>
                    </a:cubicBezTo>
                    <a:cubicBezTo>
                      <a:pt x="207" y="73"/>
                      <a:pt x="206" y="65"/>
                      <a:pt x="209" y="62"/>
                    </a:cubicBezTo>
                    <a:cubicBezTo>
                      <a:pt x="213" y="58"/>
                      <a:pt x="219" y="61"/>
                      <a:pt x="220" y="66"/>
                    </a:cubicBezTo>
                    <a:cubicBezTo>
                      <a:pt x="220" y="71"/>
                      <a:pt x="230" y="72"/>
                      <a:pt x="228" y="66"/>
                    </a:cubicBezTo>
                    <a:cubicBezTo>
                      <a:pt x="226" y="61"/>
                      <a:pt x="219" y="58"/>
                      <a:pt x="226" y="56"/>
                    </a:cubicBezTo>
                    <a:cubicBezTo>
                      <a:pt x="228" y="55"/>
                      <a:pt x="231" y="54"/>
                      <a:pt x="233" y="54"/>
                    </a:cubicBezTo>
                    <a:cubicBezTo>
                      <a:pt x="232" y="62"/>
                      <a:pt x="232" y="62"/>
                      <a:pt x="232" y="62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9" y="73"/>
                      <a:pt x="249" y="73"/>
                      <a:pt x="249" y="73"/>
                    </a:cubicBezTo>
                    <a:cubicBezTo>
                      <a:pt x="246" y="81"/>
                      <a:pt x="246" y="81"/>
                      <a:pt x="246" y="81"/>
                    </a:cubicBezTo>
                    <a:cubicBezTo>
                      <a:pt x="242" y="80"/>
                      <a:pt x="242" y="80"/>
                      <a:pt x="242" y="80"/>
                    </a:cubicBezTo>
                    <a:cubicBezTo>
                      <a:pt x="236" y="88"/>
                      <a:pt x="236" y="88"/>
                      <a:pt x="236" y="88"/>
                    </a:cubicBezTo>
                    <a:cubicBezTo>
                      <a:pt x="240" y="93"/>
                      <a:pt x="240" y="93"/>
                      <a:pt x="240" y="93"/>
                    </a:cubicBezTo>
                    <a:cubicBezTo>
                      <a:pt x="248" y="98"/>
                      <a:pt x="248" y="98"/>
                      <a:pt x="248" y="98"/>
                    </a:cubicBezTo>
                    <a:cubicBezTo>
                      <a:pt x="248" y="117"/>
                      <a:pt x="248" y="117"/>
                      <a:pt x="248" y="117"/>
                    </a:cubicBezTo>
                    <a:cubicBezTo>
                      <a:pt x="241" y="118"/>
                      <a:pt x="241" y="118"/>
                      <a:pt x="241" y="118"/>
                    </a:cubicBezTo>
                    <a:cubicBezTo>
                      <a:pt x="227" y="133"/>
                      <a:pt x="227" y="133"/>
                      <a:pt x="227" y="133"/>
                    </a:cubicBezTo>
                    <a:cubicBezTo>
                      <a:pt x="227" y="138"/>
                      <a:pt x="227" y="138"/>
                      <a:pt x="227" y="138"/>
                    </a:cubicBezTo>
                    <a:cubicBezTo>
                      <a:pt x="235" y="149"/>
                      <a:pt x="235" y="149"/>
                      <a:pt x="235" y="149"/>
                    </a:cubicBezTo>
                    <a:cubicBezTo>
                      <a:pt x="241" y="149"/>
                      <a:pt x="241" y="149"/>
                      <a:pt x="241" y="149"/>
                    </a:cubicBezTo>
                    <a:cubicBezTo>
                      <a:pt x="242" y="151"/>
                      <a:pt x="242" y="151"/>
                      <a:pt x="242" y="151"/>
                    </a:cubicBezTo>
                    <a:cubicBezTo>
                      <a:pt x="245" y="156"/>
                      <a:pt x="245" y="156"/>
                      <a:pt x="245" y="156"/>
                    </a:cubicBezTo>
                    <a:cubicBezTo>
                      <a:pt x="248" y="152"/>
                      <a:pt x="248" y="152"/>
                      <a:pt x="248" y="152"/>
                    </a:cubicBezTo>
                    <a:cubicBezTo>
                      <a:pt x="253" y="153"/>
                      <a:pt x="253" y="153"/>
                      <a:pt x="253" y="153"/>
                    </a:cubicBezTo>
                    <a:cubicBezTo>
                      <a:pt x="258" y="150"/>
                      <a:pt x="258" y="150"/>
                      <a:pt x="258" y="150"/>
                    </a:cubicBezTo>
                    <a:cubicBezTo>
                      <a:pt x="258" y="150"/>
                      <a:pt x="258" y="155"/>
                      <a:pt x="258" y="156"/>
                    </a:cubicBezTo>
                    <a:cubicBezTo>
                      <a:pt x="258" y="157"/>
                      <a:pt x="260" y="157"/>
                      <a:pt x="260" y="157"/>
                    </a:cubicBezTo>
                    <a:cubicBezTo>
                      <a:pt x="261" y="162"/>
                      <a:pt x="261" y="162"/>
                      <a:pt x="261" y="162"/>
                    </a:cubicBezTo>
                    <a:cubicBezTo>
                      <a:pt x="264" y="172"/>
                      <a:pt x="264" y="172"/>
                      <a:pt x="264" y="172"/>
                    </a:cubicBezTo>
                    <a:cubicBezTo>
                      <a:pt x="260" y="176"/>
                      <a:pt x="260" y="176"/>
                      <a:pt x="260" y="176"/>
                    </a:cubicBezTo>
                    <a:cubicBezTo>
                      <a:pt x="262" y="185"/>
                      <a:pt x="262" y="185"/>
                      <a:pt x="262" y="185"/>
                    </a:cubicBezTo>
                    <a:cubicBezTo>
                      <a:pt x="256" y="195"/>
                      <a:pt x="256" y="195"/>
                      <a:pt x="256" y="195"/>
                    </a:cubicBezTo>
                    <a:cubicBezTo>
                      <a:pt x="251" y="195"/>
                      <a:pt x="251" y="195"/>
                      <a:pt x="251" y="195"/>
                    </a:cubicBezTo>
                    <a:cubicBezTo>
                      <a:pt x="251" y="203"/>
                      <a:pt x="251" y="203"/>
                      <a:pt x="251" y="203"/>
                    </a:cubicBezTo>
                    <a:cubicBezTo>
                      <a:pt x="257" y="208"/>
                      <a:pt x="257" y="208"/>
                      <a:pt x="257" y="208"/>
                    </a:cubicBezTo>
                    <a:cubicBezTo>
                      <a:pt x="251" y="215"/>
                      <a:pt x="251" y="215"/>
                      <a:pt x="251" y="215"/>
                    </a:cubicBezTo>
                    <a:cubicBezTo>
                      <a:pt x="254" y="218"/>
                      <a:pt x="254" y="218"/>
                      <a:pt x="254" y="218"/>
                    </a:cubicBezTo>
                    <a:cubicBezTo>
                      <a:pt x="255" y="224"/>
                      <a:pt x="255" y="224"/>
                      <a:pt x="255" y="224"/>
                    </a:cubicBezTo>
                    <a:cubicBezTo>
                      <a:pt x="261" y="227"/>
                      <a:pt x="261" y="227"/>
                      <a:pt x="261" y="227"/>
                    </a:cubicBezTo>
                    <a:cubicBezTo>
                      <a:pt x="265" y="232"/>
                      <a:pt x="265" y="232"/>
                      <a:pt x="265" y="232"/>
                    </a:cubicBezTo>
                    <a:cubicBezTo>
                      <a:pt x="260" y="239"/>
                      <a:pt x="260" y="239"/>
                      <a:pt x="260" y="239"/>
                    </a:cubicBezTo>
                    <a:cubicBezTo>
                      <a:pt x="263" y="243"/>
                      <a:pt x="263" y="243"/>
                      <a:pt x="263" y="243"/>
                    </a:cubicBezTo>
                    <a:cubicBezTo>
                      <a:pt x="264" y="251"/>
                      <a:pt x="264" y="251"/>
                      <a:pt x="264" y="251"/>
                    </a:cubicBezTo>
                    <a:cubicBezTo>
                      <a:pt x="259" y="253"/>
                      <a:pt x="259" y="253"/>
                      <a:pt x="259" y="253"/>
                    </a:cubicBezTo>
                    <a:cubicBezTo>
                      <a:pt x="262" y="261"/>
                      <a:pt x="262" y="261"/>
                      <a:pt x="262" y="261"/>
                    </a:cubicBezTo>
                    <a:cubicBezTo>
                      <a:pt x="268" y="260"/>
                      <a:pt x="268" y="260"/>
                      <a:pt x="268" y="260"/>
                    </a:cubicBezTo>
                    <a:cubicBezTo>
                      <a:pt x="274" y="266"/>
                      <a:pt x="274" y="266"/>
                      <a:pt x="274" y="266"/>
                    </a:cubicBezTo>
                    <a:cubicBezTo>
                      <a:pt x="277" y="277"/>
                      <a:pt x="277" y="277"/>
                      <a:pt x="277" y="277"/>
                    </a:cubicBezTo>
                    <a:cubicBezTo>
                      <a:pt x="271" y="283"/>
                      <a:pt x="271" y="283"/>
                      <a:pt x="271" y="283"/>
                    </a:cubicBezTo>
                    <a:cubicBezTo>
                      <a:pt x="274" y="289"/>
                      <a:pt x="274" y="289"/>
                      <a:pt x="274" y="289"/>
                    </a:cubicBezTo>
                    <a:cubicBezTo>
                      <a:pt x="280" y="289"/>
                      <a:pt x="280" y="289"/>
                      <a:pt x="280" y="289"/>
                    </a:cubicBezTo>
                    <a:cubicBezTo>
                      <a:pt x="286" y="294"/>
                      <a:pt x="286" y="294"/>
                      <a:pt x="286" y="294"/>
                    </a:cubicBezTo>
                    <a:cubicBezTo>
                      <a:pt x="290" y="290"/>
                      <a:pt x="290" y="290"/>
                      <a:pt x="290" y="290"/>
                    </a:cubicBezTo>
                    <a:cubicBezTo>
                      <a:pt x="290" y="305"/>
                      <a:pt x="290" y="305"/>
                      <a:pt x="290" y="305"/>
                    </a:cubicBezTo>
                    <a:cubicBezTo>
                      <a:pt x="293" y="311"/>
                      <a:pt x="293" y="311"/>
                      <a:pt x="293" y="311"/>
                    </a:cubicBezTo>
                    <a:cubicBezTo>
                      <a:pt x="284" y="319"/>
                      <a:pt x="284" y="319"/>
                      <a:pt x="284" y="319"/>
                    </a:cubicBezTo>
                    <a:cubicBezTo>
                      <a:pt x="278" y="328"/>
                      <a:pt x="278" y="328"/>
                      <a:pt x="278" y="328"/>
                    </a:cubicBezTo>
                    <a:cubicBezTo>
                      <a:pt x="284" y="335"/>
                      <a:pt x="284" y="335"/>
                      <a:pt x="284" y="335"/>
                    </a:cubicBezTo>
                    <a:cubicBezTo>
                      <a:pt x="285" y="344"/>
                      <a:pt x="285" y="344"/>
                      <a:pt x="285" y="344"/>
                    </a:cubicBezTo>
                    <a:cubicBezTo>
                      <a:pt x="279" y="348"/>
                      <a:pt x="279" y="348"/>
                      <a:pt x="279" y="348"/>
                    </a:cubicBezTo>
                    <a:cubicBezTo>
                      <a:pt x="278" y="356"/>
                      <a:pt x="278" y="356"/>
                      <a:pt x="278" y="356"/>
                    </a:cubicBezTo>
                    <a:cubicBezTo>
                      <a:pt x="268" y="366"/>
                      <a:pt x="268" y="366"/>
                      <a:pt x="268" y="366"/>
                    </a:cubicBezTo>
                    <a:cubicBezTo>
                      <a:pt x="264" y="361"/>
                      <a:pt x="264" y="361"/>
                      <a:pt x="264" y="361"/>
                    </a:cubicBezTo>
                    <a:cubicBezTo>
                      <a:pt x="257" y="358"/>
                      <a:pt x="257" y="358"/>
                      <a:pt x="257" y="358"/>
                    </a:cubicBezTo>
                    <a:cubicBezTo>
                      <a:pt x="251" y="361"/>
                      <a:pt x="251" y="361"/>
                      <a:pt x="251" y="361"/>
                    </a:cubicBezTo>
                    <a:cubicBezTo>
                      <a:pt x="245" y="352"/>
                      <a:pt x="245" y="352"/>
                      <a:pt x="245" y="352"/>
                    </a:cubicBezTo>
                    <a:cubicBezTo>
                      <a:pt x="238" y="348"/>
                      <a:pt x="238" y="348"/>
                      <a:pt x="238" y="348"/>
                    </a:cubicBezTo>
                    <a:cubicBezTo>
                      <a:pt x="233" y="352"/>
                      <a:pt x="233" y="352"/>
                      <a:pt x="233" y="352"/>
                    </a:cubicBezTo>
                    <a:cubicBezTo>
                      <a:pt x="226" y="343"/>
                      <a:pt x="226" y="343"/>
                      <a:pt x="226" y="343"/>
                    </a:cubicBezTo>
                    <a:cubicBezTo>
                      <a:pt x="224" y="336"/>
                      <a:pt x="224" y="336"/>
                      <a:pt x="224" y="336"/>
                    </a:cubicBezTo>
                    <a:cubicBezTo>
                      <a:pt x="212" y="343"/>
                      <a:pt x="212" y="343"/>
                      <a:pt x="212" y="343"/>
                    </a:cubicBezTo>
                    <a:cubicBezTo>
                      <a:pt x="209" y="348"/>
                      <a:pt x="209" y="348"/>
                      <a:pt x="209" y="348"/>
                    </a:cubicBezTo>
                    <a:cubicBezTo>
                      <a:pt x="183" y="349"/>
                      <a:pt x="183" y="349"/>
                      <a:pt x="183" y="349"/>
                    </a:cubicBezTo>
                    <a:cubicBezTo>
                      <a:pt x="171" y="340"/>
                      <a:pt x="171" y="340"/>
                      <a:pt x="171" y="340"/>
                    </a:cubicBezTo>
                    <a:cubicBezTo>
                      <a:pt x="172" y="334"/>
                      <a:pt x="172" y="334"/>
                      <a:pt x="172" y="334"/>
                    </a:cubicBezTo>
                    <a:cubicBezTo>
                      <a:pt x="162" y="330"/>
                      <a:pt x="162" y="330"/>
                      <a:pt x="162" y="330"/>
                    </a:cubicBezTo>
                    <a:cubicBezTo>
                      <a:pt x="160" y="333"/>
                      <a:pt x="160" y="333"/>
                      <a:pt x="160" y="333"/>
                    </a:cubicBezTo>
                    <a:cubicBezTo>
                      <a:pt x="150" y="326"/>
                      <a:pt x="150" y="326"/>
                      <a:pt x="150" y="326"/>
                    </a:cubicBezTo>
                    <a:cubicBezTo>
                      <a:pt x="146" y="324"/>
                      <a:pt x="146" y="324"/>
                      <a:pt x="146" y="324"/>
                    </a:cubicBezTo>
                    <a:cubicBezTo>
                      <a:pt x="141" y="327"/>
                      <a:pt x="141" y="327"/>
                      <a:pt x="141" y="327"/>
                    </a:cubicBezTo>
                    <a:cubicBezTo>
                      <a:pt x="132" y="319"/>
                      <a:pt x="132" y="319"/>
                      <a:pt x="132" y="319"/>
                    </a:cubicBezTo>
                    <a:cubicBezTo>
                      <a:pt x="127" y="319"/>
                      <a:pt x="127" y="319"/>
                      <a:pt x="127" y="319"/>
                    </a:cubicBezTo>
                    <a:cubicBezTo>
                      <a:pt x="123" y="311"/>
                      <a:pt x="123" y="311"/>
                      <a:pt x="123" y="311"/>
                    </a:cubicBezTo>
                    <a:cubicBezTo>
                      <a:pt x="106" y="313"/>
                      <a:pt x="106" y="313"/>
                      <a:pt x="106" y="313"/>
                    </a:cubicBezTo>
                    <a:cubicBezTo>
                      <a:pt x="102" y="303"/>
                      <a:pt x="102" y="303"/>
                      <a:pt x="102" y="303"/>
                    </a:cubicBezTo>
                    <a:cubicBezTo>
                      <a:pt x="104" y="298"/>
                      <a:pt x="104" y="298"/>
                      <a:pt x="104" y="298"/>
                    </a:cubicBezTo>
                    <a:cubicBezTo>
                      <a:pt x="97" y="291"/>
                      <a:pt x="97" y="291"/>
                      <a:pt x="97" y="291"/>
                    </a:cubicBezTo>
                    <a:cubicBezTo>
                      <a:pt x="95" y="277"/>
                      <a:pt x="95" y="277"/>
                      <a:pt x="95" y="277"/>
                    </a:cubicBezTo>
                    <a:cubicBezTo>
                      <a:pt x="88" y="268"/>
                      <a:pt x="88" y="268"/>
                      <a:pt x="88" y="268"/>
                    </a:cubicBezTo>
                    <a:cubicBezTo>
                      <a:pt x="79" y="267"/>
                      <a:pt x="79" y="267"/>
                      <a:pt x="79" y="267"/>
                    </a:cubicBezTo>
                    <a:cubicBezTo>
                      <a:pt x="73" y="272"/>
                      <a:pt x="73" y="272"/>
                      <a:pt x="73" y="272"/>
                    </a:cubicBezTo>
                    <a:cubicBezTo>
                      <a:pt x="68" y="266"/>
                      <a:pt x="68" y="266"/>
                      <a:pt x="68" y="266"/>
                    </a:cubicBezTo>
                    <a:cubicBezTo>
                      <a:pt x="64" y="272"/>
                      <a:pt x="64" y="272"/>
                      <a:pt x="64" y="272"/>
                    </a:cubicBezTo>
                    <a:cubicBezTo>
                      <a:pt x="56" y="272"/>
                      <a:pt x="56" y="272"/>
                      <a:pt x="56" y="272"/>
                    </a:cubicBezTo>
                    <a:cubicBezTo>
                      <a:pt x="50" y="263"/>
                      <a:pt x="50" y="263"/>
                      <a:pt x="50" y="263"/>
                    </a:cubicBezTo>
                    <a:cubicBezTo>
                      <a:pt x="54" y="256"/>
                      <a:pt x="54" y="256"/>
                      <a:pt x="54" y="256"/>
                    </a:cubicBezTo>
                    <a:cubicBezTo>
                      <a:pt x="44" y="246"/>
                      <a:pt x="44" y="246"/>
                      <a:pt x="44" y="246"/>
                    </a:cubicBezTo>
                    <a:cubicBezTo>
                      <a:pt x="31" y="251"/>
                      <a:pt x="31" y="251"/>
                      <a:pt x="31" y="251"/>
                    </a:cubicBezTo>
                    <a:cubicBezTo>
                      <a:pt x="25" y="247"/>
                      <a:pt x="25" y="247"/>
                      <a:pt x="25" y="247"/>
                    </a:cubicBezTo>
                    <a:cubicBezTo>
                      <a:pt x="12" y="246"/>
                      <a:pt x="12" y="246"/>
                      <a:pt x="12" y="24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9" y="216"/>
                      <a:pt x="9" y="216"/>
                      <a:pt x="9" y="216"/>
                    </a:cubicBezTo>
                    <a:cubicBezTo>
                      <a:pt x="10" y="198"/>
                      <a:pt x="10" y="198"/>
                      <a:pt x="10" y="198"/>
                    </a:cubicBezTo>
                    <a:cubicBezTo>
                      <a:pt x="18" y="198"/>
                      <a:pt x="18" y="198"/>
                      <a:pt x="18" y="198"/>
                    </a:cubicBezTo>
                    <a:cubicBezTo>
                      <a:pt x="19" y="191"/>
                      <a:pt x="19" y="191"/>
                      <a:pt x="19" y="191"/>
                    </a:cubicBezTo>
                    <a:cubicBezTo>
                      <a:pt x="35" y="183"/>
                      <a:pt x="35" y="183"/>
                      <a:pt x="35" y="183"/>
                    </a:cubicBezTo>
                    <a:cubicBezTo>
                      <a:pt x="53" y="183"/>
                      <a:pt x="53" y="183"/>
                      <a:pt x="53" y="183"/>
                    </a:cubicBezTo>
                    <a:cubicBezTo>
                      <a:pt x="55" y="175"/>
                      <a:pt x="55" y="175"/>
                      <a:pt x="55" y="175"/>
                    </a:cubicBezTo>
                    <a:cubicBezTo>
                      <a:pt x="60" y="175"/>
                      <a:pt x="60" y="175"/>
                      <a:pt x="60" y="175"/>
                    </a:cubicBezTo>
                    <a:cubicBezTo>
                      <a:pt x="67" y="169"/>
                      <a:pt x="67" y="169"/>
                      <a:pt x="67" y="169"/>
                    </a:cubicBezTo>
                    <a:cubicBezTo>
                      <a:pt x="75" y="165"/>
                      <a:pt x="75" y="165"/>
                      <a:pt x="75" y="165"/>
                    </a:cubicBezTo>
                    <a:cubicBezTo>
                      <a:pt x="69" y="161"/>
                      <a:pt x="69" y="161"/>
                      <a:pt x="69" y="161"/>
                    </a:cubicBezTo>
                    <a:cubicBezTo>
                      <a:pt x="76" y="156"/>
                      <a:pt x="76" y="156"/>
                      <a:pt x="76" y="156"/>
                    </a:cubicBezTo>
                    <a:cubicBezTo>
                      <a:pt x="70" y="150"/>
                      <a:pt x="70" y="150"/>
                      <a:pt x="70" y="150"/>
                    </a:cubicBezTo>
                    <a:cubicBezTo>
                      <a:pt x="72" y="142"/>
                      <a:pt x="72" y="142"/>
                      <a:pt x="72" y="142"/>
                    </a:cubicBezTo>
                    <a:cubicBezTo>
                      <a:pt x="78" y="138"/>
                      <a:pt x="78" y="138"/>
                      <a:pt x="78" y="138"/>
                    </a:cubicBezTo>
                    <a:cubicBezTo>
                      <a:pt x="79" y="128"/>
                      <a:pt x="79" y="128"/>
                      <a:pt x="79" y="128"/>
                    </a:cubicBezTo>
                    <a:cubicBezTo>
                      <a:pt x="72" y="123"/>
                      <a:pt x="72" y="123"/>
                      <a:pt x="72" y="123"/>
                    </a:cubicBezTo>
                    <a:cubicBezTo>
                      <a:pt x="80" y="112"/>
                      <a:pt x="80" y="112"/>
                      <a:pt x="80" y="112"/>
                    </a:cubicBezTo>
                    <a:close/>
                    <a:moveTo>
                      <a:pt x="163" y="12"/>
                    </a:moveTo>
                    <a:cubicBezTo>
                      <a:pt x="163" y="12"/>
                      <a:pt x="164" y="15"/>
                      <a:pt x="169" y="17"/>
                    </a:cubicBezTo>
                    <a:cubicBezTo>
                      <a:pt x="173" y="20"/>
                      <a:pt x="178" y="16"/>
                      <a:pt x="178" y="12"/>
                    </a:cubicBezTo>
                    <a:cubicBezTo>
                      <a:pt x="177" y="8"/>
                      <a:pt x="175" y="10"/>
                      <a:pt x="176" y="7"/>
                    </a:cubicBezTo>
                    <a:cubicBezTo>
                      <a:pt x="177" y="3"/>
                      <a:pt x="169" y="0"/>
                      <a:pt x="167" y="2"/>
                    </a:cubicBezTo>
                    <a:cubicBezTo>
                      <a:pt x="165" y="4"/>
                      <a:pt x="163" y="11"/>
                      <a:pt x="163" y="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11" name="Чукотский АО">
                <a:extLst>
                  <a:ext uri="{FF2B5EF4-FFF2-40B4-BE49-F238E27FC236}">
                    <a16:creationId xmlns:a16="http://schemas.microsoft.com/office/drawing/2014/main" id="{51E43F29-F9B1-4DDB-FBA7-43F9311911D7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9151365" y="526342"/>
                <a:ext cx="1527339" cy="1721671"/>
              </a:xfrm>
              <a:custGeom>
                <a:avLst/>
                <a:gdLst>
                  <a:gd name="T0" fmla="*/ 7 w 287"/>
                  <a:gd name="T1" fmla="*/ 247 h 363"/>
                  <a:gd name="T2" fmla="*/ 23 w 287"/>
                  <a:gd name="T3" fmla="*/ 214 h 363"/>
                  <a:gd name="T4" fmla="*/ 38 w 287"/>
                  <a:gd name="T5" fmla="*/ 203 h 363"/>
                  <a:gd name="T6" fmla="*/ 42 w 287"/>
                  <a:gd name="T7" fmla="*/ 213 h 363"/>
                  <a:gd name="T8" fmla="*/ 54 w 287"/>
                  <a:gd name="T9" fmla="*/ 191 h 363"/>
                  <a:gd name="T10" fmla="*/ 27 w 287"/>
                  <a:gd name="T11" fmla="*/ 181 h 363"/>
                  <a:gd name="T12" fmla="*/ 47 w 287"/>
                  <a:gd name="T13" fmla="*/ 153 h 363"/>
                  <a:gd name="T14" fmla="*/ 76 w 287"/>
                  <a:gd name="T15" fmla="*/ 114 h 363"/>
                  <a:gd name="T16" fmla="*/ 117 w 287"/>
                  <a:gd name="T17" fmla="*/ 85 h 363"/>
                  <a:gd name="T18" fmla="*/ 155 w 287"/>
                  <a:gd name="T19" fmla="*/ 58 h 363"/>
                  <a:gd name="T20" fmla="*/ 179 w 287"/>
                  <a:gd name="T21" fmla="*/ 61 h 363"/>
                  <a:gd name="T22" fmla="*/ 168 w 287"/>
                  <a:gd name="T23" fmla="*/ 53 h 363"/>
                  <a:gd name="T24" fmla="*/ 172 w 287"/>
                  <a:gd name="T25" fmla="*/ 34 h 363"/>
                  <a:gd name="T26" fmla="*/ 205 w 287"/>
                  <a:gd name="T27" fmla="*/ 2 h 363"/>
                  <a:gd name="T28" fmla="*/ 218 w 287"/>
                  <a:gd name="T29" fmla="*/ 18 h 363"/>
                  <a:gd name="T30" fmla="*/ 224 w 287"/>
                  <a:gd name="T31" fmla="*/ 39 h 363"/>
                  <a:gd name="T32" fmla="*/ 247 w 287"/>
                  <a:gd name="T33" fmla="*/ 45 h 363"/>
                  <a:gd name="T34" fmla="*/ 246 w 287"/>
                  <a:gd name="T35" fmla="*/ 64 h 363"/>
                  <a:gd name="T36" fmla="*/ 226 w 287"/>
                  <a:gd name="T37" fmla="*/ 84 h 363"/>
                  <a:gd name="T38" fmla="*/ 204 w 287"/>
                  <a:gd name="T39" fmla="*/ 107 h 363"/>
                  <a:gd name="T40" fmla="*/ 184 w 287"/>
                  <a:gd name="T41" fmla="*/ 113 h 363"/>
                  <a:gd name="T42" fmla="*/ 187 w 287"/>
                  <a:gd name="T43" fmla="*/ 124 h 363"/>
                  <a:gd name="T44" fmla="*/ 209 w 287"/>
                  <a:gd name="T45" fmla="*/ 135 h 363"/>
                  <a:gd name="T46" fmla="*/ 212 w 287"/>
                  <a:gd name="T47" fmla="*/ 161 h 363"/>
                  <a:gd name="T48" fmla="*/ 202 w 287"/>
                  <a:gd name="T49" fmla="*/ 179 h 363"/>
                  <a:gd name="T50" fmla="*/ 220 w 287"/>
                  <a:gd name="T51" fmla="*/ 168 h 363"/>
                  <a:gd name="T52" fmla="*/ 246 w 287"/>
                  <a:gd name="T53" fmla="*/ 163 h 363"/>
                  <a:gd name="T54" fmla="*/ 272 w 287"/>
                  <a:gd name="T55" fmla="*/ 159 h 363"/>
                  <a:gd name="T56" fmla="*/ 264 w 287"/>
                  <a:gd name="T57" fmla="*/ 191 h 363"/>
                  <a:gd name="T58" fmla="*/ 275 w 287"/>
                  <a:gd name="T59" fmla="*/ 228 h 363"/>
                  <a:gd name="T60" fmla="*/ 264 w 287"/>
                  <a:gd name="T61" fmla="*/ 239 h 363"/>
                  <a:gd name="T62" fmla="*/ 251 w 287"/>
                  <a:gd name="T63" fmla="*/ 254 h 363"/>
                  <a:gd name="T64" fmla="*/ 241 w 287"/>
                  <a:gd name="T65" fmla="*/ 284 h 363"/>
                  <a:gd name="T66" fmla="*/ 224 w 287"/>
                  <a:gd name="T67" fmla="*/ 289 h 363"/>
                  <a:gd name="T68" fmla="*/ 207 w 287"/>
                  <a:gd name="T69" fmla="*/ 289 h 363"/>
                  <a:gd name="T70" fmla="*/ 178 w 287"/>
                  <a:gd name="T71" fmla="*/ 280 h 363"/>
                  <a:gd name="T72" fmla="*/ 161 w 287"/>
                  <a:gd name="T73" fmla="*/ 298 h 363"/>
                  <a:gd name="T74" fmla="*/ 144 w 287"/>
                  <a:gd name="T75" fmla="*/ 312 h 363"/>
                  <a:gd name="T76" fmla="*/ 136 w 287"/>
                  <a:gd name="T77" fmla="*/ 326 h 363"/>
                  <a:gd name="T78" fmla="*/ 124 w 287"/>
                  <a:gd name="T79" fmla="*/ 349 h 363"/>
                  <a:gd name="T80" fmla="*/ 91 w 287"/>
                  <a:gd name="T81" fmla="*/ 357 h 363"/>
                  <a:gd name="T82" fmla="*/ 70 w 287"/>
                  <a:gd name="T83" fmla="*/ 352 h 363"/>
                  <a:gd name="T84" fmla="*/ 59 w 287"/>
                  <a:gd name="T85" fmla="*/ 354 h 363"/>
                  <a:gd name="T86" fmla="*/ 26 w 287"/>
                  <a:gd name="T87" fmla="*/ 346 h 363"/>
                  <a:gd name="T88" fmla="*/ 20 w 287"/>
                  <a:gd name="T89" fmla="*/ 322 h 363"/>
                  <a:gd name="T90" fmla="*/ 26 w 287"/>
                  <a:gd name="T91" fmla="*/ 301 h 363"/>
                  <a:gd name="T92" fmla="*/ 25 w 287"/>
                  <a:gd name="T93" fmla="*/ 278 h 363"/>
                  <a:gd name="T94" fmla="*/ 30 w 287"/>
                  <a:gd name="T95" fmla="*/ 60 h 363"/>
                  <a:gd name="T96" fmla="*/ 30 w 287"/>
                  <a:gd name="T97" fmla="*/ 95 h 363"/>
                  <a:gd name="T98" fmla="*/ 40 w 287"/>
                  <a:gd name="T99" fmla="*/ 64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87" h="363">
                    <a:moveTo>
                      <a:pt x="0" y="264"/>
                    </a:moveTo>
                    <a:cubicBezTo>
                      <a:pt x="0" y="263"/>
                      <a:pt x="1" y="263"/>
                      <a:pt x="1" y="262"/>
                    </a:cubicBezTo>
                    <a:cubicBezTo>
                      <a:pt x="4" y="255"/>
                      <a:pt x="5" y="250"/>
                      <a:pt x="7" y="247"/>
                    </a:cubicBezTo>
                    <a:cubicBezTo>
                      <a:pt x="9" y="245"/>
                      <a:pt x="14" y="244"/>
                      <a:pt x="17" y="240"/>
                    </a:cubicBezTo>
                    <a:cubicBezTo>
                      <a:pt x="21" y="235"/>
                      <a:pt x="26" y="231"/>
                      <a:pt x="26" y="227"/>
                    </a:cubicBezTo>
                    <a:cubicBezTo>
                      <a:pt x="27" y="223"/>
                      <a:pt x="25" y="216"/>
                      <a:pt x="23" y="214"/>
                    </a:cubicBezTo>
                    <a:cubicBezTo>
                      <a:pt x="20" y="212"/>
                      <a:pt x="20" y="207"/>
                      <a:pt x="20" y="206"/>
                    </a:cubicBezTo>
                    <a:cubicBezTo>
                      <a:pt x="21" y="204"/>
                      <a:pt x="28" y="197"/>
                      <a:pt x="30" y="197"/>
                    </a:cubicBezTo>
                    <a:cubicBezTo>
                      <a:pt x="31" y="196"/>
                      <a:pt x="38" y="202"/>
                      <a:pt x="38" y="203"/>
                    </a:cubicBezTo>
                    <a:cubicBezTo>
                      <a:pt x="37" y="205"/>
                      <a:pt x="32" y="208"/>
                      <a:pt x="31" y="211"/>
                    </a:cubicBezTo>
                    <a:cubicBezTo>
                      <a:pt x="29" y="213"/>
                      <a:pt x="34" y="213"/>
                      <a:pt x="36" y="214"/>
                    </a:cubicBezTo>
                    <a:cubicBezTo>
                      <a:pt x="38" y="215"/>
                      <a:pt x="39" y="215"/>
                      <a:pt x="42" y="213"/>
                    </a:cubicBezTo>
                    <a:cubicBezTo>
                      <a:pt x="46" y="210"/>
                      <a:pt x="48" y="206"/>
                      <a:pt x="51" y="207"/>
                    </a:cubicBezTo>
                    <a:cubicBezTo>
                      <a:pt x="54" y="208"/>
                      <a:pt x="59" y="207"/>
                      <a:pt x="61" y="203"/>
                    </a:cubicBezTo>
                    <a:cubicBezTo>
                      <a:pt x="62" y="200"/>
                      <a:pt x="61" y="192"/>
                      <a:pt x="54" y="191"/>
                    </a:cubicBezTo>
                    <a:cubicBezTo>
                      <a:pt x="47" y="189"/>
                      <a:pt x="42" y="191"/>
                      <a:pt x="40" y="192"/>
                    </a:cubicBezTo>
                    <a:cubicBezTo>
                      <a:pt x="39" y="193"/>
                      <a:pt x="37" y="191"/>
                      <a:pt x="35" y="188"/>
                    </a:cubicBezTo>
                    <a:cubicBezTo>
                      <a:pt x="32" y="185"/>
                      <a:pt x="27" y="182"/>
                      <a:pt x="27" y="181"/>
                    </a:cubicBezTo>
                    <a:cubicBezTo>
                      <a:pt x="27" y="180"/>
                      <a:pt x="29" y="177"/>
                      <a:pt x="33" y="174"/>
                    </a:cubicBezTo>
                    <a:cubicBezTo>
                      <a:pt x="37" y="170"/>
                      <a:pt x="42" y="162"/>
                      <a:pt x="44" y="161"/>
                    </a:cubicBezTo>
                    <a:cubicBezTo>
                      <a:pt x="47" y="161"/>
                      <a:pt x="46" y="156"/>
                      <a:pt x="47" y="153"/>
                    </a:cubicBezTo>
                    <a:cubicBezTo>
                      <a:pt x="49" y="151"/>
                      <a:pt x="54" y="143"/>
                      <a:pt x="54" y="139"/>
                    </a:cubicBezTo>
                    <a:cubicBezTo>
                      <a:pt x="53" y="135"/>
                      <a:pt x="53" y="134"/>
                      <a:pt x="60" y="130"/>
                    </a:cubicBezTo>
                    <a:cubicBezTo>
                      <a:pt x="66" y="125"/>
                      <a:pt x="75" y="118"/>
                      <a:pt x="76" y="114"/>
                    </a:cubicBezTo>
                    <a:cubicBezTo>
                      <a:pt x="77" y="111"/>
                      <a:pt x="84" y="105"/>
                      <a:pt x="89" y="101"/>
                    </a:cubicBezTo>
                    <a:cubicBezTo>
                      <a:pt x="95" y="98"/>
                      <a:pt x="98" y="99"/>
                      <a:pt x="102" y="94"/>
                    </a:cubicBezTo>
                    <a:cubicBezTo>
                      <a:pt x="106" y="89"/>
                      <a:pt x="115" y="87"/>
                      <a:pt x="117" y="85"/>
                    </a:cubicBezTo>
                    <a:cubicBezTo>
                      <a:pt x="120" y="83"/>
                      <a:pt x="129" y="76"/>
                      <a:pt x="131" y="73"/>
                    </a:cubicBezTo>
                    <a:cubicBezTo>
                      <a:pt x="133" y="71"/>
                      <a:pt x="143" y="64"/>
                      <a:pt x="146" y="61"/>
                    </a:cubicBezTo>
                    <a:cubicBezTo>
                      <a:pt x="148" y="59"/>
                      <a:pt x="152" y="60"/>
                      <a:pt x="155" y="58"/>
                    </a:cubicBezTo>
                    <a:cubicBezTo>
                      <a:pt x="157" y="56"/>
                      <a:pt x="160" y="56"/>
                      <a:pt x="161" y="57"/>
                    </a:cubicBezTo>
                    <a:cubicBezTo>
                      <a:pt x="162" y="59"/>
                      <a:pt x="167" y="60"/>
                      <a:pt x="170" y="59"/>
                    </a:cubicBezTo>
                    <a:cubicBezTo>
                      <a:pt x="173" y="58"/>
                      <a:pt x="178" y="61"/>
                      <a:pt x="179" y="61"/>
                    </a:cubicBezTo>
                    <a:cubicBezTo>
                      <a:pt x="180" y="60"/>
                      <a:pt x="188" y="55"/>
                      <a:pt x="184" y="54"/>
                    </a:cubicBezTo>
                    <a:cubicBezTo>
                      <a:pt x="181" y="53"/>
                      <a:pt x="180" y="51"/>
                      <a:pt x="176" y="53"/>
                    </a:cubicBezTo>
                    <a:cubicBezTo>
                      <a:pt x="172" y="54"/>
                      <a:pt x="170" y="52"/>
                      <a:pt x="168" y="53"/>
                    </a:cubicBezTo>
                    <a:cubicBezTo>
                      <a:pt x="165" y="53"/>
                      <a:pt x="166" y="49"/>
                      <a:pt x="168" y="46"/>
                    </a:cubicBezTo>
                    <a:cubicBezTo>
                      <a:pt x="170" y="43"/>
                      <a:pt x="172" y="45"/>
                      <a:pt x="173" y="41"/>
                    </a:cubicBezTo>
                    <a:cubicBezTo>
                      <a:pt x="174" y="38"/>
                      <a:pt x="173" y="36"/>
                      <a:pt x="172" y="34"/>
                    </a:cubicBezTo>
                    <a:cubicBezTo>
                      <a:pt x="171" y="33"/>
                      <a:pt x="173" y="28"/>
                      <a:pt x="175" y="25"/>
                    </a:cubicBezTo>
                    <a:cubicBezTo>
                      <a:pt x="177" y="22"/>
                      <a:pt x="181" y="23"/>
                      <a:pt x="184" y="21"/>
                    </a:cubicBezTo>
                    <a:cubicBezTo>
                      <a:pt x="187" y="18"/>
                      <a:pt x="203" y="4"/>
                      <a:pt x="205" y="2"/>
                    </a:cubicBezTo>
                    <a:cubicBezTo>
                      <a:pt x="207" y="0"/>
                      <a:pt x="209" y="4"/>
                      <a:pt x="208" y="7"/>
                    </a:cubicBezTo>
                    <a:cubicBezTo>
                      <a:pt x="208" y="9"/>
                      <a:pt x="210" y="13"/>
                      <a:pt x="212" y="13"/>
                    </a:cubicBezTo>
                    <a:cubicBezTo>
                      <a:pt x="215" y="14"/>
                      <a:pt x="218" y="16"/>
                      <a:pt x="218" y="18"/>
                    </a:cubicBezTo>
                    <a:cubicBezTo>
                      <a:pt x="218" y="20"/>
                      <a:pt x="216" y="24"/>
                      <a:pt x="218" y="26"/>
                    </a:cubicBezTo>
                    <a:cubicBezTo>
                      <a:pt x="219" y="28"/>
                      <a:pt x="220" y="34"/>
                      <a:pt x="219" y="35"/>
                    </a:cubicBezTo>
                    <a:cubicBezTo>
                      <a:pt x="217" y="37"/>
                      <a:pt x="219" y="41"/>
                      <a:pt x="224" y="39"/>
                    </a:cubicBezTo>
                    <a:cubicBezTo>
                      <a:pt x="229" y="37"/>
                      <a:pt x="236" y="42"/>
                      <a:pt x="236" y="45"/>
                    </a:cubicBezTo>
                    <a:cubicBezTo>
                      <a:pt x="236" y="48"/>
                      <a:pt x="238" y="51"/>
                      <a:pt x="241" y="48"/>
                    </a:cubicBezTo>
                    <a:cubicBezTo>
                      <a:pt x="244" y="46"/>
                      <a:pt x="246" y="44"/>
                      <a:pt x="247" y="45"/>
                    </a:cubicBezTo>
                    <a:cubicBezTo>
                      <a:pt x="248" y="47"/>
                      <a:pt x="247" y="50"/>
                      <a:pt x="248" y="52"/>
                    </a:cubicBezTo>
                    <a:cubicBezTo>
                      <a:pt x="248" y="54"/>
                      <a:pt x="252" y="56"/>
                      <a:pt x="251" y="58"/>
                    </a:cubicBezTo>
                    <a:cubicBezTo>
                      <a:pt x="250" y="60"/>
                      <a:pt x="250" y="61"/>
                      <a:pt x="246" y="64"/>
                    </a:cubicBezTo>
                    <a:cubicBezTo>
                      <a:pt x="242" y="67"/>
                      <a:pt x="240" y="67"/>
                      <a:pt x="238" y="70"/>
                    </a:cubicBezTo>
                    <a:cubicBezTo>
                      <a:pt x="235" y="73"/>
                      <a:pt x="232" y="76"/>
                      <a:pt x="230" y="79"/>
                    </a:cubicBezTo>
                    <a:cubicBezTo>
                      <a:pt x="229" y="82"/>
                      <a:pt x="229" y="84"/>
                      <a:pt x="226" y="84"/>
                    </a:cubicBezTo>
                    <a:cubicBezTo>
                      <a:pt x="224" y="85"/>
                      <a:pt x="211" y="81"/>
                      <a:pt x="209" y="85"/>
                    </a:cubicBezTo>
                    <a:cubicBezTo>
                      <a:pt x="206" y="89"/>
                      <a:pt x="201" y="94"/>
                      <a:pt x="203" y="98"/>
                    </a:cubicBezTo>
                    <a:cubicBezTo>
                      <a:pt x="204" y="102"/>
                      <a:pt x="204" y="104"/>
                      <a:pt x="204" y="107"/>
                    </a:cubicBezTo>
                    <a:cubicBezTo>
                      <a:pt x="203" y="111"/>
                      <a:pt x="201" y="114"/>
                      <a:pt x="198" y="113"/>
                    </a:cubicBezTo>
                    <a:cubicBezTo>
                      <a:pt x="196" y="112"/>
                      <a:pt x="193" y="113"/>
                      <a:pt x="192" y="114"/>
                    </a:cubicBezTo>
                    <a:cubicBezTo>
                      <a:pt x="190" y="114"/>
                      <a:pt x="185" y="115"/>
                      <a:pt x="184" y="113"/>
                    </a:cubicBezTo>
                    <a:cubicBezTo>
                      <a:pt x="182" y="112"/>
                      <a:pt x="179" y="111"/>
                      <a:pt x="178" y="113"/>
                    </a:cubicBezTo>
                    <a:cubicBezTo>
                      <a:pt x="177" y="114"/>
                      <a:pt x="180" y="118"/>
                      <a:pt x="180" y="121"/>
                    </a:cubicBezTo>
                    <a:cubicBezTo>
                      <a:pt x="180" y="124"/>
                      <a:pt x="183" y="125"/>
                      <a:pt x="187" y="124"/>
                    </a:cubicBezTo>
                    <a:cubicBezTo>
                      <a:pt x="191" y="123"/>
                      <a:pt x="191" y="120"/>
                      <a:pt x="195" y="122"/>
                    </a:cubicBezTo>
                    <a:cubicBezTo>
                      <a:pt x="198" y="124"/>
                      <a:pt x="200" y="124"/>
                      <a:pt x="204" y="127"/>
                    </a:cubicBezTo>
                    <a:cubicBezTo>
                      <a:pt x="207" y="130"/>
                      <a:pt x="208" y="129"/>
                      <a:pt x="209" y="135"/>
                    </a:cubicBezTo>
                    <a:cubicBezTo>
                      <a:pt x="210" y="141"/>
                      <a:pt x="213" y="139"/>
                      <a:pt x="214" y="145"/>
                    </a:cubicBezTo>
                    <a:cubicBezTo>
                      <a:pt x="216" y="151"/>
                      <a:pt x="216" y="150"/>
                      <a:pt x="216" y="154"/>
                    </a:cubicBezTo>
                    <a:cubicBezTo>
                      <a:pt x="216" y="158"/>
                      <a:pt x="214" y="159"/>
                      <a:pt x="212" y="161"/>
                    </a:cubicBezTo>
                    <a:cubicBezTo>
                      <a:pt x="210" y="163"/>
                      <a:pt x="210" y="165"/>
                      <a:pt x="207" y="167"/>
                    </a:cubicBezTo>
                    <a:cubicBezTo>
                      <a:pt x="203" y="169"/>
                      <a:pt x="199" y="171"/>
                      <a:pt x="199" y="174"/>
                    </a:cubicBezTo>
                    <a:cubicBezTo>
                      <a:pt x="198" y="177"/>
                      <a:pt x="203" y="178"/>
                      <a:pt x="202" y="179"/>
                    </a:cubicBezTo>
                    <a:cubicBezTo>
                      <a:pt x="200" y="181"/>
                      <a:pt x="207" y="179"/>
                      <a:pt x="205" y="176"/>
                    </a:cubicBezTo>
                    <a:cubicBezTo>
                      <a:pt x="203" y="172"/>
                      <a:pt x="207" y="169"/>
                      <a:pt x="208" y="169"/>
                    </a:cubicBezTo>
                    <a:cubicBezTo>
                      <a:pt x="209" y="169"/>
                      <a:pt x="219" y="171"/>
                      <a:pt x="220" y="168"/>
                    </a:cubicBezTo>
                    <a:cubicBezTo>
                      <a:pt x="222" y="164"/>
                      <a:pt x="221" y="159"/>
                      <a:pt x="227" y="161"/>
                    </a:cubicBezTo>
                    <a:cubicBezTo>
                      <a:pt x="233" y="162"/>
                      <a:pt x="230" y="161"/>
                      <a:pt x="234" y="160"/>
                    </a:cubicBezTo>
                    <a:cubicBezTo>
                      <a:pt x="238" y="160"/>
                      <a:pt x="243" y="161"/>
                      <a:pt x="246" y="163"/>
                    </a:cubicBezTo>
                    <a:cubicBezTo>
                      <a:pt x="248" y="165"/>
                      <a:pt x="255" y="161"/>
                      <a:pt x="257" y="159"/>
                    </a:cubicBezTo>
                    <a:cubicBezTo>
                      <a:pt x="258" y="158"/>
                      <a:pt x="263" y="158"/>
                      <a:pt x="264" y="160"/>
                    </a:cubicBezTo>
                    <a:cubicBezTo>
                      <a:pt x="265" y="161"/>
                      <a:pt x="271" y="160"/>
                      <a:pt x="272" y="159"/>
                    </a:cubicBezTo>
                    <a:cubicBezTo>
                      <a:pt x="274" y="158"/>
                      <a:pt x="287" y="168"/>
                      <a:pt x="285" y="171"/>
                    </a:cubicBezTo>
                    <a:cubicBezTo>
                      <a:pt x="283" y="174"/>
                      <a:pt x="275" y="180"/>
                      <a:pt x="272" y="184"/>
                    </a:cubicBezTo>
                    <a:cubicBezTo>
                      <a:pt x="268" y="187"/>
                      <a:pt x="263" y="188"/>
                      <a:pt x="264" y="191"/>
                    </a:cubicBezTo>
                    <a:cubicBezTo>
                      <a:pt x="266" y="195"/>
                      <a:pt x="268" y="200"/>
                      <a:pt x="269" y="203"/>
                    </a:cubicBezTo>
                    <a:cubicBezTo>
                      <a:pt x="271" y="205"/>
                      <a:pt x="274" y="212"/>
                      <a:pt x="273" y="217"/>
                    </a:cubicBezTo>
                    <a:cubicBezTo>
                      <a:pt x="271" y="222"/>
                      <a:pt x="274" y="223"/>
                      <a:pt x="275" y="228"/>
                    </a:cubicBezTo>
                    <a:cubicBezTo>
                      <a:pt x="275" y="230"/>
                      <a:pt x="275" y="231"/>
                      <a:pt x="275" y="232"/>
                    </a:cubicBezTo>
                    <a:cubicBezTo>
                      <a:pt x="271" y="237"/>
                      <a:pt x="271" y="237"/>
                      <a:pt x="271" y="237"/>
                    </a:cubicBezTo>
                    <a:cubicBezTo>
                      <a:pt x="264" y="239"/>
                      <a:pt x="264" y="239"/>
                      <a:pt x="264" y="239"/>
                    </a:cubicBezTo>
                    <a:cubicBezTo>
                      <a:pt x="260" y="235"/>
                      <a:pt x="260" y="235"/>
                      <a:pt x="260" y="235"/>
                    </a:cubicBezTo>
                    <a:cubicBezTo>
                      <a:pt x="254" y="236"/>
                      <a:pt x="254" y="236"/>
                      <a:pt x="254" y="236"/>
                    </a:cubicBezTo>
                    <a:cubicBezTo>
                      <a:pt x="251" y="254"/>
                      <a:pt x="251" y="254"/>
                      <a:pt x="251" y="254"/>
                    </a:cubicBezTo>
                    <a:cubicBezTo>
                      <a:pt x="245" y="262"/>
                      <a:pt x="245" y="262"/>
                      <a:pt x="245" y="262"/>
                    </a:cubicBezTo>
                    <a:cubicBezTo>
                      <a:pt x="249" y="267"/>
                      <a:pt x="249" y="267"/>
                      <a:pt x="249" y="267"/>
                    </a:cubicBezTo>
                    <a:cubicBezTo>
                      <a:pt x="241" y="284"/>
                      <a:pt x="241" y="284"/>
                      <a:pt x="241" y="284"/>
                    </a:cubicBezTo>
                    <a:cubicBezTo>
                      <a:pt x="236" y="286"/>
                      <a:pt x="236" y="286"/>
                      <a:pt x="236" y="286"/>
                    </a:cubicBezTo>
                    <a:cubicBezTo>
                      <a:pt x="233" y="283"/>
                      <a:pt x="233" y="283"/>
                      <a:pt x="233" y="283"/>
                    </a:cubicBezTo>
                    <a:cubicBezTo>
                      <a:pt x="224" y="289"/>
                      <a:pt x="224" y="289"/>
                      <a:pt x="224" y="289"/>
                    </a:cubicBezTo>
                    <a:cubicBezTo>
                      <a:pt x="220" y="290"/>
                      <a:pt x="220" y="290"/>
                      <a:pt x="220" y="290"/>
                    </a:cubicBezTo>
                    <a:cubicBezTo>
                      <a:pt x="213" y="297"/>
                      <a:pt x="213" y="297"/>
                      <a:pt x="213" y="297"/>
                    </a:cubicBezTo>
                    <a:cubicBezTo>
                      <a:pt x="207" y="289"/>
                      <a:pt x="207" y="289"/>
                      <a:pt x="207" y="289"/>
                    </a:cubicBezTo>
                    <a:cubicBezTo>
                      <a:pt x="202" y="277"/>
                      <a:pt x="202" y="277"/>
                      <a:pt x="202" y="277"/>
                    </a:cubicBezTo>
                    <a:cubicBezTo>
                      <a:pt x="190" y="281"/>
                      <a:pt x="190" y="281"/>
                      <a:pt x="190" y="281"/>
                    </a:cubicBezTo>
                    <a:cubicBezTo>
                      <a:pt x="178" y="280"/>
                      <a:pt x="178" y="280"/>
                      <a:pt x="178" y="280"/>
                    </a:cubicBezTo>
                    <a:cubicBezTo>
                      <a:pt x="175" y="288"/>
                      <a:pt x="175" y="288"/>
                      <a:pt x="175" y="288"/>
                    </a:cubicBezTo>
                    <a:cubicBezTo>
                      <a:pt x="162" y="291"/>
                      <a:pt x="162" y="291"/>
                      <a:pt x="162" y="291"/>
                    </a:cubicBezTo>
                    <a:cubicBezTo>
                      <a:pt x="161" y="298"/>
                      <a:pt x="161" y="298"/>
                      <a:pt x="161" y="298"/>
                    </a:cubicBezTo>
                    <a:cubicBezTo>
                      <a:pt x="158" y="307"/>
                      <a:pt x="158" y="307"/>
                      <a:pt x="158" y="307"/>
                    </a:cubicBezTo>
                    <a:cubicBezTo>
                      <a:pt x="149" y="308"/>
                      <a:pt x="149" y="308"/>
                      <a:pt x="149" y="308"/>
                    </a:cubicBezTo>
                    <a:cubicBezTo>
                      <a:pt x="144" y="312"/>
                      <a:pt x="144" y="312"/>
                      <a:pt x="144" y="312"/>
                    </a:cubicBezTo>
                    <a:cubicBezTo>
                      <a:pt x="149" y="314"/>
                      <a:pt x="149" y="314"/>
                      <a:pt x="149" y="314"/>
                    </a:cubicBezTo>
                    <a:cubicBezTo>
                      <a:pt x="140" y="321"/>
                      <a:pt x="140" y="321"/>
                      <a:pt x="140" y="321"/>
                    </a:cubicBezTo>
                    <a:cubicBezTo>
                      <a:pt x="136" y="326"/>
                      <a:pt x="136" y="326"/>
                      <a:pt x="136" y="326"/>
                    </a:cubicBezTo>
                    <a:cubicBezTo>
                      <a:pt x="135" y="336"/>
                      <a:pt x="135" y="336"/>
                      <a:pt x="135" y="336"/>
                    </a:cubicBezTo>
                    <a:cubicBezTo>
                      <a:pt x="135" y="335"/>
                      <a:pt x="135" y="335"/>
                      <a:pt x="135" y="335"/>
                    </a:cubicBezTo>
                    <a:cubicBezTo>
                      <a:pt x="124" y="349"/>
                      <a:pt x="124" y="349"/>
                      <a:pt x="124" y="349"/>
                    </a:cubicBezTo>
                    <a:cubicBezTo>
                      <a:pt x="113" y="347"/>
                      <a:pt x="113" y="347"/>
                      <a:pt x="113" y="347"/>
                    </a:cubicBezTo>
                    <a:cubicBezTo>
                      <a:pt x="109" y="359"/>
                      <a:pt x="109" y="359"/>
                      <a:pt x="109" y="359"/>
                    </a:cubicBezTo>
                    <a:cubicBezTo>
                      <a:pt x="91" y="357"/>
                      <a:pt x="91" y="357"/>
                      <a:pt x="91" y="357"/>
                    </a:cubicBezTo>
                    <a:cubicBezTo>
                      <a:pt x="87" y="362"/>
                      <a:pt x="87" y="362"/>
                      <a:pt x="87" y="362"/>
                    </a:cubicBezTo>
                    <a:cubicBezTo>
                      <a:pt x="80" y="363"/>
                      <a:pt x="80" y="363"/>
                      <a:pt x="80" y="363"/>
                    </a:cubicBezTo>
                    <a:cubicBezTo>
                      <a:pt x="70" y="352"/>
                      <a:pt x="70" y="352"/>
                      <a:pt x="70" y="352"/>
                    </a:cubicBezTo>
                    <a:cubicBezTo>
                      <a:pt x="61" y="356"/>
                      <a:pt x="61" y="356"/>
                      <a:pt x="61" y="356"/>
                    </a:cubicBezTo>
                    <a:cubicBezTo>
                      <a:pt x="65" y="361"/>
                      <a:pt x="65" y="361"/>
                      <a:pt x="65" y="361"/>
                    </a:cubicBezTo>
                    <a:cubicBezTo>
                      <a:pt x="59" y="354"/>
                      <a:pt x="59" y="354"/>
                      <a:pt x="59" y="354"/>
                    </a:cubicBezTo>
                    <a:cubicBezTo>
                      <a:pt x="49" y="345"/>
                      <a:pt x="49" y="345"/>
                      <a:pt x="49" y="345"/>
                    </a:cubicBezTo>
                    <a:cubicBezTo>
                      <a:pt x="39" y="346"/>
                      <a:pt x="39" y="346"/>
                      <a:pt x="39" y="346"/>
                    </a:cubicBezTo>
                    <a:cubicBezTo>
                      <a:pt x="26" y="346"/>
                      <a:pt x="26" y="346"/>
                      <a:pt x="26" y="346"/>
                    </a:cubicBezTo>
                    <a:cubicBezTo>
                      <a:pt x="26" y="338"/>
                      <a:pt x="26" y="338"/>
                      <a:pt x="26" y="338"/>
                    </a:cubicBezTo>
                    <a:cubicBezTo>
                      <a:pt x="19" y="330"/>
                      <a:pt x="19" y="330"/>
                      <a:pt x="19" y="330"/>
                    </a:cubicBezTo>
                    <a:cubicBezTo>
                      <a:pt x="20" y="322"/>
                      <a:pt x="20" y="322"/>
                      <a:pt x="20" y="322"/>
                    </a:cubicBezTo>
                    <a:cubicBezTo>
                      <a:pt x="22" y="317"/>
                      <a:pt x="22" y="317"/>
                      <a:pt x="22" y="317"/>
                    </a:cubicBezTo>
                    <a:cubicBezTo>
                      <a:pt x="26" y="308"/>
                      <a:pt x="26" y="308"/>
                      <a:pt x="26" y="308"/>
                    </a:cubicBezTo>
                    <a:cubicBezTo>
                      <a:pt x="26" y="301"/>
                      <a:pt x="26" y="301"/>
                      <a:pt x="26" y="301"/>
                    </a:cubicBezTo>
                    <a:cubicBezTo>
                      <a:pt x="37" y="291"/>
                      <a:pt x="37" y="291"/>
                      <a:pt x="37" y="291"/>
                    </a:cubicBezTo>
                    <a:cubicBezTo>
                      <a:pt x="30" y="282"/>
                      <a:pt x="30" y="282"/>
                      <a:pt x="30" y="282"/>
                    </a:cubicBezTo>
                    <a:cubicBezTo>
                      <a:pt x="25" y="278"/>
                      <a:pt x="25" y="278"/>
                      <a:pt x="25" y="278"/>
                    </a:cubicBezTo>
                    <a:cubicBezTo>
                      <a:pt x="12" y="271"/>
                      <a:pt x="12" y="271"/>
                      <a:pt x="12" y="271"/>
                    </a:cubicBezTo>
                    <a:cubicBezTo>
                      <a:pt x="0" y="264"/>
                      <a:pt x="0" y="264"/>
                      <a:pt x="0" y="264"/>
                    </a:cubicBezTo>
                    <a:close/>
                    <a:moveTo>
                      <a:pt x="30" y="60"/>
                    </a:moveTo>
                    <a:cubicBezTo>
                      <a:pt x="30" y="60"/>
                      <a:pt x="22" y="65"/>
                      <a:pt x="21" y="70"/>
                    </a:cubicBezTo>
                    <a:cubicBezTo>
                      <a:pt x="20" y="75"/>
                      <a:pt x="19" y="78"/>
                      <a:pt x="21" y="84"/>
                    </a:cubicBezTo>
                    <a:cubicBezTo>
                      <a:pt x="22" y="89"/>
                      <a:pt x="24" y="93"/>
                      <a:pt x="30" y="95"/>
                    </a:cubicBezTo>
                    <a:cubicBezTo>
                      <a:pt x="36" y="98"/>
                      <a:pt x="39" y="93"/>
                      <a:pt x="37" y="88"/>
                    </a:cubicBezTo>
                    <a:cubicBezTo>
                      <a:pt x="35" y="83"/>
                      <a:pt x="37" y="82"/>
                      <a:pt x="38" y="79"/>
                    </a:cubicBezTo>
                    <a:cubicBezTo>
                      <a:pt x="39" y="77"/>
                      <a:pt x="43" y="71"/>
                      <a:pt x="40" y="64"/>
                    </a:cubicBezTo>
                    <a:cubicBezTo>
                      <a:pt x="38" y="57"/>
                      <a:pt x="35" y="58"/>
                      <a:pt x="30" y="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12" name="Ханты-Мансийский АО">
                <a:extLst>
                  <a:ext uri="{FF2B5EF4-FFF2-40B4-BE49-F238E27FC236}">
                    <a16:creationId xmlns:a16="http://schemas.microsoft.com/office/drawing/2014/main" id="{C308E394-6DE4-9245-D138-429B41B7D66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63041" y="3748782"/>
                <a:ext cx="1882356" cy="1209269"/>
              </a:xfrm>
              <a:custGeom>
                <a:avLst/>
                <a:gdLst>
                  <a:gd name="T0" fmla="*/ 702 w 737"/>
                  <a:gd name="T1" fmla="*/ 373 h 531"/>
                  <a:gd name="T2" fmla="*/ 723 w 737"/>
                  <a:gd name="T3" fmla="*/ 417 h 531"/>
                  <a:gd name="T4" fmla="*/ 687 w 737"/>
                  <a:gd name="T5" fmla="*/ 437 h 531"/>
                  <a:gd name="T6" fmla="*/ 631 w 737"/>
                  <a:gd name="T7" fmla="*/ 435 h 531"/>
                  <a:gd name="T8" fmla="*/ 608 w 737"/>
                  <a:gd name="T9" fmla="*/ 437 h 531"/>
                  <a:gd name="T10" fmla="*/ 579 w 737"/>
                  <a:gd name="T11" fmla="*/ 425 h 531"/>
                  <a:gd name="T12" fmla="*/ 539 w 737"/>
                  <a:gd name="T13" fmla="*/ 429 h 531"/>
                  <a:gd name="T14" fmla="*/ 508 w 737"/>
                  <a:gd name="T15" fmla="*/ 421 h 531"/>
                  <a:gd name="T16" fmla="*/ 469 w 737"/>
                  <a:gd name="T17" fmla="*/ 419 h 531"/>
                  <a:gd name="T18" fmla="*/ 454 w 737"/>
                  <a:gd name="T19" fmla="*/ 477 h 531"/>
                  <a:gd name="T20" fmla="*/ 412 w 737"/>
                  <a:gd name="T21" fmla="*/ 498 h 531"/>
                  <a:gd name="T22" fmla="*/ 389 w 737"/>
                  <a:gd name="T23" fmla="*/ 527 h 531"/>
                  <a:gd name="T24" fmla="*/ 383 w 737"/>
                  <a:gd name="T25" fmla="*/ 525 h 531"/>
                  <a:gd name="T26" fmla="*/ 354 w 737"/>
                  <a:gd name="T27" fmla="*/ 512 h 531"/>
                  <a:gd name="T28" fmla="*/ 331 w 737"/>
                  <a:gd name="T29" fmla="*/ 485 h 531"/>
                  <a:gd name="T30" fmla="*/ 314 w 737"/>
                  <a:gd name="T31" fmla="*/ 471 h 531"/>
                  <a:gd name="T32" fmla="*/ 281 w 737"/>
                  <a:gd name="T33" fmla="*/ 427 h 531"/>
                  <a:gd name="T34" fmla="*/ 239 w 737"/>
                  <a:gd name="T35" fmla="*/ 406 h 531"/>
                  <a:gd name="T36" fmla="*/ 227 w 737"/>
                  <a:gd name="T37" fmla="*/ 421 h 531"/>
                  <a:gd name="T38" fmla="*/ 196 w 737"/>
                  <a:gd name="T39" fmla="*/ 435 h 531"/>
                  <a:gd name="T40" fmla="*/ 162 w 737"/>
                  <a:gd name="T41" fmla="*/ 444 h 531"/>
                  <a:gd name="T42" fmla="*/ 141 w 737"/>
                  <a:gd name="T43" fmla="*/ 439 h 531"/>
                  <a:gd name="T44" fmla="*/ 114 w 737"/>
                  <a:gd name="T45" fmla="*/ 454 h 531"/>
                  <a:gd name="T46" fmla="*/ 96 w 737"/>
                  <a:gd name="T47" fmla="*/ 444 h 531"/>
                  <a:gd name="T48" fmla="*/ 96 w 737"/>
                  <a:gd name="T49" fmla="*/ 412 h 531"/>
                  <a:gd name="T50" fmla="*/ 79 w 737"/>
                  <a:gd name="T51" fmla="*/ 387 h 531"/>
                  <a:gd name="T52" fmla="*/ 58 w 737"/>
                  <a:gd name="T53" fmla="*/ 367 h 531"/>
                  <a:gd name="T54" fmla="*/ 68 w 737"/>
                  <a:gd name="T55" fmla="*/ 346 h 531"/>
                  <a:gd name="T56" fmla="*/ 60 w 737"/>
                  <a:gd name="T57" fmla="*/ 314 h 531"/>
                  <a:gd name="T58" fmla="*/ 66 w 737"/>
                  <a:gd name="T59" fmla="*/ 283 h 531"/>
                  <a:gd name="T60" fmla="*/ 54 w 737"/>
                  <a:gd name="T61" fmla="*/ 252 h 531"/>
                  <a:gd name="T62" fmla="*/ 10 w 737"/>
                  <a:gd name="T63" fmla="*/ 204 h 531"/>
                  <a:gd name="T64" fmla="*/ 0 w 737"/>
                  <a:gd name="T65" fmla="*/ 185 h 531"/>
                  <a:gd name="T66" fmla="*/ 0 w 737"/>
                  <a:gd name="T67" fmla="*/ 175 h 531"/>
                  <a:gd name="T68" fmla="*/ 23 w 737"/>
                  <a:gd name="T69" fmla="*/ 141 h 531"/>
                  <a:gd name="T70" fmla="*/ 23 w 737"/>
                  <a:gd name="T71" fmla="*/ 123 h 531"/>
                  <a:gd name="T72" fmla="*/ 50 w 737"/>
                  <a:gd name="T73" fmla="*/ 96 h 531"/>
                  <a:gd name="T74" fmla="*/ 66 w 737"/>
                  <a:gd name="T75" fmla="*/ 71 h 531"/>
                  <a:gd name="T76" fmla="*/ 96 w 737"/>
                  <a:gd name="T77" fmla="*/ 21 h 531"/>
                  <a:gd name="T78" fmla="*/ 104 w 737"/>
                  <a:gd name="T79" fmla="*/ 33 h 531"/>
                  <a:gd name="T80" fmla="*/ 152 w 737"/>
                  <a:gd name="T81" fmla="*/ 0 h 531"/>
                  <a:gd name="T82" fmla="*/ 162 w 737"/>
                  <a:gd name="T83" fmla="*/ 37 h 531"/>
                  <a:gd name="T84" fmla="*/ 168 w 737"/>
                  <a:gd name="T85" fmla="*/ 100 h 531"/>
                  <a:gd name="T86" fmla="*/ 208 w 737"/>
                  <a:gd name="T87" fmla="*/ 110 h 531"/>
                  <a:gd name="T88" fmla="*/ 256 w 737"/>
                  <a:gd name="T89" fmla="*/ 121 h 531"/>
                  <a:gd name="T90" fmla="*/ 260 w 737"/>
                  <a:gd name="T91" fmla="*/ 154 h 531"/>
                  <a:gd name="T92" fmla="*/ 285 w 737"/>
                  <a:gd name="T93" fmla="*/ 141 h 531"/>
                  <a:gd name="T94" fmla="*/ 308 w 737"/>
                  <a:gd name="T95" fmla="*/ 144 h 531"/>
                  <a:gd name="T96" fmla="*/ 341 w 737"/>
                  <a:gd name="T97" fmla="*/ 164 h 531"/>
                  <a:gd name="T98" fmla="*/ 360 w 737"/>
                  <a:gd name="T99" fmla="*/ 208 h 531"/>
                  <a:gd name="T100" fmla="*/ 364 w 737"/>
                  <a:gd name="T101" fmla="*/ 239 h 531"/>
                  <a:gd name="T102" fmla="*/ 408 w 737"/>
                  <a:gd name="T103" fmla="*/ 252 h 531"/>
                  <a:gd name="T104" fmla="*/ 437 w 737"/>
                  <a:gd name="T105" fmla="*/ 269 h 531"/>
                  <a:gd name="T106" fmla="*/ 456 w 737"/>
                  <a:gd name="T107" fmla="*/ 267 h 531"/>
                  <a:gd name="T108" fmla="*/ 481 w 737"/>
                  <a:gd name="T109" fmla="*/ 275 h 531"/>
                  <a:gd name="T110" fmla="*/ 500 w 737"/>
                  <a:gd name="T111" fmla="*/ 296 h 531"/>
                  <a:gd name="T112" fmla="*/ 579 w 737"/>
                  <a:gd name="T113" fmla="*/ 312 h 531"/>
                  <a:gd name="T114" fmla="*/ 610 w 737"/>
                  <a:gd name="T115" fmla="*/ 287 h 531"/>
                  <a:gd name="T116" fmla="*/ 629 w 737"/>
                  <a:gd name="T117" fmla="*/ 321 h 531"/>
                  <a:gd name="T118" fmla="*/ 654 w 737"/>
                  <a:gd name="T119" fmla="*/ 321 h 531"/>
                  <a:gd name="T120" fmla="*/ 679 w 737"/>
                  <a:gd name="T121" fmla="*/ 333 h 531"/>
                  <a:gd name="T122" fmla="*/ 702 w 737"/>
                  <a:gd name="T123" fmla="*/ 350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37" h="531">
                    <a:moveTo>
                      <a:pt x="702" y="350"/>
                    </a:moveTo>
                    <a:lnTo>
                      <a:pt x="702" y="373"/>
                    </a:lnTo>
                    <a:lnTo>
                      <a:pt x="737" y="396"/>
                    </a:lnTo>
                    <a:lnTo>
                      <a:pt x="723" y="417"/>
                    </a:lnTo>
                    <a:lnTo>
                      <a:pt x="708" y="421"/>
                    </a:lnTo>
                    <a:lnTo>
                      <a:pt x="687" y="437"/>
                    </a:lnTo>
                    <a:lnTo>
                      <a:pt x="658" y="421"/>
                    </a:lnTo>
                    <a:lnTo>
                      <a:pt x="631" y="435"/>
                    </a:lnTo>
                    <a:lnTo>
                      <a:pt x="627" y="450"/>
                    </a:lnTo>
                    <a:lnTo>
                      <a:pt x="608" y="437"/>
                    </a:lnTo>
                    <a:lnTo>
                      <a:pt x="596" y="442"/>
                    </a:lnTo>
                    <a:lnTo>
                      <a:pt x="579" y="425"/>
                    </a:lnTo>
                    <a:lnTo>
                      <a:pt x="564" y="431"/>
                    </a:lnTo>
                    <a:lnTo>
                      <a:pt x="539" y="429"/>
                    </a:lnTo>
                    <a:lnTo>
                      <a:pt x="533" y="421"/>
                    </a:lnTo>
                    <a:lnTo>
                      <a:pt x="508" y="421"/>
                    </a:lnTo>
                    <a:lnTo>
                      <a:pt x="496" y="414"/>
                    </a:lnTo>
                    <a:lnTo>
                      <a:pt x="469" y="419"/>
                    </a:lnTo>
                    <a:lnTo>
                      <a:pt x="454" y="454"/>
                    </a:lnTo>
                    <a:lnTo>
                      <a:pt x="454" y="477"/>
                    </a:lnTo>
                    <a:lnTo>
                      <a:pt x="435" y="481"/>
                    </a:lnTo>
                    <a:lnTo>
                      <a:pt x="412" y="498"/>
                    </a:lnTo>
                    <a:lnTo>
                      <a:pt x="410" y="510"/>
                    </a:lnTo>
                    <a:lnTo>
                      <a:pt x="389" y="527"/>
                    </a:lnTo>
                    <a:lnTo>
                      <a:pt x="383" y="531"/>
                    </a:lnTo>
                    <a:lnTo>
                      <a:pt x="383" y="525"/>
                    </a:lnTo>
                    <a:lnTo>
                      <a:pt x="369" y="517"/>
                    </a:lnTo>
                    <a:lnTo>
                      <a:pt x="354" y="512"/>
                    </a:lnTo>
                    <a:lnTo>
                      <a:pt x="331" y="500"/>
                    </a:lnTo>
                    <a:lnTo>
                      <a:pt x="331" y="485"/>
                    </a:lnTo>
                    <a:lnTo>
                      <a:pt x="314" y="485"/>
                    </a:lnTo>
                    <a:lnTo>
                      <a:pt x="314" y="471"/>
                    </a:lnTo>
                    <a:lnTo>
                      <a:pt x="306" y="450"/>
                    </a:lnTo>
                    <a:lnTo>
                      <a:pt x="281" y="427"/>
                    </a:lnTo>
                    <a:lnTo>
                      <a:pt x="258" y="423"/>
                    </a:lnTo>
                    <a:lnTo>
                      <a:pt x="239" y="406"/>
                    </a:lnTo>
                    <a:lnTo>
                      <a:pt x="227" y="404"/>
                    </a:lnTo>
                    <a:lnTo>
                      <a:pt x="227" y="421"/>
                    </a:lnTo>
                    <a:lnTo>
                      <a:pt x="208" y="425"/>
                    </a:lnTo>
                    <a:lnTo>
                      <a:pt x="196" y="435"/>
                    </a:lnTo>
                    <a:lnTo>
                      <a:pt x="173" y="435"/>
                    </a:lnTo>
                    <a:lnTo>
                      <a:pt x="162" y="444"/>
                    </a:lnTo>
                    <a:lnTo>
                      <a:pt x="148" y="437"/>
                    </a:lnTo>
                    <a:lnTo>
                      <a:pt x="141" y="439"/>
                    </a:lnTo>
                    <a:lnTo>
                      <a:pt x="139" y="454"/>
                    </a:lnTo>
                    <a:lnTo>
                      <a:pt x="114" y="454"/>
                    </a:lnTo>
                    <a:lnTo>
                      <a:pt x="102" y="450"/>
                    </a:lnTo>
                    <a:lnTo>
                      <a:pt x="96" y="444"/>
                    </a:lnTo>
                    <a:lnTo>
                      <a:pt x="93" y="427"/>
                    </a:lnTo>
                    <a:lnTo>
                      <a:pt x="96" y="412"/>
                    </a:lnTo>
                    <a:lnTo>
                      <a:pt x="83" y="408"/>
                    </a:lnTo>
                    <a:lnTo>
                      <a:pt x="79" y="387"/>
                    </a:lnTo>
                    <a:lnTo>
                      <a:pt x="62" y="381"/>
                    </a:lnTo>
                    <a:lnTo>
                      <a:pt x="58" y="367"/>
                    </a:lnTo>
                    <a:lnTo>
                      <a:pt x="66" y="356"/>
                    </a:lnTo>
                    <a:lnTo>
                      <a:pt x="68" y="346"/>
                    </a:lnTo>
                    <a:lnTo>
                      <a:pt x="58" y="331"/>
                    </a:lnTo>
                    <a:lnTo>
                      <a:pt x="60" y="314"/>
                    </a:lnTo>
                    <a:lnTo>
                      <a:pt x="60" y="294"/>
                    </a:lnTo>
                    <a:lnTo>
                      <a:pt x="66" y="283"/>
                    </a:lnTo>
                    <a:lnTo>
                      <a:pt x="66" y="262"/>
                    </a:lnTo>
                    <a:lnTo>
                      <a:pt x="54" y="252"/>
                    </a:lnTo>
                    <a:lnTo>
                      <a:pt x="48" y="235"/>
                    </a:lnTo>
                    <a:lnTo>
                      <a:pt x="10" y="204"/>
                    </a:lnTo>
                    <a:lnTo>
                      <a:pt x="12" y="194"/>
                    </a:lnTo>
                    <a:lnTo>
                      <a:pt x="0" y="185"/>
                    </a:lnTo>
                    <a:lnTo>
                      <a:pt x="2" y="185"/>
                    </a:lnTo>
                    <a:lnTo>
                      <a:pt x="0" y="175"/>
                    </a:lnTo>
                    <a:lnTo>
                      <a:pt x="18" y="156"/>
                    </a:lnTo>
                    <a:lnTo>
                      <a:pt x="23" y="141"/>
                    </a:lnTo>
                    <a:lnTo>
                      <a:pt x="25" y="137"/>
                    </a:lnTo>
                    <a:lnTo>
                      <a:pt x="23" y="123"/>
                    </a:lnTo>
                    <a:lnTo>
                      <a:pt x="29" y="104"/>
                    </a:lnTo>
                    <a:lnTo>
                      <a:pt x="50" y="96"/>
                    </a:lnTo>
                    <a:lnTo>
                      <a:pt x="50" y="77"/>
                    </a:lnTo>
                    <a:lnTo>
                      <a:pt x="66" y="71"/>
                    </a:lnTo>
                    <a:lnTo>
                      <a:pt x="64" y="52"/>
                    </a:lnTo>
                    <a:lnTo>
                      <a:pt x="96" y="21"/>
                    </a:lnTo>
                    <a:lnTo>
                      <a:pt x="108" y="25"/>
                    </a:lnTo>
                    <a:lnTo>
                      <a:pt x="104" y="33"/>
                    </a:lnTo>
                    <a:lnTo>
                      <a:pt x="118" y="31"/>
                    </a:lnTo>
                    <a:lnTo>
                      <a:pt x="152" y="0"/>
                    </a:lnTo>
                    <a:lnTo>
                      <a:pt x="164" y="0"/>
                    </a:lnTo>
                    <a:lnTo>
                      <a:pt x="162" y="37"/>
                    </a:lnTo>
                    <a:lnTo>
                      <a:pt x="143" y="69"/>
                    </a:lnTo>
                    <a:lnTo>
                      <a:pt x="168" y="100"/>
                    </a:lnTo>
                    <a:lnTo>
                      <a:pt x="196" y="102"/>
                    </a:lnTo>
                    <a:lnTo>
                      <a:pt x="208" y="110"/>
                    </a:lnTo>
                    <a:lnTo>
                      <a:pt x="235" y="100"/>
                    </a:lnTo>
                    <a:lnTo>
                      <a:pt x="256" y="121"/>
                    </a:lnTo>
                    <a:lnTo>
                      <a:pt x="248" y="135"/>
                    </a:lnTo>
                    <a:lnTo>
                      <a:pt x="260" y="154"/>
                    </a:lnTo>
                    <a:lnTo>
                      <a:pt x="277" y="154"/>
                    </a:lnTo>
                    <a:lnTo>
                      <a:pt x="285" y="141"/>
                    </a:lnTo>
                    <a:lnTo>
                      <a:pt x="296" y="154"/>
                    </a:lnTo>
                    <a:lnTo>
                      <a:pt x="308" y="144"/>
                    </a:lnTo>
                    <a:lnTo>
                      <a:pt x="327" y="146"/>
                    </a:lnTo>
                    <a:lnTo>
                      <a:pt x="341" y="164"/>
                    </a:lnTo>
                    <a:lnTo>
                      <a:pt x="346" y="194"/>
                    </a:lnTo>
                    <a:lnTo>
                      <a:pt x="360" y="208"/>
                    </a:lnTo>
                    <a:lnTo>
                      <a:pt x="356" y="219"/>
                    </a:lnTo>
                    <a:lnTo>
                      <a:pt x="364" y="239"/>
                    </a:lnTo>
                    <a:lnTo>
                      <a:pt x="400" y="235"/>
                    </a:lnTo>
                    <a:lnTo>
                      <a:pt x="408" y="252"/>
                    </a:lnTo>
                    <a:lnTo>
                      <a:pt x="419" y="252"/>
                    </a:lnTo>
                    <a:lnTo>
                      <a:pt x="437" y="269"/>
                    </a:lnTo>
                    <a:lnTo>
                      <a:pt x="448" y="262"/>
                    </a:lnTo>
                    <a:lnTo>
                      <a:pt x="456" y="267"/>
                    </a:lnTo>
                    <a:lnTo>
                      <a:pt x="477" y="281"/>
                    </a:lnTo>
                    <a:lnTo>
                      <a:pt x="481" y="275"/>
                    </a:lnTo>
                    <a:lnTo>
                      <a:pt x="502" y="283"/>
                    </a:lnTo>
                    <a:lnTo>
                      <a:pt x="500" y="296"/>
                    </a:lnTo>
                    <a:lnTo>
                      <a:pt x="525" y="314"/>
                    </a:lnTo>
                    <a:lnTo>
                      <a:pt x="579" y="312"/>
                    </a:lnTo>
                    <a:lnTo>
                      <a:pt x="585" y="302"/>
                    </a:lnTo>
                    <a:lnTo>
                      <a:pt x="610" y="287"/>
                    </a:lnTo>
                    <a:lnTo>
                      <a:pt x="614" y="302"/>
                    </a:lnTo>
                    <a:lnTo>
                      <a:pt x="629" y="321"/>
                    </a:lnTo>
                    <a:lnTo>
                      <a:pt x="639" y="312"/>
                    </a:lnTo>
                    <a:lnTo>
                      <a:pt x="654" y="321"/>
                    </a:lnTo>
                    <a:lnTo>
                      <a:pt x="667" y="339"/>
                    </a:lnTo>
                    <a:lnTo>
                      <a:pt x="679" y="333"/>
                    </a:lnTo>
                    <a:lnTo>
                      <a:pt x="694" y="339"/>
                    </a:lnTo>
                    <a:lnTo>
                      <a:pt x="702" y="35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13" name="Ненецкий АО">
                <a:extLst>
                  <a:ext uri="{FF2B5EF4-FFF2-40B4-BE49-F238E27FC236}">
                    <a16:creationId xmlns:a16="http://schemas.microsoft.com/office/drawing/2014/main" id="{3C70D78D-90DE-127D-5E55-8E15575F757E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3029239" y="2842399"/>
                <a:ext cx="1325567" cy="735582"/>
              </a:xfrm>
              <a:custGeom>
                <a:avLst/>
                <a:gdLst>
                  <a:gd name="T0" fmla="*/ 0 w 249"/>
                  <a:gd name="T1" fmla="*/ 63 h 155"/>
                  <a:gd name="T2" fmla="*/ 12 w 249"/>
                  <a:gd name="T3" fmla="*/ 38 h 155"/>
                  <a:gd name="T4" fmla="*/ 31 w 249"/>
                  <a:gd name="T5" fmla="*/ 4 h 155"/>
                  <a:gd name="T6" fmla="*/ 53 w 249"/>
                  <a:gd name="T7" fmla="*/ 21 h 155"/>
                  <a:gd name="T8" fmla="*/ 46 w 249"/>
                  <a:gd name="T9" fmla="*/ 46 h 155"/>
                  <a:gd name="T10" fmla="*/ 25 w 249"/>
                  <a:gd name="T11" fmla="*/ 50 h 155"/>
                  <a:gd name="T12" fmla="*/ 30 w 249"/>
                  <a:gd name="T13" fmla="*/ 70 h 155"/>
                  <a:gd name="T14" fmla="*/ 57 w 249"/>
                  <a:gd name="T15" fmla="*/ 59 h 155"/>
                  <a:gd name="T16" fmla="*/ 83 w 249"/>
                  <a:gd name="T17" fmla="*/ 61 h 155"/>
                  <a:gd name="T18" fmla="*/ 116 w 249"/>
                  <a:gd name="T19" fmla="*/ 67 h 155"/>
                  <a:gd name="T20" fmla="*/ 136 w 249"/>
                  <a:gd name="T21" fmla="*/ 61 h 155"/>
                  <a:gd name="T22" fmla="*/ 127 w 249"/>
                  <a:gd name="T23" fmla="*/ 74 h 155"/>
                  <a:gd name="T24" fmla="*/ 133 w 249"/>
                  <a:gd name="T25" fmla="*/ 84 h 155"/>
                  <a:gd name="T26" fmla="*/ 156 w 249"/>
                  <a:gd name="T27" fmla="*/ 83 h 155"/>
                  <a:gd name="T28" fmla="*/ 175 w 249"/>
                  <a:gd name="T29" fmla="*/ 85 h 155"/>
                  <a:gd name="T30" fmla="*/ 182 w 249"/>
                  <a:gd name="T31" fmla="*/ 95 h 155"/>
                  <a:gd name="T32" fmla="*/ 188 w 249"/>
                  <a:gd name="T33" fmla="*/ 97 h 155"/>
                  <a:gd name="T34" fmla="*/ 202 w 249"/>
                  <a:gd name="T35" fmla="*/ 88 h 155"/>
                  <a:gd name="T36" fmla="*/ 198 w 249"/>
                  <a:gd name="T37" fmla="*/ 64 h 155"/>
                  <a:gd name="T38" fmla="*/ 203 w 249"/>
                  <a:gd name="T39" fmla="*/ 45 h 155"/>
                  <a:gd name="T40" fmla="*/ 213 w 249"/>
                  <a:gd name="T41" fmla="*/ 71 h 155"/>
                  <a:gd name="T42" fmla="*/ 238 w 249"/>
                  <a:gd name="T43" fmla="*/ 87 h 155"/>
                  <a:gd name="T44" fmla="*/ 249 w 249"/>
                  <a:gd name="T45" fmla="*/ 105 h 155"/>
                  <a:gd name="T46" fmla="*/ 248 w 249"/>
                  <a:gd name="T47" fmla="*/ 121 h 155"/>
                  <a:gd name="T48" fmla="*/ 246 w 249"/>
                  <a:gd name="T49" fmla="*/ 132 h 155"/>
                  <a:gd name="T50" fmla="*/ 230 w 249"/>
                  <a:gd name="T51" fmla="*/ 134 h 155"/>
                  <a:gd name="T52" fmla="*/ 220 w 249"/>
                  <a:gd name="T53" fmla="*/ 142 h 155"/>
                  <a:gd name="T54" fmla="*/ 201 w 249"/>
                  <a:gd name="T55" fmla="*/ 151 h 155"/>
                  <a:gd name="T56" fmla="*/ 181 w 249"/>
                  <a:gd name="T57" fmla="*/ 152 h 155"/>
                  <a:gd name="T58" fmla="*/ 149 w 249"/>
                  <a:gd name="T59" fmla="*/ 136 h 155"/>
                  <a:gd name="T60" fmla="*/ 130 w 249"/>
                  <a:gd name="T61" fmla="*/ 127 h 155"/>
                  <a:gd name="T62" fmla="*/ 107 w 249"/>
                  <a:gd name="T63" fmla="*/ 113 h 155"/>
                  <a:gd name="T64" fmla="*/ 93 w 249"/>
                  <a:gd name="T65" fmla="*/ 104 h 155"/>
                  <a:gd name="T66" fmla="*/ 77 w 249"/>
                  <a:gd name="T67" fmla="*/ 107 h 155"/>
                  <a:gd name="T68" fmla="*/ 32 w 249"/>
                  <a:gd name="T69" fmla="*/ 100 h 155"/>
                  <a:gd name="T70" fmla="*/ 24 w 249"/>
                  <a:gd name="T71" fmla="*/ 105 h 155"/>
                  <a:gd name="T72" fmla="*/ 15 w 249"/>
                  <a:gd name="T73" fmla="*/ 92 h 155"/>
                  <a:gd name="T74" fmla="*/ 5 w 249"/>
                  <a:gd name="T75" fmla="*/ 77 h 155"/>
                  <a:gd name="T76" fmla="*/ 89 w 249"/>
                  <a:gd name="T77" fmla="*/ 22 h 155"/>
                  <a:gd name="T78" fmla="*/ 97 w 249"/>
                  <a:gd name="T79" fmla="*/ 37 h 155"/>
                  <a:gd name="T80" fmla="*/ 95 w 249"/>
                  <a:gd name="T81" fmla="*/ 19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9" h="155">
                    <a:moveTo>
                      <a:pt x="0" y="63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4" y="59"/>
                      <a:pt x="11" y="55"/>
                      <a:pt x="10" y="50"/>
                    </a:cubicBezTo>
                    <a:cubicBezTo>
                      <a:pt x="10" y="46"/>
                      <a:pt x="8" y="43"/>
                      <a:pt x="12" y="38"/>
                    </a:cubicBezTo>
                    <a:cubicBezTo>
                      <a:pt x="16" y="34"/>
                      <a:pt x="31" y="26"/>
                      <a:pt x="32" y="23"/>
                    </a:cubicBezTo>
                    <a:cubicBezTo>
                      <a:pt x="34" y="19"/>
                      <a:pt x="32" y="5"/>
                      <a:pt x="31" y="4"/>
                    </a:cubicBezTo>
                    <a:cubicBezTo>
                      <a:pt x="30" y="4"/>
                      <a:pt x="34" y="0"/>
                      <a:pt x="39" y="8"/>
                    </a:cubicBezTo>
                    <a:cubicBezTo>
                      <a:pt x="43" y="16"/>
                      <a:pt x="48" y="18"/>
                      <a:pt x="53" y="21"/>
                    </a:cubicBezTo>
                    <a:cubicBezTo>
                      <a:pt x="58" y="23"/>
                      <a:pt x="55" y="32"/>
                      <a:pt x="52" y="38"/>
                    </a:cubicBezTo>
                    <a:cubicBezTo>
                      <a:pt x="50" y="45"/>
                      <a:pt x="50" y="48"/>
                      <a:pt x="46" y="46"/>
                    </a:cubicBezTo>
                    <a:cubicBezTo>
                      <a:pt x="41" y="43"/>
                      <a:pt x="33" y="42"/>
                      <a:pt x="30" y="43"/>
                    </a:cubicBezTo>
                    <a:cubicBezTo>
                      <a:pt x="26" y="45"/>
                      <a:pt x="23" y="46"/>
                      <a:pt x="25" y="50"/>
                    </a:cubicBezTo>
                    <a:cubicBezTo>
                      <a:pt x="26" y="53"/>
                      <a:pt x="27" y="56"/>
                      <a:pt x="25" y="59"/>
                    </a:cubicBezTo>
                    <a:cubicBezTo>
                      <a:pt x="23" y="63"/>
                      <a:pt x="26" y="68"/>
                      <a:pt x="30" y="70"/>
                    </a:cubicBezTo>
                    <a:cubicBezTo>
                      <a:pt x="33" y="72"/>
                      <a:pt x="44" y="73"/>
                      <a:pt x="46" y="70"/>
                    </a:cubicBezTo>
                    <a:cubicBezTo>
                      <a:pt x="48" y="67"/>
                      <a:pt x="53" y="56"/>
                      <a:pt x="57" y="59"/>
                    </a:cubicBezTo>
                    <a:cubicBezTo>
                      <a:pt x="61" y="62"/>
                      <a:pt x="65" y="65"/>
                      <a:pt x="68" y="62"/>
                    </a:cubicBezTo>
                    <a:cubicBezTo>
                      <a:pt x="71" y="59"/>
                      <a:pt x="78" y="64"/>
                      <a:pt x="83" y="61"/>
                    </a:cubicBezTo>
                    <a:cubicBezTo>
                      <a:pt x="89" y="58"/>
                      <a:pt x="97" y="56"/>
                      <a:pt x="104" y="61"/>
                    </a:cubicBezTo>
                    <a:cubicBezTo>
                      <a:pt x="110" y="65"/>
                      <a:pt x="113" y="72"/>
                      <a:pt x="116" y="67"/>
                    </a:cubicBezTo>
                    <a:cubicBezTo>
                      <a:pt x="118" y="61"/>
                      <a:pt x="120" y="60"/>
                      <a:pt x="123" y="59"/>
                    </a:cubicBezTo>
                    <a:cubicBezTo>
                      <a:pt x="125" y="58"/>
                      <a:pt x="135" y="59"/>
                      <a:pt x="136" y="61"/>
                    </a:cubicBezTo>
                    <a:cubicBezTo>
                      <a:pt x="137" y="63"/>
                      <a:pt x="134" y="65"/>
                      <a:pt x="132" y="67"/>
                    </a:cubicBezTo>
                    <a:cubicBezTo>
                      <a:pt x="130" y="70"/>
                      <a:pt x="128" y="72"/>
                      <a:pt x="127" y="74"/>
                    </a:cubicBezTo>
                    <a:cubicBezTo>
                      <a:pt x="127" y="76"/>
                      <a:pt x="122" y="74"/>
                      <a:pt x="123" y="76"/>
                    </a:cubicBezTo>
                    <a:cubicBezTo>
                      <a:pt x="124" y="78"/>
                      <a:pt x="129" y="87"/>
                      <a:pt x="133" y="84"/>
                    </a:cubicBezTo>
                    <a:cubicBezTo>
                      <a:pt x="138" y="81"/>
                      <a:pt x="138" y="79"/>
                      <a:pt x="144" y="79"/>
                    </a:cubicBezTo>
                    <a:cubicBezTo>
                      <a:pt x="151" y="79"/>
                      <a:pt x="154" y="80"/>
                      <a:pt x="156" y="83"/>
                    </a:cubicBezTo>
                    <a:cubicBezTo>
                      <a:pt x="157" y="86"/>
                      <a:pt x="159" y="90"/>
                      <a:pt x="163" y="88"/>
                    </a:cubicBezTo>
                    <a:cubicBezTo>
                      <a:pt x="167" y="86"/>
                      <a:pt x="172" y="86"/>
                      <a:pt x="175" y="85"/>
                    </a:cubicBezTo>
                    <a:cubicBezTo>
                      <a:pt x="177" y="84"/>
                      <a:pt x="178" y="81"/>
                      <a:pt x="183" y="84"/>
                    </a:cubicBezTo>
                    <a:cubicBezTo>
                      <a:pt x="188" y="88"/>
                      <a:pt x="185" y="91"/>
                      <a:pt x="182" y="95"/>
                    </a:cubicBezTo>
                    <a:cubicBezTo>
                      <a:pt x="178" y="98"/>
                      <a:pt x="180" y="102"/>
                      <a:pt x="182" y="104"/>
                    </a:cubicBezTo>
                    <a:cubicBezTo>
                      <a:pt x="184" y="105"/>
                      <a:pt x="188" y="100"/>
                      <a:pt x="188" y="97"/>
                    </a:cubicBezTo>
                    <a:cubicBezTo>
                      <a:pt x="187" y="94"/>
                      <a:pt x="195" y="96"/>
                      <a:pt x="197" y="98"/>
                    </a:cubicBezTo>
                    <a:cubicBezTo>
                      <a:pt x="200" y="100"/>
                      <a:pt x="204" y="92"/>
                      <a:pt x="202" y="88"/>
                    </a:cubicBezTo>
                    <a:cubicBezTo>
                      <a:pt x="200" y="83"/>
                      <a:pt x="202" y="78"/>
                      <a:pt x="203" y="75"/>
                    </a:cubicBezTo>
                    <a:cubicBezTo>
                      <a:pt x="204" y="71"/>
                      <a:pt x="202" y="68"/>
                      <a:pt x="198" y="64"/>
                    </a:cubicBezTo>
                    <a:cubicBezTo>
                      <a:pt x="195" y="61"/>
                      <a:pt x="191" y="58"/>
                      <a:pt x="193" y="52"/>
                    </a:cubicBezTo>
                    <a:cubicBezTo>
                      <a:pt x="195" y="47"/>
                      <a:pt x="200" y="40"/>
                      <a:pt x="203" y="45"/>
                    </a:cubicBezTo>
                    <a:cubicBezTo>
                      <a:pt x="206" y="50"/>
                      <a:pt x="210" y="61"/>
                      <a:pt x="210" y="64"/>
                    </a:cubicBezTo>
                    <a:cubicBezTo>
                      <a:pt x="209" y="68"/>
                      <a:pt x="210" y="72"/>
                      <a:pt x="213" y="71"/>
                    </a:cubicBezTo>
                    <a:cubicBezTo>
                      <a:pt x="216" y="71"/>
                      <a:pt x="220" y="74"/>
                      <a:pt x="223" y="77"/>
                    </a:cubicBezTo>
                    <a:cubicBezTo>
                      <a:pt x="225" y="80"/>
                      <a:pt x="232" y="79"/>
                      <a:pt x="238" y="87"/>
                    </a:cubicBezTo>
                    <a:cubicBezTo>
                      <a:pt x="244" y="94"/>
                      <a:pt x="243" y="96"/>
                      <a:pt x="247" y="102"/>
                    </a:cubicBezTo>
                    <a:cubicBezTo>
                      <a:pt x="247" y="103"/>
                      <a:pt x="248" y="104"/>
                      <a:pt x="249" y="105"/>
                    </a:cubicBezTo>
                    <a:cubicBezTo>
                      <a:pt x="241" y="116"/>
                      <a:pt x="241" y="116"/>
                      <a:pt x="241" y="116"/>
                    </a:cubicBezTo>
                    <a:cubicBezTo>
                      <a:pt x="248" y="121"/>
                      <a:pt x="248" y="121"/>
                      <a:pt x="248" y="121"/>
                    </a:cubicBezTo>
                    <a:cubicBezTo>
                      <a:pt x="247" y="131"/>
                      <a:pt x="247" y="131"/>
                      <a:pt x="247" y="131"/>
                    </a:cubicBezTo>
                    <a:cubicBezTo>
                      <a:pt x="246" y="132"/>
                      <a:pt x="246" y="132"/>
                      <a:pt x="246" y="132"/>
                    </a:cubicBezTo>
                    <a:cubicBezTo>
                      <a:pt x="238" y="128"/>
                      <a:pt x="238" y="128"/>
                      <a:pt x="238" y="128"/>
                    </a:cubicBezTo>
                    <a:cubicBezTo>
                      <a:pt x="230" y="134"/>
                      <a:pt x="230" y="134"/>
                      <a:pt x="230" y="134"/>
                    </a:cubicBezTo>
                    <a:cubicBezTo>
                      <a:pt x="223" y="135"/>
                      <a:pt x="223" y="135"/>
                      <a:pt x="223" y="135"/>
                    </a:cubicBezTo>
                    <a:cubicBezTo>
                      <a:pt x="220" y="142"/>
                      <a:pt x="220" y="142"/>
                      <a:pt x="220" y="142"/>
                    </a:cubicBezTo>
                    <a:cubicBezTo>
                      <a:pt x="210" y="140"/>
                      <a:pt x="210" y="140"/>
                      <a:pt x="210" y="140"/>
                    </a:cubicBezTo>
                    <a:cubicBezTo>
                      <a:pt x="201" y="151"/>
                      <a:pt x="201" y="151"/>
                      <a:pt x="201" y="151"/>
                    </a:cubicBezTo>
                    <a:cubicBezTo>
                      <a:pt x="185" y="155"/>
                      <a:pt x="185" y="155"/>
                      <a:pt x="185" y="155"/>
                    </a:cubicBezTo>
                    <a:cubicBezTo>
                      <a:pt x="181" y="152"/>
                      <a:pt x="181" y="152"/>
                      <a:pt x="181" y="152"/>
                    </a:cubicBezTo>
                    <a:cubicBezTo>
                      <a:pt x="172" y="152"/>
                      <a:pt x="172" y="152"/>
                      <a:pt x="172" y="152"/>
                    </a:cubicBezTo>
                    <a:cubicBezTo>
                      <a:pt x="149" y="136"/>
                      <a:pt x="149" y="136"/>
                      <a:pt x="149" y="136"/>
                    </a:cubicBezTo>
                    <a:cubicBezTo>
                      <a:pt x="136" y="134"/>
                      <a:pt x="136" y="134"/>
                      <a:pt x="136" y="134"/>
                    </a:cubicBezTo>
                    <a:cubicBezTo>
                      <a:pt x="130" y="127"/>
                      <a:pt x="130" y="127"/>
                      <a:pt x="130" y="127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07" y="113"/>
                      <a:pt x="107" y="113"/>
                      <a:pt x="107" y="113"/>
                    </a:cubicBezTo>
                    <a:cubicBezTo>
                      <a:pt x="99" y="111"/>
                      <a:pt x="99" y="111"/>
                      <a:pt x="99" y="111"/>
                    </a:cubicBezTo>
                    <a:cubicBezTo>
                      <a:pt x="93" y="104"/>
                      <a:pt x="93" y="104"/>
                      <a:pt x="93" y="104"/>
                    </a:cubicBezTo>
                    <a:cubicBezTo>
                      <a:pt x="80" y="103"/>
                      <a:pt x="80" y="103"/>
                      <a:pt x="80" y="103"/>
                    </a:cubicBezTo>
                    <a:cubicBezTo>
                      <a:pt x="77" y="107"/>
                      <a:pt x="77" y="107"/>
                      <a:pt x="77" y="107"/>
                    </a:cubicBezTo>
                    <a:cubicBezTo>
                      <a:pt x="41" y="106"/>
                      <a:pt x="41" y="106"/>
                      <a:pt x="41" y="106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16" y="98"/>
                      <a:pt x="16" y="98"/>
                      <a:pt x="16" y="98"/>
                    </a:cubicBezTo>
                    <a:cubicBezTo>
                      <a:pt x="15" y="92"/>
                      <a:pt x="15" y="92"/>
                      <a:pt x="15" y="92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0" y="63"/>
                      <a:pt x="0" y="63"/>
                      <a:pt x="0" y="63"/>
                    </a:cubicBezTo>
                    <a:close/>
                    <a:moveTo>
                      <a:pt x="89" y="22"/>
                    </a:moveTo>
                    <a:cubicBezTo>
                      <a:pt x="82" y="27"/>
                      <a:pt x="82" y="27"/>
                      <a:pt x="82" y="33"/>
                    </a:cubicBezTo>
                    <a:cubicBezTo>
                      <a:pt x="82" y="39"/>
                      <a:pt x="89" y="38"/>
                      <a:pt x="97" y="37"/>
                    </a:cubicBezTo>
                    <a:cubicBezTo>
                      <a:pt x="104" y="36"/>
                      <a:pt x="106" y="31"/>
                      <a:pt x="105" y="28"/>
                    </a:cubicBezTo>
                    <a:cubicBezTo>
                      <a:pt x="104" y="24"/>
                      <a:pt x="100" y="19"/>
                      <a:pt x="95" y="19"/>
                    </a:cubicBezTo>
                    <a:cubicBezTo>
                      <a:pt x="91" y="19"/>
                      <a:pt x="89" y="22"/>
                      <a:pt x="89" y="2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14" name="Еврейская АО">
                <a:extLst>
                  <a:ext uri="{FF2B5EF4-FFF2-40B4-BE49-F238E27FC236}">
                    <a16:creationId xmlns:a16="http://schemas.microsoft.com/office/drawing/2014/main" id="{6CBA670B-673C-A1DB-AD45-7EA46C2FC98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736249" y="5142515"/>
                <a:ext cx="416315" cy="337047"/>
              </a:xfrm>
              <a:custGeom>
                <a:avLst/>
                <a:gdLst>
                  <a:gd name="T0" fmla="*/ 77 w 78"/>
                  <a:gd name="T1" fmla="*/ 27 h 71"/>
                  <a:gd name="T2" fmla="*/ 73 w 78"/>
                  <a:gd name="T3" fmla="*/ 20 h 71"/>
                  <a:gd name="T4" fmla="*/ 65 w 78"/>
                  <a:gd name="T5" fmla="*/ 15 h 71"/>
                  <a:gd name="T6" fmla="*/ 55 w 78"/>
                  <a:gd name="T7" fmla="*/ 29 h 71"/>
                  <a:gd name="T8" fmla="*/ 50 w 78"/>
                  <a:gd name="T9" fmla="*/ 37 h 71"/>
                  <a:gd name="T10" fmla="*/ 45 w 78"/>
                  <a:gd name="T11" fmla="*/ 48 h 71"/>
                  <a:gd name="T12" fmla="*/ 41 w 78"/>
                  <a:gd name="T13" fmla="*/ 57 h 71"/>
                  <a:gd name="T14" fmla="*/ 23 w 78"/>
                  <a:gd name="T15" fmla="*/ 69 h 71"/>
                  <a:gd name="T16" fmla="*/ 12 w 78"/>
                  <a:gd name="T17" fmla="*/ 66 h 71"/>
                  <a:gd name="T18" fmla="*/ 8 w 78"/>
                  <a:gd name="T19" fmla="*/ 59 h 71"/>
                  <a:gd name="T20" fmla="*/ 0 w 78"/>
                  <a:gd name="T21" fmla="*/ 53 h 71"/>
                  <a:gd name="T22" fmla="*/ 0 w 78"/>
                  <a:gd name="T23" fmla="*/ 53 h 71"/>
                  <a:gd name="T24" fmla="*/ 0 w 78"/>
                  <a:gd name="T25" fmla="*/ 46 h 71"/>
                  <a:gd name="T26" fmla="*/ 0 w 78"/>
                  <a:gd name="T27" fmla="*/ 37 h 71"/>
                  <a:gd name="T28" fmla="*/ 3 w 78"/>
                  <a:gd name="T29" fmla="*/ 34 h 71"/>
                  <a:gd name="T30" fmla="*/ 9 w 78"/>
                  <a:gd name="T31" fmla="*/ 33 h 71"/>
                  <a:gd name="T32" fmla="*/ 15 w 78"/>
                  <a:gd name="T33" fmla="*/ 27 h 71"/>
                  <a:gd name="T34" fmla="*/ 15 w 78"/>
                  <a:gd name="T35" fmla="*/ 17 h 71"/>
                  <a:gd name="T36" fmla="*/ 26 w 78"/>
                  <a:gd name="T37" fmla="*/ 18 h 71"/>
                  <a:gd name="T38" fmla="*/ 32 w 78"/>
                  <a:gd name="T39" fmla="*/ 15 h 71"/>
                  <a:gd name="T40" fmla="*/ 41 w 78"/>
                  <a:gd name="T41" fmla="*/ 20 h 71"/>
                  <a:gd name="T42" fmla="*/ 47 w 78"/>
                  <a:gd name="T43" fmla="*/ 16 h 71"/>
                  <a:gd name="T44" fmla="*/ 52 w 78"/>
                  <a:gd name="T45" fmla="*/ 15 h 71"/>
                  <a:gd name="T46" fmla="*/ 57 w 78"/>
                  <a:gd name="T47" fmla="*/ 8 h 71"/>
                  <a:gd name="T48" fmla="*/ 69 w 78"/>
                  <a:gd name="T49" fmla="*/ 6 h 71"/>
                  <a:gd name="T50" fmla="*/ 75 w 78"/>
                  <a:gd name="T51" fmla="*/ 0 h 71"/>
                  <a:gd name="T52" fmla="*/ 78 w 78"/>
                  <a:gd name="T53" fmla="*/ 1 h 71"/>
                  <a:gd name="T54" fmla="*/ 77 w 78"/>
                  <a:gd name="T55" fmla="*/ 2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8" h="71">
                    <a:moveTo>
                      <a:pt x="77" y="27"/>
                    </a:moveTo>
                    <a:cubicBezTo>
                      <a:pt x="74" y="25"/>
                      <a:pt x="73" y="21"/>
                      <a:pt x="73" y="20"/>
                    </a:cubicBezTo>
                    <a:cubicBezTo>
                      <a:pt x="72" y="18"/>
                      <a:pt x="68" y="11"/>
                      <a:pt x="65" y="15"/>
                    </a:cubicBezTo>
                    <a:cubicBezTo>
                      <a:pt x="63" y="19"/>
                      <a:pt x="55" y="24"/>
                      <a:pt x="55" y="29"/>
                    </a:cubicBezTo>
                    <a:cubicBezTo>
                      <a:pt x="55" y="33"/>
                      <a:pt x="53" y="33"/>
                      <a:pt x="50" y="37"/>
                    </a:cubicBezTo>
                    <a:cubicBezTo>
                      <a:pt x="46" y="40"/>
                      <a:pt x="44" y="44"/>
                      <a:pt x="45" y="48"/>
                    </a:cubicBezTo>
                    <a:cubicBezTo>
                      <a:pt x="45" y="51"/>
                      <a:pt x="44" y="54"/>
                      <a:pt x="41" y="57"/>
                    </a:cubicBezTo>
                    <a:cubicBezTo>
                      <a:pt x="37" y="59"/>
                      <a:pt x="26" y="67"/>
                      <a:pt x="23" y="69"/>
                    </a:cubicBezTo>
                    <a:cubicBezTo>
                      <a:pt x="19" y="71"/>
                      <a:pt x="15" y="69"/>
                      <a:pt x="12" y="66"/>
                    </a:cubicBezTo>
                    <a:cubicBezTo>
                      <a:pt x="9" y="63"/>
                      <a:pt x="11" y="59"/>
                      <a:pt x="8" y="59"/>
                    </a:cubicBezTo>
                    <a:cubicBezTo>
                      <a:pt x="4" y="58"/>
                      <a:pt x="1" y="56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37"/>
                      <a:pt x="0" y="37"/>
                    </a:cubicBezTo>
                    <a:cubicBezTo>
                      <a:pt x="0" y="36"/>
                      <a:pt x="3" y="34"/>
                      <a:pt x="3" y="34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8" y="1"/>
                      <a:pt x="78" y="1"/>
                      <a:pt x="78" y="1"/>
                    </a:cubicBezTo>
                    <a:lnTo>
                      <a:pt x="77" y="2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16" name="Санкт-Петербург г">
                <a:extLst>
                  <a:ext uri="{FF2B5EF4-FFF2-40B4-BE49-F238E27FC236}">
                    <a16:creationId xmlns:a16="http://schemas.microsoft.com/office/drawing/2014/main" id="{8FCE999B-5C5B-5FF2-3057-AE8ADFF8651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55536" y="3149840"/>
                <a:ext cx="79176" cy="70598"/>
              </a:xfrm>
              <a:custGeom>
                <a:avLst/>
                <a:gdLst>
                  <a:gd name="T0" fmla="*/ 3 w 15"/>
                  <a:gd name="T1" fmla="*/ 1 h 15"/>
                  <a:gd name="T2" fmla="*/ 6 w 15"/>
                  <a:gd name="T3" fmla="*/ 6 h 15"/>
                  <a:gd name="T4" fmla="*/ 9 w 15"/>
                  <a:gd name="T5" fmla="*/ 0 h 15"/>
                  <a:gd name="T6" fmla="*/ 15 w 15"/>
                  <a:gd name="T7" fmla="*/ 7 h 15"/>
                  <a:gd name="T8" fmla="*/ 8 w 15"/>
                  <a:gd name="T9" fmla="*/ 15 h 15"/>
                  <a:gd name="T10" fmla="*/ 0 w 15"/>
                  <a:gd name="T11" fmla="*/ 7 h 15"/>
                  <a:gd name="T12" fmla="*/ 3 w 15"/>
                  <a:gd name="T1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5">
                    <a:moveTo>
                      <a:pt x="3" y="1"/>
                    </a:moveTo>
                    <a:cubicBezTo>
                      <a:pt x="5" y="3"/>
                      <a:pt x="5" y="5"/>
                      <a:pt x="6" y="6"/>
                    </a:cubicBezTo>
                    <a:cubicBezTo>
                      <a:pt x="6" y="7"/>
                      <a:pt x="11" y="4"/>
                      <a:pt x="9" y="0"/>
                    </a:cubicBezTo>
                    <a:cubicBezTo>
                      <a:pt x="12" y="0"/>
                      <a:pt x="15" y="4"/>
                      <a:pt x="15" y="7"/>
                    </a:cubicBez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1"/>
                      <a:pt x="0" y="7"/>
                    </a:cubicBezTo>
                    <a:cubicBezTo>
                      <a:pt x="0" y="5"/>
                      <a:pt x="2" y="3"/>
                      <a:pt x="3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17" name="Москва г">
                <a:extLst>
                  <a:ext uri="{FF2B5EF4-FFF2-40B4-BE49-F238E27FC236}">
                    <a16:creationId xmlns:a16="http://schemas.microsoft.com/office/drawing/2014/main" id="{15C9230A-56F5-34D5-2E85-835C079F053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07008" y="3956020"/>
                <a:ext cx="102163" cy="95648"/>
              </a:xfrm>
              <a:custGeom>
                <a:avLst/>
                <a:gdLst>
                  <a:gd name="T0" fmla="*/ 2 w 40"/>
                  <a:gd name="T1" fmla="*/ 17 h 42"/>
                  <a:gd name="T2" fmla="*/ 15 w 40"/>
                  <a:gd name="T3" fmla="*/ 17 h 42"/>
                  <a:gd name="T4" fmla="*/ 15 w 40"/>
                  <a:gd name="T5" fmla="*/ 5 h 42"/>
                  <a:gd name="T6" fmla="*/ 27 w 40"/>
                  <a:gd name="T7" fmla="*/ 0 h 42"/>
                  <a:gd name="T8" fmla="*/ 29 w 40"/>
                  <a:gd name="T9" fmla="*/ 13 h 42"/>
                  <a:gd name="T10" fmla="*/ 40 w 40"/>
                  <a:gd name="T11" fmla="*/ 21 h 42"/>
                  <a:gd name="T12" fmla="*/ 31 w 40"/>
                  <a:gd name="T13" fmla="*/ 30 h 42"/>
                  <a:gd name="T14" fmla="*/ 31 w 40"/>
                  <a:gd name="T15" fmla="*/ 42 h 42"/>
                  <a:gd name="T16" fmla="*/ 23 w 40"/>
                  <a:gd name="T17" fmla="*/ 42 h 42"/>
                  <a:gd name="T18" fmla="*/ 17 w 40"/>
                  <a:gd name="T19" fmla="*/ 36 h 42"/>
                  <a:gd name="T20" fmla="*/ 11 w 40"/>
                  <a:gd name="T21" fmla="*/ 42 h 42"/>
                  <a:gd name="T22" fmla="*/ 0 w 40"/>
                  <a:gd name="T23" fmla="*/ 42 h 42"/>
                  <a:gd name="T24" fmla="*/ 2 w 40"/>
                  <a:gd name="T25" fmla="*/ 32 h 42"/>
                  <a:gd name="T26" fmla="*/ 4 w 40"/>
                  <a:gd name="T27" fmla="*/ 25 h 42"/>
                  <a:gd name="T28" fmla="*/ 2 w 40"/>
                  <a:gd name="T29" fmla="*/ 1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" h="42">
                    <a:moveTo>
                      <a:pt x="2" y="17"/>
                    </a:moveTo>
                    <a:lnTo>
                      <a:pt x="15" y="17"/>
                    </a:lnTo>
                    <a:lnTo>
                      <a:pt x="15" y="5"/>
                    </a:lnTo>
                    <a:lnTo>
                      <a:pt x="27" y="0"/>
                    </a:lnTo>
                    <a:lnTo>
                      <a:pt x="29" y="13"/>
                    </a:lnTo>
                    <a:lnTo>
                      <a:pt x="40" y="21"/>
                    </a:lnTo>
                    <a:lnTo>
                      <a:pt x="31" y="30"/>
                    </a:lnTo>
                    <a:lnTo>
                      <a:pt x="31" y="42"/>
                    </a:lnTo>
                    <a:lnTo>
                      <a:pt x="23" y="42"/>
                    </a:lnTo>
                    <a:lnTo>
                      <a:pt x="17" y="36"/>
                    </a:lnTo>
                    <a:lnTo>
                      <a:pt x="11" y="42"/>
                    </a:lnTo>
                    <a:lnTo>
                      <a:pt x="0" y="42"/>
                    </a:lnTo>
                    <a:lnTo>
                      <a:pt x="2" y="32"/>
                    </a:lnTo>
                    <a:lnTo>
                      <a:pt x="4" y="25"/>
                    </a:lnTo>
                    <a:lnTo>
                      <a:pt x="2" y="1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18" name="Ярославская обл.">
                <a:extLst>
                  <a:ext uri="{FF2B5EF4-FFF2-40B4-BE49-F238E27FC236}">
                    <a16:creationId xmlns:a16="http://schemas.microsoft.com/office/drawing/2014/main" id="{116F3390-3D64-FA2F-F0B6-720F1F03919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93456" y="3723731"/>
                <a:ext cx="372895" cy="275558"/>
              </a:xfrm>
              <a:custGeom>
                <a:avLst/>
                <a:gdLst>
                  <a:gd name="T0" fmla="*/ 63 w 146"/>
                  <a:gd name="T1" fmla="*/ 0 h 121"/>
                  <a:gd name="T2" fmla="*/ 88 w 146"/>
                  <a:gd name="T3" fmla="*/ 0 h 121"/>
                  <a:gd name="T4" fmla="*/ 111 w 146"/>
                  <a:gd name="T5" fmla="*/ 21 h 121"/>
                  <a:gd name="T6" fmla="*/ 119 w 146"/>
                  <a:gd name="T7" fmla="*/ 15 h 121"/>
                  <a:gd name="T8" fmla="*/ 127 w 146"/>
                  <a:gd name="T9" fmla="*/ 25 h 121"/>
                  <a:gd name="T10" fmla="*/ 127 w 146"/>
                  <a:gd name="T11" fmla="*/ 52 h 121"/>
                  <a:gd name="T12" fmla="*/ 146 w 146"/>
                  <a:gd name="T13" fmla="*/ 71 h 121"/>
                  <a:gd name="T14" fmla="*/ 144 w 146"/>
                  <a:gd name="T15" fmla="*/ 84 h 121"/>
                  <a:gd name="T16" fmla="*/ 129 w 146"/>
                  <a:gd name="T17" fmla="*/ 84 h 121"/>
                  <a:gd name="T18" fmla="*/ 125 w 146"/>
                  <a:gd name="T19" fmla="*/ 94 h 121"/>
                  <a:gd name="T20" fmla="*/ 117 w 146"/>
                  <a:gd name="T21" fmla="*/ 92 h 121"/>
                  <a:gd name="T22" fmla="*/ 102 w 146"/>
                  <a:gd name="T23" fmla="*/ 109 h 121"/>
                  <a:gd name="T24" fmla="*/ 92 w 146"/>
                  <a:gd name="T25" fmla="*/ 109 h 121"/>
                  <a:gd name="T26" fmla="*/ 90 w 146"/>
                  <a:gd name="T27" fmla="*/ 117 h 121"/>
                  <a:gd name="T28" fmla="*/ 75 w 146"/>
                  <a:gd name="T29" fmla="*/ 115 h 121"/>
                  <a:gd name="T30" fmla="*/ 71 w 146"/>
                  <a:gd name="T31" fmla="*/ 109 h 121"/>
                  <a:gd name="T32" fmla="*/ 50 w 146"/>
                  <a:gd name="T33" fmla="*/ 109 h 121"/>
                  <a:gd name="T34" fmla="*/ 40 w 146"/>
                  <a:gd name="T35" fmla="*/ 117 h 121"/>
                  <a:gd name="T36" fmla="*/ 23 w 146"/>
                  <a:gd name="T37" fmla="*/ 121 h 121"/>
                  <a:gd name="T38" fmla="*/ 0 w 146"/>
                  <a:gd name="T39" fmla="*/ 105 h 121"/>
                  <a:gd name="T40" fmla="*/ 2 w 146"/>
                  <a:gd name="T41" fmla="*/ 100 h 121"/>
                  <a:gd name="T42" fmla="*/ 6 w 146"/>
                  <a:gd name="T43" fmla="*/ 86 h 121"/>
                  <a:gd name="T44" fmla="*/ 29 w 146"/>
                  <a:gd name="T45" fmla="*/ 71 h 121"/>
                  <a:gd name="T46" fmla="*/ 23 w 146"/>
                  <a:gd name="T47" fmla="*/ 55 h 121"/>
                  <a:gd name="T48" fmla="*/ 31 w 146"/>
                  <a:gd name="T49" fmla="*/ 48 h 121"/>
                  <a:gd name="T50" fmla="*/ 29 w 146"/>
                  <a:gd name="T51" fmla="*/ 30 h 121"/>
                  <a:gd name="T52" fmla="*/ 40 w 146"/>
                  <a:gd name="T53" fmla="*/ 23 h 121"/>
                  <a:gd name="T54" fmla="*/ 44 w 146"/>
                  <a:gd name="T55" fmla="*/ 23 h 121"/>
                  <a:gd name="T56" fmla="*/ 50 w 146"/>
                  <a:gd name="T57" fmla="*/ 9 h 121"/>
                  <a:gd name="T58" fmla="*/ 63 w 146"/>
                  <a:gd name="T5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6" h="121">
                    <a:moveTo>
                      <a:pt x="63" y="0"/>
                    </a:moveTo>
                    <a:lnTo>
                      <a:pt x="88" y="0"/>
                    </a:lnTo>
                    <a:lnTo>
                      <a:pt x="111" y="21"/>
                    </a:lnTo>
                    <a:lnTo>
                      <a:pt x="119" y="15"/>
                    </a:lnTo>
                    <a:lnTo>
                      <a:pt x="127" y="25"/>
                    </a:lnTo>
                    <a:lnTo>
                      <a:pt x="127" y="52"/>
                    </a:lnTo>
                    <a:lnTo>
                      <a:pt x="146" y="71"/>
                    </a:lnTo>
                    <a:lnTo>
                      <a:pt x="144" y="84"/>
                    </a:lnTo>
                    <a:lnTo>
                      <a:pt x="129" y="84"/>
                    </a:lnTo>
                    <a:lnTo>
                      <a:pt x="125" y="94"/>
                    </a:lnTo>
                    <a:lnTo>
                      <a:pt x="117" y="92"/>
                    </a:lnTo>
                    <a:lnTo>
                      <a:pt x="102" y="109"/>
                    </a:lnTo>
                    <a:lnTo>
                      <a:pt x="92" y="109"/>
                    </a:lnTo>
                    <a:lnTo>
                      <a:pt x="90" y="117"/>
                    </a:lnTo>
                    <a:lnTo>
                      <a:pt x="75" y="115"/>
                    </a:lnTo>
                    <a:lnTo>
                      <a:pt x="71" y="109"/>
                    </a:lnTo>
                    <a:lnTo>
                      <a:pt x="50" y="109"/>
                    </a:lnTo>
                    <a:lnTo>
                      <a:pt x="40" y="117"/>
                    </a:lnTo>
                    <a:lnTo>
                      <a:pt x="23" y="121"/>
                    </a:lnTo>
                    <a:lnTo>
                      <a:pt x="0" y="105"/>
                    </a:lnTo>
                    <a:lnTo>
                      <a:pt x="2" y="100"/>
                    </a:lnTo>
                    <a:lnTo>
                      <a:pt x="6" y="86"/>
                    </a:lnTo>
                    <a:lnTo>
                      <a:pt x="29" y="71"/>
                    </a:lnTo>
                    <a:lnTo>
                      <a:pt x="23" y="55"/>
                    </a:lnTo>
                    <a:lnTo>
                      <a:pt x="31" y="48"/>
                    </a:lnTo>
                    <a:lnTo>
                      <a:pt x="29" y="30"/>
                    </a:lnTo>
                    <a:lnTo>
                      <a:pt x="40" y="23"/>
                    </a:lnTo>
                    <a:lnTo>
                      <a:pt x="44" y="23"/>
                    </a:lnTo>
                    <a:lnTo>
                      <a:pt x="50" y="9"/>
                    </a:lnTo>
                    <a:lnTo>
                      <a:pt x="6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19" name="Забайкальский край">
                <a:extLst>
                  <a:ext uri="{FF2B5EF4-FFF2-40B4-BE49-F238E27FC236}">
                    <a16:creationId xmlns:a16="http://schemas.microsoft.com/office/drawing/2014/main" id="{CB66B458-A73D-6E59-DBE1-FF73E6E78FA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537187" y="4691601"/>
                <a:ext cx="1093146" cy="1434726"/>
              </a:xfrm>
              <a:custGeom>
                <a:avLst/>
                <a:gdLst>
                  <a:gd name="T0" fmla="*/ 97 w 205"/>
                  <a:gd name="T1" fmla="*/ 4 h 302"/>
                  <a:gd name="T2" fmla="*/ 87 w 205"/>
                  <a:gd name="T3" fmla="*/ 0 h 302"/>
                  <a:gd name="T4" fmla="*/ 81 w 205"/>
                  <a:gd name="T5" fmla="*/ 13 h 302"/>
                  <a:gd name="T6" fmla="*/ 82 w 205"/>
                  <a:gd name="T7" fmla="*/ 19 h 302"/>
                  <a:gd name="T8" fmla="*/ 89 w 205"/>
                  <a:gd name="T9" fmla="*/ 36 h 302"/>
                  <a:gd name="T10" fmla="*/ 98 w 205"/>
                  <a:gd name="T11" fmla="*/ 39 h 302"/>
                  <a:gd name="T12" fmla="*/ 87 w 205"/>
                  <a:gd name="T13" fmla="*/ 55 h 302"/>
                  <a:gd name="T14" fmla="*/ 73 w 205"/>
                  <a:gd name="T15" fmla="*/ 55 h 302"/>
                  <a:gd name="T16" fmla="*/ 67 w 205"/>
                  <a:gd name="T17" fmla="*/ 63 h 302"/>
                  <a:gd name="T18" fmla="*/ 77 w 205"/>
                  <a:gd name="T19" fmla="*/ 77 h 302"/>
                  <a:gd name="T20" fmla="*/ 86 w 205"/>
                  <a:gd name="T21" fmla="*/ 94 h 302"/>
                  <a:gd name="T22" fmla="*/ 97 w 205"/>
                  <a:gd name="T23" fmla="*/ 93 h 302"/>
                  <a:gd name="T24" fmla="*/ 109 w 205"/>
                  <a:gd name="T25" fmla="*/ 114 h 302"/>
                  <a:gd name="T26" fmla="*/ 98 w 205"/>
                  <a:gd name="T27" fmla="*/ 121 h 302"/>
                  <a:gd name="T28" fmla="*/ 76 w 205"/>
                  <a:gd name="T29" fmla="*/ 150 h 302"/>
                  <a:gd name="T30" fmla="*/ 80 w 205"/>
                  <a:gd name="T31" fmla="*/ 167 h 302"/>
                  <a:gd name="T32" fmla="*/ 84 w 205"/>
                  <a:gd name="T33" fmla="*/ 183 h 302"/>
                  <a:gd name="T34" fmla="*/ 54 w 205"/>
                  <a:gd name="T35" fmla="*/ 204 h 302"/>
                  <a:gd name="T36" fmla="*/ 43 w 205"/>
                  <a:gd name="T37" fmla="*/ 222 h 302"/>
                  <a:gd name="T38" fmla="*/ 28 w 205"/>
                  <a:gd name="T39" fmla="*/ 233 h 302"/>
                  <a:gd name="T40" fmla="*/ 3 w 205"/>
                  <a:gd name="T41" fmla="*/ 244 h 302"/>
                  <a:gd name="T42" fmla="*/ 2 w 205"/>
                  <a:gd name="T43" fmla="*/ 258 h 302"/>
                  <a:gd name="T44" fmla="*/ 10 w 205"/>
                  <a:gd name="T45" fmla="*/ 273 h 302"/>
                  <a:gd name="T46" fmla="*/ 0 w 205"/>
                  <a:gd name="T47" fmla="*/ 288 h 302"/>
                  <a:gd name="T48" fmla="*/ 10 w 205"/>
                  <a:gd name="T49" fmla="*/ 299 h 302"/>
                  <a:gd name="T50" fmla="*/ 34 w 205"/>
                  <a:gd name="T51" fmla="*/ 299 h 302"/>
                  <a:gd name="T52" fmla="*/ 55 w 205"/>
                  <a:gd name="T53" fmla="*/ 295 h 302"/>
                  <a:gd name="T54" fmla="*/ 89 w 205"/>
                  <a:gd name="T55" fmla="*/ 274 h 302"/>
                  <a:gd name="T56" fmla="*/ 104 w 205"/>
                  <a:gd name="T57" fmla="*/ 253 h 302"/>
                  <a:gd name="T58" fmla="*/ 131 w 205"/>
                  <a:gd name="T59" fmla="*/ 244 h 302"/>
                  <a:gd name="T60" fmla="*/ 155 w 205"/>
                  <a:gd name="T61" fmla="*/ 237 h 302"/>
                  <a:gd name="T62" fmla="*/ 178 w 205"/>
                  <a:gd name="T63" fmla="*/ 239 h 302"/>
                  <a:gd name="T64" fmla="*/ 198 w 205"/>
                  <a:gd name="T65" fmla="*/ 218 h 302"/>
                  <a:gd name="T66" fmla="*/ 196 w 205"/>
                  <a:gd name="T67" fmla="*/ 199 h 302"/>
                  <a:gd name="T68" fmla="*/ 197 w 205"/>
                  <a:gd name="T69" fmla="*/ 176 h 302"/>
                  <a:gd name="T70" fmla="*/ 199 w 205"/>
                  <a:gd name="T71" fmla="*/ 145 h 302"/>
                  <a:gd name="T72" fmla="*/ 187 w 205"/>
                  <a:gd name="T73" fmla="*/ 141 h 302"/>
                  <a:gd name="T74" fmla="*/ 186 w 205"/>
                  <a:gd name="T75" fmla="*/ 120 h 302"/>
                  <a:gd name="T76" fmla="*/ 205 w 205"/>
                  <a:gd name="T77" fmla="*/ 104 h 302"/>
                  <a:gd name="T78" fmla="*/ 193 w 205"/>
                  <a:gd name="T79" fmla="*/ 93 h 302"/>
                  <a:gd name="T80" fmla="*/ 193 w 205"/>
                  <a:gd name="T81" fmla="*/ 81 h 302"/>
                  <a:gd name="T82" fmla="*/ 183 w 205"/>
                  <a:gd name="T83" fmla="*/ 73 h 302"/>
                  <a:gd name="T84" fmla="*/ 178 w 205"/>
                  <a:gd name="T85" fmla="*/ 54 h 302"/>
                  <a:gd name="T86" fmla="*/ 170 w 205"/>
                  <a:gd name="T87" fmla="*/ 55 h 302"/>
                  <a:gd name="T88" fmla="*/ 164 w 205"/>
                  <a:gd name="T89" fmla="*/ 48 h 302"/>
                  <a:gd name="T90" fmla="*/ 152 w 205"/>
                  <a:gd name="T91" fmla="*/ 51 h 302"/>
                  <a:gd name="T92" fmla="*/ 143 w 205"/>
                  <a:gd name="T93" fmla="*/ 49 h 302"/>
                  <a:gd name="T94" fmla="*/ 145 w 205"/>
                  <a:gd name="T95" fmla="*/ 39 h 302"/>
                  <a:gd name="T96" fmla="*/ 134 w 205"/>
                  <a:gd name="T97" fmla="*/ 38 h 302"/>
                  <a:gd name="T98" fmla="*/ 129 w 205"/>
                  <a:gd name="T99" fmla="*/ 31 h 302"/>
                  <a:gd name="T100" fmla="*/ 125 w 205"/>
                  <a:gd name="T101" fmla="*/ 24 h 302"/>
                  <a:gd name="T102" fmla="*/ 114 w 205"/>
                  <a:gd name="T103" fmla="*/ 14 h 302"/>
                  <a:gd name="T104" fmla="*/ 106 w 205"/>
                  <a:gd name="T105" fmla="*/ 5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5" h="302">
                    <a:moveTo>
                      <a:pt x="103" y="2"/>
                    </a:moveTo>
                    <a:cubicBezTo>
                      <a:pt x="97" y="4"/>
                      <a:pt x="97" y="4"/>
                      <a:pt x="97" y="4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1" y="13"/>
                      <a:pt x="81" y="13"/>
                      <a:pt x="81" y="13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89" y="36"/>
                      <a:pt x="89" y="36"/>
                      <a:pt x="89" y="36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8" y="39"/>
                      <a:pt x="98" y="39"/>
                      <a:pt x="98" y="39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0" y="52"/>
                      <a:pt x="80" y="52"/>
                      <a:pt x="80" y="52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69" y="55"/>
                      <a:pt x="69" y="55"/>
                      <a:pt x="69" y="55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74" y="67"/>
                      <a:pt x="74" y="67"/>
                      <a:pt x="74" y="67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84" y="84"/>
                      <a:pt x="84" y="84"/>
                      <a:pt x="84" y="84"/>
                    </a:cubicBezTo>
                    <a:cubicBezTo>
                      <a:pt x="86" y="94"/>
                      <a:pt x="86" y="94"/>
                      <a:pt x="86" y="94"/>
                    </a:cubicBezTo>
                    <a:cubicBezTo>
                      <a:pt x="92" y="94"/>
                      <a:pt x="92" y="94"/>
                      <a:pt x="92" y="94"/>
                    </a:cubicBezTo>
                    <a:cubicBezTo>
                      <a:pt x="97" y="93"/>
                      <a:pt x="97" y="93"/>
                      <a:pt x="97" y="93"/>
                    </a:cubicBezTo>
                    <a:cubicBezTo>
                      <a:pt x="108" y="103"/>
                      <a:pt x="108" y="103"/>
                      <a:pt x="108" y="103"/>
                    </a:cubicBezTo>
                    <a:cubicBezTo>
                      <a:pt x="109" y="114"/>
                      <a:pt x="109" y="114"/>
                      <a:pt x="109" y="114"/>
                    </a:cubicBezTo>
                    <a:cubicBezTo>
                      <a:pt x="107" y="119"/>
                      <a:pt x="107" y="119"/>
                      <a:pt x="107" y="119"/>
                    </a:cubicBezTo>
                    <a:cubicBezTo>
                      <a:pt x="98" y="121"/>
                      <a:pt x="98" y="121"/>
                      <a:pt x="98" y="121"/>
                    </a:cubicBezTo>
                    <a:cubicBezTo>
                      <a:pt x="84" y="143"/>
                      <a:pt x="84" y="143"/>
                      <a:pt x="84" y="143"/>
                    </a:cubicBezTo>
                    <a:cubicBezTo>
                      <a:pt x="76" y="150"/>
                      <a:pt x="76" y="150"/>
                      <a:pt x="76" y="150"/>
                    </a:cubicBezTo>
                    <a:cubicBezTo>
                      <a:pt x="74" y="158"/>
                      <a:pt x="74" y="158"/>
                      <a:pt x="74" y="158"/>
                    </a:cubicBezTo>
                    <a:cubicBezTo>
                      <a:pt x="80" y="167"/>
                      <a:pt x="80" y="167"/>
                      <a:pt x="80" y="167"/>
                    </a:cubicBezTo>
                    <a:cubicBezTo>
                      <a:pt x="85" y="173"/>
                      <a:pt x="85" y="173"/>
                      <a:pt x="85" y="173"/>
                    </a:cubicBezTo>
                    <a:cubicBezTo>
                      <a:pt x="84" y="183"/>
                      <a:pt x="84" y="183"/>
                      <a:pt x="84" y="183"/>
                    </a:cubicBezTo>
                    <a:cubicBezTo>
                      <a:pt x="71" y="197"/>
                      <a:pt x="71" y="197"/>
                      <a:pt x="71" y="197"/>
                    </a:cubicBezTo>
                    <a:cubicBezTo>
                      <a:pt x="54" y="204"/>
                      <a:pt x="54" y="204"/>
                      <a:pt x="54" y="204"/>
                    </a:cubicBezTo>
                    <a:cubicBezTo>
                      <a:pt x="52" y="214"/>
                      <a:pt x="52" y="214"/>
                      <a:pt x="52" y="214"/>
                    </a:cubicBezTo>
                    <a:cubicBezTo>
                      <a:pt x="43" y="222"/>
                      <a:pt x="43" y="222"/>
                      <a:pt x="43" y="222"/>
                    </a:cubicBezTo>
                    <a:cubicBezTo>
                      <a:pt x="40" y="234"/>
                      <a:pt x="40" y="234"/>
                      <a:pt x="40" y="234"/>
                    </a:cubicBezTo>
                    <a:cubicBezTo>
                      <a:pt x="28" y="233"/>
                      <a:pt x="28" y="233"/>
                      <a:pt x="28" y="233"/>
                    </a:cubicBezTo>
                    <a:cubicBezTo>
                      <a:pt x="14" y="244"/>
                      <a:pt x="14" y="244"/>
                      <a:pt x="14" y="244"/>
                    </a:cubicBezTo>
                    <a:cubicBezTo>
                      <a:pt x="3" y="244"/>
                      <a:pt x="3" y="244"/>
                      <a:pt x="3" y="244"/>
                    </a:cubicBezTo>
                    <a:cubicBezTo>
                      <a:pt x="3" y="252"/>
                      <a:pt x="3" y="252"/>
                      <a:pt x="3" y="252"/>
                    </a:cubicBezTo>
                    <a:cubicBezTo>
                      <a:pt x="2" y="258"/>
                      <a:pt x="2" y="258"/>
                      <a:pt x="2" y="258"/>
                    </a:cubicBezTo>
                    <a:cubicBezTo>
                      <a:pt x="3" y="273"/>
                      <a:pt x="3" y="273"/>
                      <a:pt x="3" y="273"/>
                    </a:cubicBezTo>
                    <a:cubicBezTo>
                      <a:pt x="10" y="273"/>
                      <a:pt x="10" y="273"/>
                      <a:pt x="10" y="273"/>
                    </a:cubicBezTo>
                    <a:cubicBezTo>
                      <a:pt x="1" y="281"/>
                      <a:pt x="1" y="281"/>
                      <a:pt x="1" y="281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1" y="288"/>
                      <a:pt x="1" y="289"/>
                      <a:pt x="1" y="290"/>
                    </a:cubicBezTo>
                    <a:cubicBezTo>
                      <a:pt x="1" y="295"/>
                      <a:pt x="7" y="296"/>
                      <a:pt x="10" y="299"/>
                    </a:cubicBezTo>
                    <a:cubicBezTo>
                      <a:pt x="13" y="302"/>
                      <a:pt x="20" y="302"/>
                      <a:pt x="24" y="300"/>
                    </a:cubicBezTo>
                    <a:cubicBezTo>
                      <a:pt x="27" y="298"/>
                      <a:pt x="30" y="296"/>
                      <a:pt x="34" y="299"/>
                    </a:cubicBezTo>
                    <a:cubicBezTo>
                      <a:pt x="37" y="301"/>
                      <a:pt x="41" y="299"/>
                      <a:pt x="45" y="298"/>
                    </a:cubicBezTo>
                    <a:cubicBezTo>
                      <a:pt x="49" y="298"/>
                      <a:pt x="52" y="294"/>
                      <a:pt x="55" y="295"/>
                    </a:cubicBezTo>
                    <a:cubicBezTo>
                      <a:pt x="58" y="297"/>
                      <a:pt x="62" y="292"/>
                      <a:pt x="64" y="289"/>
                    </a:cubicBezTo>
                    <a:cubicBezTo>
                      <a:pt x="66" y="286"/>
                      <a:pt x="82" y="274"/>
                      <a:pt x="89" y="274"/>
                    </a:cubicBezTo>
                    <a:cubicBezTo>
                      <a:pt x="95" y="274"/>
                      <a:pt x="96" y="271"/>
                      <a:pt x="97" y="265"/>
                    </a:cubicBezTo>
                    <a:cubicBezTo>
                      <a:pt x="98" y="259"/>
                      <a:pt x="101" y="258"/>
                      <a:pt x="104" y="253"/>
                    </a:cubicBezTo>
                    <a:cubicBezTo>
                      <a:pt x="107" y="248"/>
                      <a:pt x="112" y="242"/>
                      <a:pt x="116" y="242"/>
                    </a:cubicBezTo>
                    <a:cubicBezTo>
                      <a:pt x="120" y="242"/>
                      <a:pt x="127" y="240"/>
                      <a:pt x="131" y="244"/>
                    </a:cubicBezTo>
                    <a:cubicBezTo>
                      <a:pt x="134" y="247"/>
                      <a:pt x="142" y="242"/>
                      <a:pt x="145" y="239"/>
                    </a:cubicBezTo>
                    <a:cubicBezTo>
                      <a:pt x="149" y="236"/>
                      <a:pt x="154" y="235"/>
                      <a:pt x="155" y="237"/>
                    </a:cubicBezTo>
                    <a:cubicBezTo>
                      <a:pt x="157" y="239"/>
                      <a:pt x="160" y="239"/>
                      <a:pt x="164" y="239"/>
                    </a:cubicBezTo>
                    <a:cubicBezTo>
                      <a:pt x="168" y="239"/>
                      <a:pt x="173" y="240"/>
                      <a:pt x="178" y="239"/>
                    </a:cubicBezTo>
                    <a:cubicBezTo>
                      <a:pt x="182" y="239"/>
                      <a:pt x="187" y="235"/>
                      <a:pt x="188" y="231"/>
                    </a:cubicBezTo>
                    <a:cubicBezTo>
                      <a:pt x="189" y="227"/>
                      <a:pt x="193" y="220"/>
                      <a:pt x="198" y="218"/>
                    </a:cubicBezTo>
                    <a:cubicBezTo>
                      <a:pt x="202" y="216"/>
                      <a:pt x="204" y="212"/>
                      <a:pt x="201" y="209"/>
                    </a:cubicBezTo>
                    <a:cubicBezTo>
                      <a:pt x="198" y="205"/>
                      <a:pt x="195" y="202"/>
                      <a:pt x="196" y="199"/>
                    </a:cubicBezTo>
                    <a:cubicBezTo>
                      <a:pt x="197" y="196"/>
                      <a:pt x="197" y="193"/>
                      <a:pt x="197" y="190"/>
                    </a:cubicBezTo>
                    <a:cubicBezTo>
                      <a:pt x="196" y="186"/>
                      <a:pt x="197" y="181"/>
                      <a:pt x="197" y="176"/>
                    </a:cubicBezTo>
                    <a:cubicBezTo>
                      <a:pt x="197" y="170"/>
                      <a:pt x="196" y="166"/>
                      <a:pt x="198" y="163"/>
                    </a:cubicBezTo>
                    <a:cubicBezTo>
                      <a:pt x="200" y="159"/>
                      <a:pt x="202" y="149"/>
                      <a:pt x="199" y="145"/>
                    </a:cubicBezTo>
                    <a:cubicBezTo>
                      <a:pt x="196" y="142"/>
                      <a:pt x="199" y="139"/>
                      <a:pt x="195" y="137"/>
                    </a:cubicBezTo>
                    <a:cubicBezTo>
                      <a:pt x="192" y="135"/>
                      <a:pt x="189" y="139"/>
                      <a:pt x="187" y="141"/>
                    </a:cubicBezTo>
                    <a:cubicBezTo>
                      <a:pt x="184" y="143"/>
                      <a:pt x="180" y="143"/>
                      <a:pt x="182" y="137"/>
                    </a:cubicBezTo>
                    <a:cubicBezTo>
                      <a:pt x="183" y="130"/>
                      <a:pt x="186" y="123"/>
                      <a:pt x="186" y="120"/>
                    </a:cubicBezTo>
                    <a:cubicBezTo>
                      <a:pt x="186" y="117"/>
                      <a:pt x="198" y="111"/>
                      <a:pt x="202" y="107"/>
                    </a:cubicBezTo>
                    <a:cubicBezTo>
                      <a:pt x="203" y="105"/>
                      <a:pt x="204" y="104"/>
                      <a:pt x="205" y="104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193" y="93"/>
                      <a:pt x="193" y="93"/>
                      <a:pt x="193" y="93"/>
                    </a:cubicBezTo>
                    <a:cubicBezTo>
                      <a:pt x="187" y="84"/>
                      <a:pt x="187" y="84"/>
                      <a:pt x="187" y="84"/>
                    </a:cubicBezTo>
                    <a:cubicBezTo>
                      <a:pt x="193" y="81"/>
                      <a:pt x="193" y="81"/>
                      <a:pt x="193" y="81"/>
                    </a:cubicBezTo>
                    <a:cubicBezTo>
                      <a:pt x="188" y="74"/>
                      <a:pt x="188" y="74"/>
                      <a:pt x="188" y="74"/>
                    </a:cubicBezTo>
                    <a:cubicBezTo>
                      <a:pt x="183" y="73"/>
                      <a:pt x="183" y="73"/>
                      <a:pt x="183" y="73"/>
                    </a:cubicBezTo>
                    <a:cubicBezTo>
                      <a:pt x="183" y="62"/>
                      <a:pt x="183" y="62"/>
                      <a:pt x="183" y="62"/>
                    </a:cubicBezTo>
                    <a:cubicBezTo>
                      <a:pt x="178" y="54"/>
                      <a:pt x="178" y="54"/>
                      <a:pt x="178" y="54"/>
                    </a:cubicBezTo>
                    <a:cubicBezTo>
                      <a:pt x="174" y="51"/>
                      <a:pt x="174" y="51"/>
                      <a:pt x="174" y="51"/>
                    </a:cubicBezTo>
                    <a:cubicBezTo>
                      <a:pt x="170" y="55"/>
                      <a:pt x="170" y="55"/>
                      <a:pt x="170" y="55"/>
                    </a:cubicBezTo>
                    <a:cubicBezTo>
                      <a:pt x="166" y="54"/>
                      <a:pt x="166" y="54"/>
                      <a:pt x="166" y="5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59" y="45"/>
                      <a:pt x="159" y="45"/>
                      <a:pt x="159" y="45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1" y="54"/>
                      <a:pt x="151" y="54"/>
                      <a:pt x="151" y="54"/>
                    </a:cubicBezTo>
                    <a:cubicBezTo>
                      <a:pt x="143" y="49"/>
                      <a:pt x="143" y="49"/>
                      <a:pt x="143" y="49"/>
                    </a:cubicBezTo>
                    <a:cubicBezTo>
                      <a:pt x="148" y="43"/>
                      <a:pt x="148" y="43"/>
                      <a:pt x="148" y="43"/>
                    </a:cubicBezTo>
                    <a:cubicBezTo>
                      <a:pt x="145" y="39"/>
                      <a:pt x="145" y="39"/>
                      <a:pt x="145" y="39"/>
                    </a:cubicBezTo>
                    <a:cubicBezTo>
                      <a:pt x="139" y="40"/>
                      <a:pt x="139" y="40"/>
                      <a:pt x="139" y="40"/>
                    </a:cubicBezTo>
                    <a:cubicBezTo>
                      <a:pt x="134" y="38"/>
                      <a:pt x="134" y="38"/>
                      <a:pt x="134" y="38"/>
                    </a:cubicBezTo>
                    <a:cubicBezTo>
                      <a:pt x="130" y="34"/>
                      <a:pt x="130" y="34"/>
                      <a:pt x="130" y="34"/>
                    </a:cubicBezTo>
                    <a:cubicBezTo>
                      <a:pt x="129" y="31"/>
                      <a:pt x="129" y="31"/>
                      <a:pt x="129" y="31"/>
                    </a:cubicBezTo>
                    <a:cubicBezTo>
                      <a:pt x="126" y="30"/>
                      <a:pt x="126" y="30"/>
                      <a:pt x="126" y="30"/>
                    </a:cubicBezTo>
                    <a:cubicBezTo>
                      <a:pt x="125" y="24"/>
                      <a:pt x="125" y="24"/>
                      <a:pt x="125" y="24"/>
                    </a:cubicBezTo>
                    <a:cubicBezTo>
                      <a:pt x="120" y="20"/>
                      <a:pt x="120" y="20"/>
                      <a:pt x="120" y="20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6" y="5"/>
                      <a:pt x="106" y="5"/>
                      <a:pt x="106" y="5"/>
                    </a:cubicBezTo>
                    <a:lnTo>
                      <a:pt x="103" y="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20" name="Челябинская обл.">
                <a:extLst>
                  <a:ext uri="{FF2B5EF4-FFF2-40B4-BE49-F238E27FC236}">
                    <a16:creationId xmlns:a16="http://schemas.microsoft.com/office/drawing/2014/main" id="{60B06493-34FD-23F9-24B6-76F2B3F1ABA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47899" y="4873789"/>
                <a:ext cx="554235" cy="573890"/>
              </a:xfrm>
              <a:custGeom>
                <a:avLst/>
                <a:gdLst>
                  <a:gd name="T0" fmla="*/ 89 w 104"/>
                  <a:gd name="T1" fmla="*/ 83 h 121"/>
                  <a:gd name="T2" fmla="*/ 64 w 104"/>
                  <a:gd name="T3" fmla="*/ 75 h 121"/>
                  <a:gd name="T4" fmla="*/ 59 w 104"/>
                  <a:gd name="T5" fmla="*/ 88 h 121"/>
                  <a:gd name="T6" fmla="*/ 66 w 104"/>
                  <a:gd name="T7" fmla="*/ 102 h 121"/>
                  <a:gd name="T8" fmla="*/ 54 w 104"/>
                  <a:gd name="T9" fmla="*/ 102 h 121"/>
                  <a:gd name="T10" fmla="*/ 42 w 104"/>
                  <a:gd name="T11" fmla="*/ 118 h 121"/>
                  <a:gd name="T12" fmla="*/ 22 w 104"/>
                  <a:gd name="T13" fmla="*/ 120 h 121"/>
                  <a:gd name="T14" fmla="*/ 22 w 104"/>
                  <a:gd name="T15" fmla="*/ 116 h 121"/>
                  <a:gd name="T16" fmla="*/ 23 w 104"/>
                  <a:gd name="T17" fmla="*/ 106 h 121"/>
                  <a:gd name="T18" fmla="*/ 10 w 104"/>
                  <a:gd name="T19" fmla="*/ 106 h 121"/>
                  <a:gd name="T20" fmla="*/ 4 w 104"/>
                  <a:gd name="T21" fmla="*/ 99 h 121"/>
                  <a:gd name="T22" fmla="*/ 12 w 104"/>
                  <a:gd name="T23" fmla="*/ 85 h 121"/>
                  <a:gd name="T24" fmla="*/ 15 w 104"/>
                  <a:gd name="T25" fmla="*/ 81 h 121"/>
                  <a:gd name="T26" fmla="*/ 21 w 104"/>
                  <a:gd name="T27" fmla="*/ 68 h 121"/>
                  <a:gd name="T28" fmla="*/ 31 w 104"/>
                  <a:gd name="T29" fmla="*/ 58 h 121"/>
                  <a:gd name="T30" fmla="*/ 39 w 104"/>
                  <a:gd name="T31" fmla="*/ 61 h 121"/>
                  <a:gd name="T32" fmla="*/ 45 w 104"/>
                  <a:gd name="T33" fmla="*/ 56 h 121"/>
                  <a:gd name="T34" fmla="*/ 40 w 104"/>
                  <a:gd name="T35" fmla="*/ 46 h 121"/>
                  <a:gd name="T36" fmla="*/ 31 w 104"/>
                  <a:gd name="T37" fmla="*/ 47 h 121"/>
                  <a:gd name="T38" fmla="*/ 20 w 104"/>
                  <a:gd name="T39" fmla="*/ 45 h 121"/>
                  <a:gd name="T40" fmla="*/ 16 w 104"/>
                  <a:gd name="T41" fmla="*/ 31 h 121"/>
                  <a:gd name="T42" fmla="*/ 16 w 104"/>
                  <a:gd name="T43" fmla="*/ 17 h 121"/>
                  <a:gd name="T44" fmla="*/ 28 w 104"/>
                  <a:gd name="T45" fmla="*/ 19 h 121"/>
                  <a:gd name="T46" fmla="*/ 34 w 104"/>
                  <a:gd name="T47" fmla="*/ 29 h 121"/>
                  <a:gd name="T48" fmla="*/ 44 w 104"/>
                  <a:gd name="T49" fmla="*/ 26 h 121"/>
                  <a:gd name="T50" fmla="*/ 54 w 104"/>
                  <a:gd name="T51" fmla="*/ 18 h 121"/>
                  <a:gd name="T52" fmla="*/ 58 w 104"/>
                  <a:gd name="T53" fmla="*/ 1 h 121"/>
                  <a:gd name="T54" fmla="*/ 68 w 104"/>
                  <a:gd name="T55" fmla="*/ 6 h 121"/>
                  <a:gd name="T56" fmla="*/ 87 w 104"/>
                  <a:gd name="T57" fmla="*/ 17 h 121"/>
                  <a:gd name="T58" fmla="*/ 103 w 104"/>
                  <a:gd name="T59" fmla="*/ 23 h 121"/>
                  <a:gd name="T60" fmla="*/ 102 w 104"/>
                  <a:gd name="T61" fmla="*/ 44 h 121"/>
                  <a:gd name="T62" fmla="*/ 91 w 104"/>
                  <a:gd name="T63" fmla="*/ 49 h 121"/>
                  <a:gd name="T64" fmla="*/ 89 w 104"/>
                  <a:gd name="T65" fmla="*/ 58 h 121"/>
                  <a:gd name="T66" fmla="*/ 86 w 104"/>
                  <a:gd name="T67" fmla="*/ 65 h 121"/>
                  <a:gd name="T68" fmla="*/ 99 w 104"/>
                  <a:gd name="T69" fmla="*/ 69 h 121"/>
                  <a:gd name="T70" fmla="*/ 99 w 104"/>
                  <a:gd name="T71" fmla="*/ 8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4" h="121">
                    <a:moveTo>
                      <a:pt x="99" y="83"/>
                    </a:moveTo>
                    <a:cubicBezTo>
                      <a:pt x="95" y="83"/>
                      <a:pt x="92" y="83"/>
                      <a:pt x="89" y="83"/>
                    </a:cubicBezTo>
                    <a:cubicBezTo>
                      <a:pt x="85" y="83"/>
                      <a:pt x="84" y="83"/>
                      <a:pt x="79" y="80"/>
                    </a:cubicBezTo>
                    <a:cubicBezTo>
                      <a:pt x="75" y="76"/>
                      <a:pt x="65" y="74"/>
                      <a:pt x="64" y="75"/>
                    </a:cubicBezTo>
                    <a:cubicBezTo>
                      <a:pt x="63" y="76"/>
                      <a:pt x="62" y="78"/>
                      <a:pt x="59" y="81"/>
                    </a:cubicBezTo>
                    <a:cubicBezTo>
                      <a:pt x="56" y="85"/>
                      <a:pt x="58" y="86"/>
                      <a:pt x="59" y="88"/>
                    </a:cubicBezTo>
                    <a:cubicBezTo>
                      <a:pt x="60" y="90"/>
                      <a:pt x="58" y="90"/>
                      <a:pt x="56" y="93"/>
                    </a:cubicBezTo>
                    <a:cubicBezTo>
                      <a:pt x="54" y="95"/>
                      <a:pt x="59" y="97"/>
                      <a:pt x="66" y="102"/>
                    </a:cubicBezTo>
                    <a:cubicBezTo>
                      <a:pt x="73" y="108"/>
                      <a:pt x="68" y="108"/>
                      <a:pt x="65" y="109"/>
                    </a:cubicBezTo>
                    <a:cubicBezTo>
                      <a:pt x="62" y="110"/>
                      <a:pt x="57" y="105"/>
                      <a:pt x="54" y="102"/>
                    </a:cubicBezTo>
                    <a:cubicBezTo>
                      <a:pt x="51" y="99"/>
                      <a:pt x="47" y="103"/>
                      <a:pt x="43" y="105"/>
                    </a:cubicBezTo>
                    <a:cubicBezTo>
                      <a:pt x="39" y="108"/>
                      <a:pt x="41" y="115"/>
                      <a:pt x="42" y="118"/>
                    </a:cubicBezTo>
                    <a:cubicBezTo>
                      <a:pt x="42" y="121"/>
                      <a:pt x="41" y="120"/>
                      <a:pt x="35" y="120"/>
                    </a:cubicBezTo>
                    <a:cubicBezTo>
                      <a:pt x="30" y="120"/>
                      <a:pt x="25" y="118"/>
                      <a:pt x="22" y="120"/>
                    </a:cubicBezTo>
                    <a:cubicBezTo>
                      <a:pt x="19" y="118"/>
                      <a:pt x="19" y="118"/>
                      <a:pt x="19" y="118"/>
                    </a:cubicBezTo>
                    <a:cubicBezTo>
                      <a:pt x="22" y="116"/>
                      <a:pt x="22" y="116"/>
                      <a:pt x="22" y="116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3" y="106"/>
                      <a:pt x="23" y="106"/>
                      <a:pt x="23" y="106"/>
                    </a:cubicBezTo>
                    <a:cubicBezTo>
                      <a:pt x="16" y="104"/>
                      <a:pt x="16" y="104"/>
                      <a:pt x="16" y="104"/>
                    </a:cubicBezTo>
                    <a:cubicBezTo>
                      <a:pt x="10" y="106"/>
                      <a:pt x="10" y="106"/>
                      <a:pt x="10" y="106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4"/>
                      <a:pt x="4" y="100"/>
                      <a:pt x="4" y="99"/>
                    </a:cubicBezTo>
                    <a:cubicBezTo>
                      <a:pt x="5" y="99"/>
                      <a:pt x="9" y="93"/>
                      <a:pt x="9" y="93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15" y="85"/>
                      <a:pt x="15" y="85"/>
                      <a:pt x="15" y="85"/>
                    </a:cubicBezTo>
                    <a:cubicBezTo>
                      <a:pt x="15" y="81"/>
                      <a:pt x="15" y="81"/>
                      <a:pt x="15" y="81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44" y="62"/>
                      <a:pt x="44" y="62"/>
                      <a:pt x="44" y="62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24"/>
                      <a:pt x="54" y="18"/>
                      <a:pt x="54" y="18"/>
                    </a:cubicBezTo>
                    <a:cubicBezTo>
                      <a:pt x="55" y="17"/>
                      <a:pt x="58" y="11"/>
                      <a:pt x="58" y="1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103" y="23"/>
                      <a:pt x="103" y="23"/>
                      <a:pt x="103" y="23"/>
                    </a:cubicBezTo>
                    <a:cubicBezTo>
                      <a:pt x="104" y="38"/>
                      <a:pt x="104" y="38"/>
                      <a:pt x="104" y="38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94" y="44"/>
                      <a:pt x="94" y="44"/>
                      <a:pt x="94" y="44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93" y="53"/>
                      <a:pt x="93" y="53"/>
                      <a:pt x="93" y="53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86" y="65"/>
                      <a:pt x="86" y="65"/>
                      <a:pt x="86" y="65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9" y="69"/>
                      <a:pt x="99" y="69"/>
                      <a:pt x="99" y="69"/>
                    </a:cubicBezTo>
                    <a:cubicBezTo>
                      <a:pt x="103" y="76"/>
                      <a:pt x="103" y="76"/>
                      <a:pt x="103" y="76"/>
                    </a:cubicBezTo>
                    <a:lnTo>
                      <a:pt x="99" y="8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21" name="Ульяновская обл.">
                <a:extLst>
                  <a:ext uri="{FF2B5EF4-FFF2-40B4-BE49-F238E27FC236}">
                    <a16:creationId xmlns:a16="http://schemas.microsoft.com/office/drawing/2014/main" id="{2B4EDD33-D74F-49B0-1544-A93C2789F7F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18215" y="4573179"/>
                <a:ext cx="408653" cy="300609"/>
              </a:xfrm>
              <a:custGeom>
                <a:avLst/>
                <a:gdLst>
                  <a:gd name="T0" fmla="*/ 7 w 77"/>
                  <a:gd name="T1" fmla="*/ 9 h 63"/>
                  <a:gd name="T2" fmla="*/ 12 w 77"/>
                  <a:gd name="T3" fmla="*/ 4 h 63"/>
                  <a:gd name="T4" fmla="*/ 18 w 77"/>
                  <a:gd name="T5" fmla="*/ 9 h 63"/>
                  <a:gd name="T6" fmla="*/ 28 w 77"/>
                  <a:gd name="T7" fmla="*/ 8 h 63"/>
                  <a:gd name="T8" fmla="*/ 27 w 77"/>
                  <a:gd name="T9" fmla="*/ 2 h 63"/>
                  <a:gd name="T10" fmla="*/ 30 w 77"/>
                  <a:gd name="T11" fmla="*/ 0 h 63"/>
                  <a:gd name="T12" fmla="*/ 39 w 77"/>
                  <a:gd name="T13" fmla="*/ 6 h 63"/>
                  <a:gd name="T14" fmla="*/ 39 w 77"/>
                  <a:gd name="T15" fmla="*/ 11 h 63"/>
                  <a:gd name="T16" fmla="*/ 45 w 77"/>
                  <a:gd name="T17" fmla="*/ 10 h 63"/>
                  <a:gd name="T18" fmla="*/ 49 w 77"/>
                  <a:gd name="T19" fmla="*/ 11 h 63"/>
                  <a:gd name="T20" fmla="*/ 61 w 77"/>
                  <a:gd name="T21" fmla="*/ 22 h 63"/>
                  <a:gd name="T22" fmla="*/ 64 w 77"/>
                  <a:gd name="T23" fmla="*/ 21 h 63"/>
                  <a:gd name="T24" fmla="*/ 67 w 77"/>
                  <a:gd name="T25" fmla="*/ 19 h 63"/>
                  <a:gd name="T26" fmla="*/ 70 w 77"/>
                  <a:gd name="T27" fmla="*/ 24 h 63"/>
                  <a:gd name="T28" fmla="*/ 71 w 77"/>
                  <a:gd name="T29" fmla="*/ 30 h 63"/>
                  <a:gd name="T30" fmla="*/ 77 w 77"/>
                  <a:gd name="T31" fmla="*/ 37 h 63"/>
                  <a:gd name="T32" fmla="*/ 77 w 77"/>
                  <a:gd name="T33" fmla="*/ 40 h 63"/>
                  <a:gd name="T34" fmla="*/ 77 w 77"/>
                  <a:gd name="T35" fmla="*/ 39 h 63"/>
                  <a:gd name="T36" fmla="*/ 72 w 77"/>
                  <a:gd name="T37" fmla="*/ 47 h 63"/>
                  <a:gd name="T38" fmla="*/ 63 w 77"/>
                  <a:gd name="T39" fmla="*/ 53 h 63"/>
                  <a:gd name="T40" fmla="*/ 58 w 77"/>
                  <a:gd name="T41" fmla="*/ 45 h 63"/>
                  <a:gd name="T42" fmla="*/ 52 w 77"/>
                  <a:gd name="T43" fmla="*/ 42 h 63"/>
                  <a:gd name="T44" fmla="*/ 46 w 77"/>
                  <a:gd name="T45" fmla="*/ 45 h 63"/>
                  <a:gd name="T46" fmla="*/ 42 w 77"/>
                  <a:gd name="T47" fmla="*/ 39 h 63"/>
                  <a:gd name="T48" fmla="*/ 35 w 77"/>
                  <a:gd name="T49" fmla="*/ 43 h 63"/>
                  <a:gd name="T50" fmla="*/ 29 w 77"/>
                  <a:gd name="T51" fmla="*/ 44 h 63"/>
                  <a:gd name="T52" fmla="*/ 26 w 77"/>
                  <a:gd name="T53" fmla="*/ 50 h 63"/>
                  <a:gd name="T54" fmla="*/ 29 w 77"/>
                  <a:gd name="T55" fmla="*/ 56 h 63"/>
                  <a:gd name="T56" fmla="*/ 30 w 77"/>
                  <a:gd name="T57" fmla="*/ 61 h 63"/>
                  <a:gd name="T58" fmla="*/ 22 w 77"/>
                  <a:gd name="T59" fmla="*/ 63 h 63"/>
                  <a:gd name="T60" fmla="*/ 19 w 77"/>
                  <a:gd name="T61" fmla="*/ 60 h 63"/>
                  <a:gd name="T62" fmla="*/ 7 w 77"/>
                  <a:gd name="T63" fmla="*/ 60 h 63"/>
                  <a:gd name="T64" fmla="*/ 0 w 77"/>
                  <a:gd name="T65" fmla="*/ 49 h 63"/>
                  <a:gd name="T66" fmla="*/ 0 w 77"/>
                  <a:gd name="T67" fmla="*/ 49 h 63"/>
                  <a:gd name="T68" fmla="*/ 9 w 77"/>
                  <a:gd name="T69" fmla="*/ 38 h 63"/>
                  <a:gd name="T70" fmla="*/ 12 w 77"/>
                  <a:gd name="T71" fmla="*/ 32 h 63"/>
                  <a:gd name="T72" fmla="*/ 8 w 77"/>
                  <a:gd name="T73" fmla="*/ 29 h 63"/>
                  <a:gd name="T74" fmla="*/ 10 w 77"/>
                  <a:gd name="T75" fmla="*/ 23 h 63"/>
                  <a:gd name="T76" fmla="*/ 12 w 77"/>
                  <a:gd name="T77" fmla="*/ 17 h 63"/>
                  <a:gd name="T78" fmla="*/ 10 w 77"/>
                  <a:gd name="T79" fmla="*/ 10 h 63"/>
                  <a:gd name="T80" fmla="*/ 7 w 77"/>
                  <a:gd name="T81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7" h="63">
                    <a:moveTo>
                      <a:pt x="7" y="9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7" y="40"/>
                      <a:pt x="77" y="40"/>
                      <a:pt x="77" y="40"/>
                    </a:cubicBezTo>
                    <a:cubicBezTo>
                      <a:pt x="77" y="39"/>
                      <a:pt x="77" y="39"/>
                      <a:pt x="77" y="39"/>
                    </a:cubicBezTo>
                    <a:cubicBezTo>
                      <a:pt x="72" y="47"/>
                      <a:pt x="72" y="47"/>
                      <a:pt x="72" y="47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58" y="45"/>
                      <a:pt x="58" y="45"/>
                      <a:pt x="58" y="45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35" y="43"/>
                      <a:pt x="35" y="43"/>
                      <a:pt x="35" y="43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29" y="44"/>
                      <a:pt x="26" y="49"/>
                      <a:pt x="26" y="50"/>
                    </a:cubicBezTo>
                    <a:cubicBezTo>
                      <a:pt x="26" y="51"/>
                      <a:pt x="29" y="56"/>
                      <a:pt x="29" y="5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2" y="17"/>
                      <a:pt x="12" y="17"/>
                    </a:cubicBezTo>
                    <a:cubicBezTo>
                      <a:pt x="12" y="16"/>
                      <a:pt x="10" y="10"/>
                      <a:pt x="10" y="10"/>
                    </a:cubicBezTo>
                    <a:lnTo>
                      <a:pt x="7" y="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22" name="Тюменская обл.">
                <a:extLst>
                  <a:ext uri="{FF2B5EF4-FFF2-40B4-BE49-F238E27FC236}">
                    <a16:creationId xmlns:a16="http://schemas.microsoft.com/office/drawing/2014/main" id="{542A2816-D8B9-A631-29FC-5BCE60D8B31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37110" y="4668828"/>
                <a:ext cx="904144" cy="660429"/>
              </a:xfrm>
              <a:custGeom>
                <a:avLst/>
                <a:gdLst>
                  <a:gd name="T0" fmla="*/ 159 w 170"/>
                  <a:gd name="T1" fmla="*/ 70 h 139"/>
                  <a:gd name="T2" fmla="*/ 139 w 170"/>
                  <a:gd name="T3" fmla="*/ 65 h 139"/>
                  <a:gd name="T4" fmla="*/ 132 w 170"/>
                  <a:gd name="T5" fmla="*/ 70 h 139"/>
                  <a:gd name="T6" fmla="*/ 117 w 170"/>
                  <a:gd name="T7" fmla="*/ 63 h 139"/>
                  <a:gd name="T8" fmla="*/ 110 w 170"/>
                  <a:gd name="T9" fmla="*/ 58 h 139"/>
                  <a:gd name="T10" fmla="*/ 106 w 170"/>
                  <a:gd name="T11" fmla="*/ 50 h 139"/>
                  <a:gd name="T12" fmla="*/ 97 w 170"/>
                  <a:gd name="T13" fmla="*/ 67 h 139"/>
                  <a:gd name="T14" fmla="*/ 94 w 170"/>
                  <a:gd name="T15" fmla="*/ 77 h 139"/>
                  <a:gd name="T16" fmla="*/ 101 w 170"/>
                  <a:gd name="T17" fmla="*/ 84 h 139"/>
                  <a:gd name="T18" fmla="*/ 109 w 170"/>
                  <a:gd name="T19" fmla="*/ 95 h 139"/>
                  <a:gd name="T20" fmla="*/ 102 w 170"/>
                  <a:gd name="T21" fmla="*/ 100 h 139"/>
                  <a:gd name="T22" fmla="*/ 90 w 170"/>
                  <a:gd name="T23" fmla="*/ 107 h 139"/>
                  <a:gd name="T24" fmla="*/ 88 w 170"/>
                  <a:gd name="T25" fmla="*/ 119 h 139"/>
                  <a:gd name="T26" fmla="*/ 81 w 170"/>
                  <a:gd name="T27" fmla="*/ 128 h 139"/>
                  <a:gd name="T28" fmla="*/ 77 w 170"/>
                  <a:gd name="T29" fmla="*/ 136 h 139"/>
                  <a:gd name="T30" fmla="*/ 66 w 170"/>
                  <a:gd name="T31" fmla="*/ 133 h 139"/>
                  <a:gd name="T32" fmla="*/ 44 w 170"/>
                  <a:gd name="T33" fmla="*/ 127 h 139"/>
                  <a:gd name="T34" fmla="*/ 32 w 170"/>
                  <a:gd name="T35" fmla="*/ 112 h 139"/>
                  <a:gd name="T36" fmla="*/ 26 w 170"/>
                  <a:gd name="T37" fmla="*/ 98 h 139"/>
                  <a:gd name="T38" fmla="*/ 10 w 170"/>
                  <a:gd name="T39" fmla="*/ 93 h 139"/>
                  <a:gd name="T40" fmla="*/ 0 w 170"/>
                  <a:gd name="T41" fmla="*/ 75 h 139"/>
                  <a:gd name="T42" fmla="*/ 7 w 170"/>
                  <a:gd name="T43" fmla="*/ 59 h 139"/>
                  <a:gd name="T44" fmla="*/ 9 w 170"/>
                  <a:gd name="T45" fmla="*/ 47 h 139"/>
                  <a:gd name="T46" fmla="*/ 20 w 170"/>
                  <a:gd name="T47" fmla="*/ 44 h 139"/>
                  <a:gd name="T48" fmla="*/ 28 w 170"/>
                  <a:gd name="T49" fmla="*/ 43 h 139"/>
                  <a:gd name="T50" fmla="*/ 33 w 170"/>
                  <a:gd name="T51" fmla="*/ 33 h 139"/>
                  <a:gd name="T52" fmla="*/ 41 w 170"/>
                  <a:gd name="T53" fmla="*/ 24 h 139"/>
                  <a:gd name="T54" fmla="*/ 54 w 170"/>
                  <a:gd name="T55" fmla="*/ 17 h 139"/>
                  <a:gd name="T56" fmla="*/ 64 w 170"/>
                  <a:gd name="T57" fmla="*/ 19 h 139"/>
                  <a:gd name="T58" fmla="*/ 80 w 170"/>
                  <a:gd name="T59" fmla="*/ 15 h 139"/>
                  <a:gd name="T60" fmla="*/ 95 w 170"/>
                  <a:gd name="T61" fmla="*/ 8 h 139"/>
                  <a:gd name="T62" fmla="*/ 101 w 170"/>
                  <a:gd name="T63" fmla="*/ 1 h 139"/>
                  <a:gd name="T64" fmla="*/ 121 w 170"/>
                  <a:gd name="T65" fmla="*/ 11 h 139"/>
                  <a:gd name="T66" fmla="*/ 137 w 170"/>
                  <a:gd name="T67" fmla="*/ 32 h 139"/>
                  <a:gd name="T68" fmla="*/ 145 w 170"/>
                  <a:gd name="T69" fmla="*/ 39 h 139"/>
                  <a:gd name="T70" fmla="*/ 156 w 170"/>
                  <a:gd name="T71" fmla="*/ 52 h 139"/>
                  <a:gd name="T72" fmla="*/ 170 w 170"/>
                  <a:gd name="T73" fmla="*/ 5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0" h="139">
                    <a:moveTo>
                      <a:pt x="170" y="61"/>
                    </a:moveTo>
                    <a:cubicBezTo>
                      <a:pt x="159" y="70"/>
                      <a:pt x="159" y="70"/>
                      <a:pt x="159" y="70"/>
                    </a:cubicBezTo>
                    <a:cubicBezTo>
                      <a:pt x="145" y="69"/>
                      <a:pt x="145" y="69"/>
                      <a:pt x="145" y="69"/>
                    </a:cubicBezTo>
                    <a:cubicBezTo>
                      <a:pt x="139" y="65"/>
                      <a:pt x="139" y="65"/>
                      <a:pt x="139" y="65"/>
                    </a:cubicBezTo>
                    <a:cubicBezTo>
                      <a:pt x="136" y="69"/>
                      <a:pt x="136" y="69"/>
                      <a:pt x="136" y="69"/>
                    </a:cubicBezTo>
                    <a:cubicBezTo>
                      <a:pt x="132" y="70"/>
                      <a:pt x="132" y="70"/>
                      <a:pt x="132" y="70"/>
                    </a:cubicBezTo>
                    <a:cubicBezTo>
                      <a:pt x="126" y="67"/>
                      <a:pt x="126" y="67"/>
                      <a:pt x="126" y="67"/>
                    </a:cubicBezTo>
                    <a:cubicBezTo>
                      <a:pt x="117" y="63"/>
                      <a:pt x="117" y="63"/>
                      <a:pt x="117" y="63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110" y="58"/>
                      <a:pt x="110" y="58"/>
                      <a:pt x="110" y="58"/>
                    </a:cubicBezTo>
                    <a:cubicBezTo>
                      <a:pt x="114" y="53"/>
                      <a:pt x="114" y="53"/>
                      <a:pt x="114" y="53"/>
                    </a:cubicBezTo>
                    <a:cubicBezTo>
                      <a:pt x="106" y="50"/>
                      <a:pt x="106" y="50"/>
                      <a:pt x="106" y="50"/>
                    </a:cubicBezTo>
                    <a:cubicBezTo>
                      <a:pt x="97" y="62"/>
                      <a:pt x="97" y="62"/>
                      <a:pt x="97" y="62"/>
                    </a:cubicBezTo>
                    <a:cubicBezTo>
                      <a:pt x="97" y="67"/>
                      <a:pt x="97" y="67"/>
                      <a:pt x="97" y="67"/>
                    </a:cubicBezTo>
                    <a:cubicBezTo>
                      <a:pt x="98" y="73"/>
                      <a:pt x="98" y="73"/>
                      <a:pt x="98" y="73"/>
                    </a:cubicBezTo>
                    <a:cubicBezTo>
                      <a:pt x="94" y="77"/>
                      <a:pt x="94" y="77"/>
                      <a:pt x="94" y="77"/>
                    </a:cubicBezTo>
                    <a:cubicBezTo>
                      <a:pt x="93" y="79"/>
                      <a:pt x="93" y="79"/>
                      <a:pt x="93" y="79"/>
                    </a:cubicBezTo>
                    <a:cubicBezTo>
                      <a:pt x="101" y="84"/>
                      <a:pt x="101" y="84"/>
                      <a:pt x="101" y="84"/>
                    </a:cubicBezTo>
                    <a:cubicBezTo>
                      <a:pt x="104" y="89"/>
                      <a:pt x="104" y="89"/>
                      <a:pt x="104" y="89"/>
                    </a:cubicBezTo>
                    <a:cubicBezTo>
                      <a:pt x="109" y="95"/>
                      <a:pt x="109" y="95"/>
                      <a:pt x="109" y="95"/>
                    </a:cubicBezTo>
                    <a:cubicBezTo>
                      <a:pt x="106" y="98"/>
                      <a:pt x="106" y="98"/>
                      <a:pt x="106" y="98"/>
                    </a:cubicBezTo>
                    <a:cubicBezTo>
                      <a:pt x="102" y="100"/>
                      <a:pt x="102" y="100"/>
                      <a:pt x="102" y="100"/>
                    </a:cubicBezTo>
                    <a:cubicBezTo>
                      <a:pt x="98" y="101"/>
                      <a:pt x="98" y="101"/>
                      <a:pt x="98" y="101"/>
                    </a:cubicBezTo>
                    <a:cubicBezTo>
                      <a:pt x="90" y="107"/>
                      <a:pt x="90" y="107"/>
                      <a:pt x="90" y="107"/>
                    </a:cubicBezTo>
                    <a:cubicBezTo>
                      <a:pt x="90" y="116"/>
                      <a:pt x="90" y="116"/>
                      <a:pt x="90" y="116"/>
                    </a:cubicBezTo>
                    <a:cubicBezTo>
                      <a:pt x="88" y="119"/>
                      <a:pt x="88" y="119"/>
                      <a:pt x="88" y="119"/>
                    </a:cubicBezTo>
                    <a:cubicBezTo>
                      <a:pt x="82" y="122"/>
                      <a:pt x="82" y="122"/>
                      <a:pt x="82" y="122"/>
                    </a:cubicBezTo>
                    <a:cubicBezTo>
                      <a:pt x="81" y="128"/>
                      <a:pt x="81" y="128"/>
                      <a:pt x="81" y="128"/>
                    </a:cubicBezTo>
                    <a:cubicBezTo>
                      <a:pt x="77" y="131"/>
                      <a:pt x="77" y="131"/>
                      <a:pt x="77" y="131"/>
                    </a:cubicBezTo>
                    <a:cubicBezTo>
                      <a:pt x="77" y="136"/>
                      <a:pt x="77" y="136"/>
                      <a:pt x="77" y="136"/>
                    </a:cubicBezTo>
                    <a:cubicBezTo>
                      <a:pt x="75" y="136"/>
                      <a:pt x="74" y="136"/>
                      <a:pt x="72" y="137"/>
                    </a:cubicBezTo>
                    <a:cubicBezTo>
                      <a:pt x="69" y="139"/>
                      <a:pt x="67" y="136"/>
                      <a:pt x="66" y="133"/>
                    </a:cubicBezTo>
                    <a:cubicBezTo>
                      <a:pt x="65" y="131"/>
                      <a:pt x="58" y="124"/>
                      <a:pt x="52" y="124"/>
                    </a:cubicBezTo>
                    <a:cubicBezTo>
                      <a:pt x="48" y="124"/>
                      <a:pt x="47" y="127"/>
                      <a:pt x="44" y="127"/>
                    </a:cubicBezTo>
                    <a:cubicBezTo>
                      <a:pt x="45" y="117"/>
                      <a:pt x="45" y="117"/>
                      <a:pt x="45" y="117"/>
                    </a:cubicBezTo>
                    <a:cubicBezTo>
                      <a:pt x="32" y="112"/>
                      <a:pt x="32" y="112"/>
                      <a:pt x="32" y="112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26" y="98"/>
                      <a:pt x="26" y="98"/>
                      <a:pt x="26" y="98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1" y="1"/>
                      <a:pt x="101" y="1"/>
                      <a:pt x="101" y="1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21" y="11"/>
                      <a:pt x="121" y="11"/>
                      <a:pt x="121" y="11"/>
                    </a:cubicBezTo>
                    <a:cubicBezTo>
                      <a:pt x="133" y="22"/>
                      <a:pt x="133" y="22"/>
                      <a:pt x="133" y="22"/>
                    </a:cubicBezTo>
                    <a:cubicBezTo>
                      <a:pt x="137" y="32"/>
                      <a:pt x="137" y="32"/>
                      <a:pt x="137" y="32"/>
                    </a:cubicBezTo>
                    <a:cubicBezTo>
                      <a:pt x="137" y="39"/>
                      <a:pt x="137" y="39"/>
                      <a:pt x="137" y="39"/>
                    </a:cubicBezTo>
                    <a:cubicBezTo>
                      <a:pt x="145" y="39"/>
                      <a:pt x="145" y="39"/>
                      <a:pt x="145" y="39"/>
                    </a:cubicBezTo>
                    <a:cubicBezTo>
                      <a:pt x="145" y="46"/>
                      <a:pt x="145" y="46"/>
                      <a:pt x="145" y="46"/>
                    </a:cubicBezTo>
                    <a:cubicBezTo>
                      <a:pt x="156" y="52"/>
                      <a:pt x="156" y="52"/>
                      <a:pt x="156" y="52"/>
                    </a:cubicBezTo>
                    <a:cubicBezTo>
                      <a:pt x="163" y="54"/>
                      <a:pt x="163" y="54"/>
                      <a:pt x="163" y="54"/>
                    </a:cubicBezTo>
                    <a:cubicBezTo>
                      <a:pt x="170" y="58"/>
                      <a:pt x="170" y="58"/>
                      <a:pt x="170" y="58"/>
                    </a:cubicBezTo>
                    <a:lnTo>
                      <a:pt x="170" y="6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23" name="Тульская обл.">
                <a:extLst>
                  <a:ext uri="{FF2B5EF4-FFF2-40B4-BE49-F238E27FC236}">
                    <a16:creationId xmlns:a16="http://schemas.microsoft.com/office/drawing/2014/main" id="{663E2D30-A113-91A5-32FD-4C3AC33F18CC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220951" y="4081274"/>
                <a:ext cx="265624" cy="255062"/>
              </a:xfrm>
              <a:custGeom>
                <a:avLst/>
                <a:gdLst>
                  <a:gd name="T0" fmla="*/ 0 w 104"/>
                  <a:gd name="T1" fmla="*/ 23 h 112"/>
                  <a:gd name="T2" fmla="*/ 10 w 104"/>
                  <a:gd name="T3" fmla="*/ 10 h 112"/>
                  <a:gd name="T4" fmla="*/ 23 w 104"/>
                  <a:gd name="T5" fmla="*/ 12 h 112"/>
                  <a:gd name="T6" fmla="*/ 27 w 104"/>
                  <a:gd name="T7" fmla="*/ 4 h 112"/>
                  <a:gd name="T8" fmla="*/ 37 w 104"/>
                  <a:gd name="T9" fmla="*/ 2 h 112"/>
                  <a:gd name="T10" fmla="*/ 54 w 104"/>
                  <a:gd name="T11" fmla="*/ 14 h 112"/>
                  <a:gd name="T12" fmla="*/ 60 w 104"/>
                  <a:gd name="T13" fmla="*/ 14 h 112"/>
                  <a:gd name="T14" fmla="*/ 60 w 104"/>
                  <a:gd name="T15" fmla="*/ 2 h 112"/>
                  <a:gd name="T16" fmla="*/ 68 w 104"/>
                  <a:gd name="T17" fmla="*/ 0 h 112"/>
                  <a:gd name="T18" fmla="*/ 79 w 104"/>
                  <a:gd name="T19" fmla="*/ 10 h 112"/>
                  <a:gd name="T20" fmla="*/ 83 w 104"/>
                  <a:gd name="T21" fmla="*/ 4 h 112"/>
                  <a:gd name="T22" fmla="*/ 91 w 104"/>
                  <a:gd name="T23" fmla="*/ 10 h 112"/>
                  <a:gd name="T24" fmla="*/ 104 w 104"/>
                  <a:gd name="T25" fmla="*/ 14 h 112"/>
                  <a:gd name="T26" fmla="*/ 100 w 104"/>
                  <a:gd name="T27" fmla="*/ 35 h 112"/>
                  <a:gd name="T28" fmla="*/ 100 w 104"/>
                  <a:gd name="T29" fmla="*/ 48 h 112"/>
                  <a:gd name="T30" fmla="*/ 102 w 104"/>
                  <a:gd name="T31" fmla="*/ 62 h 112"/>
                  <a:gd name="T32" fmla="*/ 96 w 104"/>
                  <a:gd name="T33" fmla="*/ 66 h 112"/>
                  <a:gd name="T34" fmla="*/ 96 w 104"/>
                  <a:gd name="T35" fmla="*/ 79 h 112"/>
                  <a:gd name="T36" fmla="*/ 81 w 104"/>
                  <a:gd name="T37" fmla="*/ 89 h 112"/>
                  <a:gd name="T38" fmla="*/ 77 w 104"/>
                  <a:gd name="T39" fmla="*/ 96 h 112"/>
                  <a:gd name="T40" fmla="*/ 75 w 104"/>
                  <a:gd name="T41" fmla="*/ 96 h 112"/>
                  <a:gd name="T42" fmla="*/ 68 w 104"/>
                  <a:gd name="T43" fmla="*/ 100 h 112"/>
                  <a:gd name="T44" fmla="*/ 56 w 104"/>
                  <a:gd name="T45" fmla="*/ 100 h 112"/>
                  <a:gd name="T46" fmla="*/ 52 w 104"/>
                  <a:gd name="T47" fmla="*/ 110 h 112"/>
                  <a:gd name="T48" fmla="*/ 41 w 104"/>
                  <a:gd name="T49" fmla="*/ 110 h 112"/>
                  <a:gd name="T50" fmla="*/ 33 w 104"/>
                  <a:gd name="T51" fmla="*/ 96 h 112"/>
                  <a:gd name="T52" fmla="*/ 18 w 104"/>
                  <a:gd name="T53" fmla="*/ 98 h 112"/>
                  <a:gd name="T54" fmla="*/ 31 w 104"/>
                  <a:gd name="T55" fmla="*/ 96 h 112"/>
                  <a:gd name="T56" fmla="*/ 31 w 104"/>
                  <a:gd name="T57" fmla="*/ 73 h 112"/>
                  <a:gd name="T58" fmla="*/ 18 w 104"/>
                  <a:gd name="T59" fmla="*/ 64 h 112"/>
                  <a:gd name="T60" fmla="*/ 4 w 104"/>
                  <a:gd name="T61" fmla="*/ 41 h 112"/>
                  <a:gd name="T62" fmla="*/ 2 w 104"/>
                  <a:gd name="T63" fmla="*/ 25 h 112"/>
                  <a:gd name="T64" fmla="*/ 0 w 104"/>
                  <a:gd name="T65" fmla="*/ 23 h 112"/>
                  <a:gd name="T66" fmla="*/ 0 w 104"/>
                  <a:gd name="T67" fmla="*/ 23 h 112"/>
                  <a:gd name="T68" fmla="*/ 10 w 104"/>
                  <a:gd name="T69" fmla="*/ 112 h 112"/>
                  <a:gd name="T70" fmla="*/ 10 w 104"/>
                  <a:gd name="T71" fmla="*/ 112 h 112"/>
                  <a:gd name="T72" fmla="*/ 12 w 104"/>
                  <a:gd name="T73" fmla="*/ 110 h 112"/>
                  <a:gd name="T74" fmla="*/ 10 w 104"/>
                  <a:gd name="T7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" h="112">
                    <a:moveTo>
                      <a:pt x="0" y="23"/>
                    </a:moveTo>
                    <a:lnTo>
                      <a:pt x="10" y="10"/>
                    </a:lnTo>
                    <a:lnTo>
                      <a:pt x="23" y="12"/>
                    </a:lnTo>
                    <a:lnTo>
                      <a:pt x="27" y="4"/>
                    </a:lnTo>
                    <a:lnTo>
                      <a:pt x="37" y="2"/>
                    </a:lnTo>
                    <a:lnTo>
                      <a:pt x="54" y="14"/>
                    </a:lnTo>
                    <a:lnTo>
                      <a:pt x="60" y="14"/>
                    </a:lnTo>
                    <a:lnTo>
                      <a:pt x="60" y="2"/>
                    </a:lnTo>
                    <a:lnTo>
                      <a:pt x="68" y="0"/>
                    </a:lnTo>
                    <a:lnTo>
                      <a:pt x="79" y="10"/>
                    </a:lnTo>
                    <a:lnTo>
                      <a:pt x="83" y="4"/>
                    </a:lnTo>
                    <a:lnTo>
                      <a:pt x="91" y="10"/>
                    </a:lnTo>
                    <a:lnTo>
                      <a:pt x="104" y="14"/>
                    </a:lnTo>
                    <a:lnTo>
                      <a:pt x="100" y="35"/>
                    </a:lnTo>
                    <a:lnTo>
                      <a:pt x="100" y="48"/>
                    </a:lnTo>
                    <a:lnTo>
                      <a:pt x="102" y="62"/>
                    </a:lnTo>
                    <a:lnTo>
                      <a:pt x="96" y="66"/>
                    </a:lnTo>
                    <a:lnTo>
                      <a:pt x="96" y="79"/>
                    </a:lnTo>
                    <a:lnTo>
                      <a:pt x="81" y="89"/>
                    </a:lnTo>
                    <a:lnTo>
                      <a:pt x="77" y="96"/>
                    </a:lnTo>
                    <a:lnTo>
                      <a:pt x="75" y="96"/>
                    </a:lnTo>
                    <a:lnTo>
                      <a:pt x="68" y="100"/>
                    </a:lnTo>
                    <a:lnTo>
                      <a:pt x="56" y="100"/>
                    </a:lnTo>
                    <a:lnTo>
                      <a:pt x="52" y="110"/>
                    </a:lnTo>
                    <a:lnTo>
                      <a:pt x="41" y="110"/>
                    </a:lnTo>
                    <a:lnTo>
                      <a:pt x="33" y="96"/>
                    </a:lnTo>
                    <a:lnTo>
                      <a:pt x="18" y="98"/>
                    </a:lnTo>
                    <a:lnTo>
                      <a:pt x="31" y="96"/>
                    </a:lnTo>
                    <a:lnTo>
                      <a:pt x="31" y="73"/>
                    </a:lnTo>
                    <a:lnTo>
                      <a:pt x="18" y="64"/>
                    </a:lnTo>
                    <a:lnTo>
                      <a:pt x="4" y="41"/>
                    </a:lnTo>
                    <a:lnTo>
                      <a:pt x="2" y="25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  <a:moveTo>
                      <a:pt x="10" y="112"/>
                    </a:moveTo>
                    <a:lnTo>
                      <a:pt x="10" y="112"/>
                    </a:lnTo>
                    <a:lnTo>
                      <a:pt x="12" y="110"/>
                    </a:lnTo>
                    <a:lnTo>
                      <a:pt x="10" y="11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24" name="Томская обл.">
                <a:extLst>
                  <a:ext uri="{FF2B5EF4-FFF2-40B4-BE49-F238E27FC236}">
                    <a16:creationId xmlns:a16="http://schemas.microsoft.com/office/drawing/2014/main" id="{F5B7C9F2-5D05-F580-A695-6DD3B36274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41253" y="4691601"/>
                <a:ext cx="1164660" cy="760632"/>
              </a:xfrm>
              <a:custGeom>
                <a:avLst/>
                <a:gdLst>
                  <a:gd name="T0" fmla="*/ 31 w 456"/>
                  <a:gd name="T1" fmla="*/ 207 h 334"/>
                  <a:gd name="T2" fmla="*/ 69 w 456"/>
                  <a:gd name="T3" fmla="*/ 219 h 334"/>
                  <a:gd name="T4" fmla="*/ 146 w 456"/>
                  <a:gd name="T5" fmla="*/ 278 h 334"/>
                  <a:gd name="T6" fmla="*/ 192 w 456"/>
                  <a:gd name="T7" fmla="*/ 292 h 334"/>
                  <a:gd name="T8" fmla="*/ 231 w 456"/>
                  <a:gd name="T9" fmla="*/ 278 h 334"/>
                  <a:gd name="T10" fmla="*/ 244 w 456"/>
                  <a:gd name="T11" fmla="*/ 313 h 334"/>
                  <a:gd name="T12" fmla="*/ 244 w 456"/>
                  <a:gd name="T13" fmla="*/ 326 h 334"/>
                  <a:gd name="T14" fmla="*/ 269 w 456"/>
                  <a:gd name="T15" fmla="*/ 313 h 334"/>
                  <a:gd name="T16" fmla="*/ 300 w 456"/>
                  <a:gd name="T17" fmla="*/ 307 h 334"/>
                  <a:gd name="T18" fmla="*/ 352 w 456"/>
                  <a:gd name="T19" fmla="*/ 290 h 334"/>
                  <a:gd name="T20" fmla="*/ 377 w 456"/>
                  <a:gd name="T21" fmla="*/ 294 h 334"/>
                  <a:gd name="T22" fmla="*/ 398 w 456"/>
                  <a:gd name="T23" fmla="*/ 290 h 334"/>
                  <a:gd name="T24" fmla="*/ 427 w 456"/>
                  <a:gd name="T25" fmla="*/ 271 h 334"/>
                  <a:gd name="T26" fmla="*/ 442 w 456"/>
                  <a:gd name="T27" fmla="*/ 232 h 334"/>
                  <a:gd name="T28" fmla="*/ 452 w 456"/>
                  <a:gd name="T29" fmla="*/ 213 h 334"/>
                  <a:gd name="T30" fmla="*/ 421 w 456"/>
                  <a:gd name="T31" fmla="*/ 205 h 334"/>
                  <a:gd name="T32" fmla="*/ 411 w 456"/>
                  <a:gd name="T33" fmla="*/ 171 h 334"/>
                  <a:gd name="T34" fmla="*/ 429 w 456"/>
                  <a:gd name="T35" fmla="*/ 128 h 334"/>
                  <a:gd name="T36" fmla="*/ 406 w 456"/>
                  <a:gd name="T37" fmla="*/ 111 h 334"/>
                  <a:gd name="T38" fmla="*/ 338 w 456"/>
                  <a:gd name="T39" fmla="*/ 82 h 334"/>
                  <a:gd name="T40" fmla="*/ 313 w 456"/>
                  <a:gd name="T41" fmla="*/ 82 h 334"/>
                  <a:gd name="T42" fmla="*/ 319 w 456"/>
                  <a:gd name="T43" fmla="*/ 55 h 334"/>
                  <a:gd name="T44" fmla="*/ 275 w 456"/>
                  <a:gd name="T45" fmla="*/ 7 h 334"/>
                  <a:gd name="T46" fmla="*/ 244 w 456"/>
                  <a:gd name="T47" fmla="*/ 36 h 334"/>
                  <a:gd name="T48" fmla="*/ 213 w 456"/>
                  <a:gd name="T49" fmla="*/ 28 h 334"/>
                  <a:gd name="T50" fmla="*/ 181 w 456"/>
                  <a:gd name="T51" fmla="*/ 17 h 334"/>
                  <a:gd name="T52" fmla="*/ 150 w 456"/>
                  <a:gd name="T53" fmla="*/ 7 h 334"/>
                  <a:gd name="T54" fmla="*/ 113 w 456"/>
                  <a:gd name="T55" fmla="*/ 0 h 334"/>
                  <a:gd name="T56" fmla="*/ 71 w 456"/>
                  <a:gd name="T57" fmla="*/ 40 h 334"/>
                  <a:gd name="T58" fmla="*/ 52 w 456"/>
                  <a:gd name="T59" fmla="*/ 67 h 334"/>
                  <a:gd name="T60" fmla="*/ 27 w 456"/>
                  <a:gd name="T61" fmla="*/ 96 h 334"/>
                  <a:gd name="T62" fmla="*/ 2 w 456"/>
                  <a:gd name="T63" fmla="*/ 115 h 334"/>
                  <a:gd name="T64" fmla="*/ 0 w 456"/>
                  <a:gd name="T65" fmla="*/ 151 h 334"/>
                  <a:gd name="T66" fmla="*/ 8 w 456"/>
                  <a:gd name="T67" fmla="*/ 173 h 334"/>
                  <a:gd name="T68" fmla="*/ 19 w 456"/>
                  <a:gd name="T69" fmla="*/ 205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56" h="334">
                    <a:moveTo>
                      <a:pt x="19" y="205"/>
                    </a:moveTo>
                    <a:lnTo>
                      <a:pt x="31" y="207"/>
                    </a:lnTo>
                    <a:lnTo>
                      <a:pt x="44" y="219"/>
                    </a:lnTo>
                    <a:lnTo>
                      <a:pt x="69" y="219"/>
                    </a:lnTo>
                    <a:lnTo>
                      <a:pt x="111" y="234"/>
                    </a:lnTo>
                    <a:lnTo>
                      <a:pt x="146" y="278"/>
                    </a:lnTo>
                    <a:lnTo>
                      <a:pt x="177" y="278"/>
                    </a:lnTo>
                    <a:lnTo>
                      <a:pt x="192" y="292"/>
                    </a:lnTo>
                    <a:lnTo>
                      <a:pt x="221" y="290"/>
                    </a:lnTo>
                    <a:lnTo>
                      <a:pt x="231" y="278"/>
                    </a:lnTo>
                    <a:lnTo>
                      <a:pt x="246" y="284"/>
                    </a:lnTo>
                    <a:lnTo>
                      <a:pt x="244" y="313"/>
                    </a:lnTo>
                    <a:lnTo>
                      <a:pt x="248" y="319"/>
                    </a:lnTo>
                    <a:lnTo>
                      <a:pt x="244" y="326"/>
                    </a:lnTo>
                    <a:lnTo>
                      <a:pt x="250" y="334"/>
                    </a:lnTo>
                    <a:lnTo>
                      <a:pt x="269" y="313"/>
                    </a:lnTo>
                    <a:lnTo>
                      <a:pt x="288" y="317"/>
                    </a:lnTo>
                    <a:lnTo>
                      <a:pt x="300" y="307"/>
                    </a:lnTo>
                    <a:lnTo>
                      <a:pt x="327" y="309"/>
                    </a:lnTo>
                    <a:lnTo>
                      <a:pt x="352" y="290"/>
                    </a:lnTo>
                    <a:lnTo>
                      <a:pt x="373" y="290"/>
                    </a:lnTo>
                    <a:lnTo>
                      <a:pt x="377" y="294"/>
                    </a:lnTo>
                    <a:lnTo>
                      <a:pt x="390" y="284"/>
                    </a:lnTo>
                    <a:lnTo>
                      <a:pt x="398" y="290"/>
                    </a:lnTo>
                    <a:lnTo>
                      <a:pt x="423" y="271"/>
                    </a:lnTo>
                    <a:lnTo>
                      <a:pt x="427" y="271"/>
                    </a:lnTo>
                    <a:lnTo>
                      <a:pt x="431" y="248"/>
                    </a:lnTo>
                    <a:lnTo>
                      <a:pt x="442" y="232"/>
                    </a:lnTo>
                    <a:lnTo>
                      <a:pt x="456" y="228"/>
                    </a:lnTo>
                    <a:lnTo>
                      <a:pt x="452" y="213"/>
                    </a:lnTo>
                    <a:lnTo>
                      <a:pt x="440" y="205"/>
                    </a:lnTo>
                    <a:lnTo>
                      <a:pt x="421" y="205"/>
                    </a:lnTo>
                    <a:lnTo>
                      <a:pt x="417" y="194"/>
                    </a:lnTo>
                    <a:lnTo>
                      <a:pt x="411" y="171"/>
                    </a:lnTo>
                    <a:lnTo>
                      <a:pt x="438" y="136"/>
                    </a:lnTo>
                    <a:lnTo>
                      <a:pt x="429" y="128"/>
                    </a:lnTo>
                    <a:lnTo>
                      <a:pt x="409" y="128"/>
                    </a:lnTo>
                    <a:lnTo>
                      <a:pt x="406" y="111"/>
                    </a:lnTo>
                    <a:lnTo>
                      <a:pt x="381" y="80"/>
                    </a:lnTo>
                    <a:lnTo>
                      <a:pt x="338" y="82"/>
                    </a:lnTo>
                    <a:lnTo>
                      <a:pt x="327" y="86"/>
                    </a:lnTo>
                    <a:lnTo>
                      <a:pt x="313" y="82"/>
                    </a:lnTo>
                    <a:lnTo>
                      <a:pt x="306" y="67"/>
                    </a:lnTo>
                    <a:lnTo>
                      <a:pt x="319" y="55"/>
                    </a:lnTo>
                    <a:lnTo>
                      <a:pt x="304" y="23"/>
                    </a:lnTo>
                    <a:lnTo>
                      <a:pt x="275" y="7"/>
                    </a:lnTo>
                    <a:lnTo>
                      <a:pt x="248" y="21"/>
                    </a:lnTo>
                    <a:lnTo>
                      <a:pt x="244" y="36"/>
                    </a:lnTo>
                    <a:lnTo>
                      <a:pt x="225" y="23"/>
                    </a:lnTo>
                    <a:lnTo>
                      <a:pt x="213" y="28"/>
                    </a:lnTo>
                    <a:lnTo>
                      <a:pt x="196" y="11"/>
                    </a:lnTo>
                    <a:lnTo>
                      <a:pt x="181" y="17"/>
                    </a:lnTo>
                    <a:lnTo>
                      <a:pt x="156" y="15"/>
                    </a:lnTo>
                    <a:lnTo>
                      <a:pt x="150" y="7"/>
                    </a:lnTo>
                    <a:lnTo>
                      <a:pt x="125" y="7"/>
                    </a:lnTo>
                    <a:lnTo>
                      <a:pt x="113" y="0"/>
                    </a:lnTo>
                    <a:lnTo>
                      <a:pt x="86" y="5"/>
                    </a:lnTo>
                    <a:lnTo>
                      <a:pt x="71" y="40"/>
                    </a:lnTo>
                    <a:lnTo>
                      <a:pt x="71" y="63"/>
                    </a:lnTo>
                    <a:lnTo>
                      <a:pt x="52" y="67"/>
                    </a:lnTo>
                    <a:lnTo>
                      <a:pt x="29" y="84"/>
                    </a:lnTo>
                    <a:lnTo>
                      <a:pt x="27" y="96"/>
                    </a:lnTo>
                    <a:lnTo>
                      <a:pt x="6" y="113"/>
                    </a:lnTo>
                    <a:lnTo>
                      <a:pt x="2" y="115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8" y="155"/>
                    </a:lnTo>
                    <a:lnTo>
                      <a:pt x="8" y="173"/>
                    </a:lnTo>
                    <a:lnTo>
                      <a:pt x="19" y="198"/>
                    </a:lnTo>
                    <a:lnTo>
                      <a:pt x="19" y="2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25" name="Тверская обл.">
                <a:extLst>
                  <a:ext uri="{FF2B5EF4-FFF2-40B4-BE49-F238E27FC236}">
                    <a16:creationId xmlns:a16="http://schemas.microsoft.com/office/drawing/2014/main" id="{E0257646-C105-163F-D635-F9C64A739F9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82640" y="3525602"/>
                <a:ext cx="671723" cy="393980"/>
              </a:xfrm>
              <a:custGeom>
                <a:avLst/>
                <a:gdLst>
                  <a:gd name="T0" fmla="*/ 0 w 263"/>
                  <a:gd name="T1" fmla="*/ 64 h 173"/>
                  <a:gd name="T2" fmla="*/ 6 w 263"/>
                  <a:gd name="T3" fmla="*/ 52 h 173"/>
                  <a:gd name="T4" fmla="*/ 17 w 263"/>
                  <a:gd name="T5" fmla="*/ 48 h 173"/>
                  <a:gd name="T6" fmla="*/ 25 w 263"/>
                  <a:gd name="T7" fmla="*/ 33 h 173"/>
                  <a:gd name="T8" fmla="*/ 23 w 263"/>
                  <a:gd name="T9" fmla="*/ 19 h 173"/>
                  <a:gd name="T10" fmla="*/ 33 w 263"/>
                  <a:gd name="T11" fmla="*/ 12 h 173"/>
                  <a:gd name="T12" fmla="*/ 38 w 263"/>
                  <a:gd name="T13" fmla="*/ 0 h 173"/>
                  <a:gd name="T14" fmla="*/ 48 w 263"/>
                  <a:gd name="T15" fmla="*/ 8 h 173"/>
                  <a:gd name="T16" fmla="*/ 69 w 263"/>
                  <a:gd name="T17" fmla="*/ 12 h 173"/>
                  <a:gd name="T18" fmla="*/ 75 w 263"/>
                  <a:gd name="T19" fmla="*/ 19 h 173"/>
                  <a:gd name="T20" fmla="*/ 88 w 263"/>
                  <a:gd name="T21" fmla="*/ 19 h 173"/>
                  <a:gd name="T22" fmla="*/ 90 w 263"/>
                  <a:gd name="T23" fmla="*/ 25 h 173"/>
                  <a:gd name="T24" fmla="*/ 106 w 263"/>
                  <a:gd name="T25" fmla="*/ 25 h 173"/>
                  <a:gd name="T26" fmla="*/ 117 w 263"/>
                  <a:gd name="T27" fmla="*/ 31 h 173"/>
                  <a:gd name="T28" fmla="*/ 123 w 263"/>
                  <a:gd name="T29" fmla="*/ 31 h 173"/>
                  <a:gd name="T30" fmla="*/ 131 w 263"/>
                  <a:gd name="T31" fmla="*/ 23 h 173"/>
                  <a:gd name="T32" fmla="*/ 144 w 263"/>
                  <a:gd name="T33" fmla="*/ 25 h 173"/>
                  <a:gd name="T34" fmla="*/ 152 w 263"/>
                  <a:gd name="T35" fmla="*/ 16 h 173"/>
                  <a:gd name="T36" fmla="*/ 167 w 263"/>
                  <a:gd name="T37" fmla="*/ 19 h 173"/>
                  <a:gd name="T38" fmla="*/ 169 w 263"/>
                  <a:gd name="T39" fmla="*/ 29 h 173"/>
                  <a:gd name="T40" fmla="*/ 175 w 263"/>
                  <a:gd name="T41" fmla="*/ 39 h 173"/>
                  <a:gd name="T42" fmla="*/ 186 w 263"/>
                  <a:gd name="T43" fmla="*/ 39 h 173"/>
                  <a:gd name="T44" fmla="*/ 196 w 263"/>
                  <a:gd name="T45" fmla="*/ 50 h 173"/>
                  <a:gd name="T46" fmla="*/ 202 w 263"/>
                  <a:gd name="T47" fmla="*/ 46 h 173"/>
                  <a:gd name="T48" fmla="*/ 202 w 263"/>
                  <a:gd name="T49" fmla="*/ 42 h 173"/>
                  <a:gd name="T50" fmla="*/ 234 w 263"/>
                  <a:gd name="T51" fmla="*/ 60 h 173"/>
                  <a:gd name="T52" fmla="*/ 261 w 263"/>
                  <a:gd name="T53" fmla="*/ 60 h 173"/>
                  <a:gd name="T54" fmla="*/ 263 w 263"/>
                  <a:gd name="T55" fmla="*/ 87 h 173"/>
                  <a:gd name="T56" fmla="*/ 250 w 263"/>
                  <a:gd name="T57" fmla="*/ 96 h 173"/>
                  <a:gd name="T58" fmla="*/ 244 w 263"/>
                  <a:gd name="T59" fmla="*/ 110 h 173"/>
                  <a:gd name="T60" fmla="*/ 240 w 263"/>
                  <a:gd name="T61" fmla="*/ 110 h 173"/>
                  <a:gd name="T62" fmla="*/ 229 w 263"/>
                  <a:gd name="T63" fmla="*/ 117 h 173"/>
                  <a:gd name="T64" fmla="*/ 231 w 263"/>
                  <a:gd name="T65" fmla="*/ 135 h 173"/>
                  <a:gd name="T66" fmla="*/ 223 w 263"/>
                  <a:gd name="T67" fmla="*/ 142 h 173"/>
                  <a:gd name="T68" fmla="*/ 229 w 263"/>
                  <a:gd name="T69" fmla="*/ 158 h 173"/>
                  <a:gd name="T70" fmla="*/ 206 w 263"/>
                  <a:gd name="T71" fmla="*/ 173 h 173"/>
                  <a:gd name="T72" fmla="*/ 190 w 263"/>
                  <a:gd name="T73" fmla="*/ 169 h 173"/>
                  <a:gd name="T74" fmla="*/ 171 w 263"/>
                  <a:gd name="T75" fmla="*/ 160 h 173"/>
                  <a:gd name="T76" fmla="*/ 163 w 263"/>
                  <a:gd name="T77" fmla="*/ 160 h 173"/>
                  <a:gd name="T78" fmla="*/ 146 w 263"/>
                  <a:gd name="T79" fmla="*/ 152 h 173"/>
                  <a:gd name="T80" fmla="*/ 133 w 263"/>
                  <a:gd name="T81" fmla="*/ 150 h 173"/>
                  <a:gd name="T82" fmla="*/ 125 w 263"/>
                  <a:gd name="T83" fmla="*/ 133 h 173"/>
                  <a:gd name="T84" fmla="*/ 113 w 263"/>
                  <a:gd name="T85" fmla="*/ 144 h 173"/>
                  <a:gd name="T86" fmla="*/ 100 w 263"/>
                  <a:gd name="T87" fmla="*/ 144 h 173"/>
                  <a:gd name="T88" fmla="*/ 100 w 263"/>
                  <a:gd name="T89" fmla="*/ 146 h 173"/>
                  <a:gd name="T90" fmla="*/ 90 w 263"/>
                  <a:gd name="T91" fmla="*/ 131 h 173"/>
                  <a:gd name="T92" fmla="*/ 77 w 263"/>
                  <a:gd name="T93" fmla="*/ 121 h 173"/>
                  <a:gd name="T94" fmla="*/ 75 w 263"/>
                  <a:gd name="T95" fmla="*/ 110 h 173"/>
                  <a:gd name="T96" fmla="*/ 69 w 263"/>
                  <a:gd name="T97" fmla="*/ 108 h 173"/>
                  <a:gd name="T98" fmla="*/ 58 w 263"/>
                  <a:gd name="T99" fmla="*/ 110 h 173"/>
                  <a:gd name="T100" fmla="*/ 46 w 263"/>
                  <a:gd name="T101" fmla="*/ 112 h 173"/>
                  <a:gd name="T102" fmla="*/ 15 w 263"/>
                  <a:gd name="T103" fmla="*/ 87 h 173"/>
                  <a:gd name="T104" fmla="*/ 15 w 263"/>
                  <a:gd name="T105" fmla="*/ 75 h 173"/>
                  <a:gd name="T106" fmla="*/ 0 w 263"/>
                  <a:gd name="T107" fmla="*/ 64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63" h="173">
                    <a:moveTo>
                      <a:pt x="0" y="64"/>
                    </a:moveTo>
                    <a:lnTo>
                      <a:pt x="6" y="52"/>
                    </a:lnTo>
                    <a:lnTo>
                      <a:pt x="17" y="48"/>
                    </a:lnTo>
                    <a:lnTo>
                      <a:pt x="25" y="33"/>
                    </a:lnTo>
                    <a:lnTo>
                      <a:pt x="23" y="19"/>
                    </a:lnTo>
                    <a:lnTo>
                      <a:pt x="33" y="12"/>
                    </a:lnTo>
                    <a:lnTo>
                      <a:pt x="38" y="0"/>
                    </a:lnTo>
                    <a:lnTo>
                      <a:pt x="48" y="8"/>
                    </a:lnTo>
                    <a:lnTo>
                      <a:pt x="69" y="12"/>
                    </a:lnTo>
                    <a:lnTo>
                      <a:pt x="75" y="19"/>
                    </a:lnTo>
                    <a:lnTo>
                      <a:pt x="88" y="19"/>
                    </a:lnTo>
                    <a:lnTo>
                      <a:pt x="90" y="25"/>
                    </a:lnTo>
                    <a:lnTo>
                      <a:pt x="106" y="25"/>
                    </a:lnTo>
                    <a:lnTo>
                      <a:pt x="117" y="31"/>
                    </a:lnTo>
                    <a:lnTo>
                      <a:pt x="123" y="31"/>
                    </a:lnTo>
                    <a:lnTo>
                      <a:pt x="131" y="23"/>
                    </a:lnTo>
                    <a:lnTo>
                      <a:pt x="144" y="25"/>
                    </a:lnTo>
                    <a:lnTo>
                      <a:pt x="152" y="16"/>
                    </a:lnTo>
                    <a:lnTo>
                      <a:pt x="167" y="19"/>
                    </a:lnTo>
                    <a:lnTo>
                      <a:pt x="169" y="29"/>
                    </a:lnTo>
                    <a:lnTo>
                      <a:pt x="175" y="39"/>
                    </a:lnTo>
                    <a:lnTo>
                      <a:pt x="186" y="39"/>
                    </a:lnTo>
                    <a:lnTo>
                      <a:pt x="196" y="50"/>
                    </a:lnTo>
                    <a:lnTo>
                      <a:pt x="202" y="46"/>
                    </a:lnTo>
                    <a:lnTo>
                      <a:pt x="202" y="42"/>
                    </a:lnTo>
                    <a:lnTo>
                      <a:pt x="234" y="60"/>
                    </a:lnTo>
                    <a:lnTo>
                      <a:pt x="261" y="60"/>
                    </a:lnTo>
                    <a:lnTo>
                      <a:pt x="263" y="87"/>
                    </a:lnTo>
                    <a:lnTo>
                      <a:pt x="250" y="96"/>
                    </a:lnTo>
                    <a:lnTo>
                      <a:pt x="244" y="110"/>
                    </a:lnTo>
                    <a:lnTo>
                      <a:pt x="240" y="110"/>
                    </a:lnTo>
                    <a:lnTo>
                      <a:pt x="229" y="117"/>
                    </a:lnTo>
                    <a:lnTo>
                      <a:pt x="231" y="135"/>
                    </a:lnTo>
                    <a:lnTo>
                      <a:pt x="223" y="142"/>
                    </a:lnTo>
                    <a:lnTo>
                      <a:pt x="229" y="158"/>
                    </a:lnTo>
                    <a:lnTo>
                      <a:pt x="206" y="173"/>
                    </a:lnTo>
                    <a:lnTo>
                      <a:pt x="190" y="169"/>
                    </a:lnTo>
                    <a:lnTo>
                      <a:pt x="171" y="160"/>
                    </a:lnTo>
                    <a:lnTo>
                      <a:pt x="163" y="160"/>
                    </a:lnTo>
                    <a:lnTo>
                      <a:pt x="146" y="152"/>
                    </a:lnTo>
                    <a:lnTo>
                      <a:pt x="133" y="150"/>
                    </a:lnTo>
                    <a:lnTo>
                      <a:pt x="125" y="133"/>
                    </a:lnTo>
                    <a:lnTo>
                      <a:pt x="113" y="144"/>
                    </a:lnTo>
                    <a:lnTo>
                      <a:pt x="100" y="144"/>
                    </a:lnTo>
                    <a:lnTo>
                      <a:pt x="100" y="146"/>
                    </a:lnTo>
                    <a:lnTo>
                      <a:pt x="90" y="131"/>
                    </a:lnTo>
                    <a:lnTo>
                      <a:pt x="77" y="121"/>
                    </a:lnTo>
                    <a:lnTo>
                      <a:pt x="75" y="110"/>
                    </a:lnTo>
                    <a:lnTo>
                      <a:pt x="69" y="108"/>
                    </a:lnTo>
                    <a:lnTo>
                      <a:pt x="58" y="110"/>
                    </a:lnTo>
                    <a:lnTo>
                      <a:pt x="46" y="112"/>
                    </a:lnTo>
                    <a:lnTo>
                      <a:pt x="15" y="87"/>
                    </a:lnTo>
                    <a:lnTo>
                      <a:pt x="15" y="75"/>
                    </a:lnTo>
                    <a:lnTo>
                      <a:pt x="0" y="6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26" name="Тамбовская обл.">
                <a:extLst>
                  <a:ext uri="{FF2B5EF4-FFF2-40B4-BE49-F238E27FC236}">
                    <a16:creationId xmlns:a16="http://schemas.microsoft.com/office/drawing/2014/main" id="{C2DFECF7-1FE0-B155-F720-8AE93E915B0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58872" y="4397824"/>
                <a:ext cx="314152" cy="309719"/>
              </a:xfrm>
              <a:custGeom>
                <a:avLst/>
                <a:gdLst>
                  <a:gd name="T0" fmla="*/ 123 w 123"/>
                  <a:gd name="T1" fmla="*/ 23 h 136"/>
                  <a:gd name="T2" fmla="*/ 121 w 123"/>
                  <a:gd name="T3" fmla="*/ 23 h 136"/>
                  <a:gd name="T4" fmla="*/ 108 w 123"/>
                  <a:gd name="T5" fmla="*/ 36 h 136"/>
                  <a:gd name="T6" fmla="*/ 110 w 123"/>
                  <a:gd name="T7" fmla="*/ 48 h 136"/>
                  <a:gd name="T8" fmla="*/ 106 w 123"/>
                  <a:gd name="T9" fmla="*/ 69 h 136"/>
                  <a:gd name="T10" fmla="*/ 112 w 123"/>
                  <a:gd name="T11" fmla="*/ 79 h 136"/>
                  <a:gd name="T12" fmla="*/ 112 w 123"/>
                  <a:gd name="T13" fmla="*/ 100 h 136"/>
                  <a:gd name="T14" fmla="*/ 96 w 123"/>
                  <a:gd name="T15" fmla="*/ 98 h 136"/>
                  <a:gd name="T16" fmla="*/ 92 w 123"/>
                  <a:gd name="T17" fmla="*/ 109 h 136"/>
                  <a:gd name="T18" fmla="*/ 60 w 123"/>
                  <a:gd name="T19" fmla="*/ 132 h 136"/>
                  <a:gd name="T20" fmla="*/ 46 w 123"/>
                  <a:gd name="T21" fmla="*/ 136 h 136"/>
                  <a:gd name="T22" fmla="*/ 52 w 123"/>
                  <a:gd name="T23" fmla="*/ 134 h 136"/>
                  <a:gd name="T24" fmla="*/ 27 w 123"/>
                  <a:gd name="T25" fmla="*/ 102 h 136"/>
                  <a:gd name="T26" fmla="*/ 6 w 123"/>
                  <a:gd name="T27" fmla="*/ 86 h 136"/>
                  <a:gd name="T28" fmla="*/ 8 w 123"/>
                  <a:gd name="T29" fmla="*/ 79 h 136"/>
                  <a:gd name="T30" fmla="*/ 0 w 123"/>
                  <a:gd name="T31" fmla="*/ 67 h 136"/>
                  <a:gd name="T32" fmla="*/ 21 w 123"/>
                  <a:gd name="T33" fmla="*/ 67 h 136"/>
                  <a:gd name="T34" fmla="*/ 23 w 123"/>
                  <a:gd name="T35" fmla="*/ 54 h 136"/>
                  <a:gd name="T36" fmla="*/ 19 w 123"/>
                  <a:gd name="T37" fmla="*/ 50 h 136"/>
                  <a:gd name="T38" fmla="*/ 19 w 123"/>
                  <a:gd name="T39" fmla="*/ 34 h 136"/>
                  <a:gd name="T40" fmla="*/ 14 w 123"/>
                  <a:gd name="T41" fmla="*/ 27 h 136"/>
                  <a:gd name="T42" fmla="*/ 27 w 123"/>
                  <a:gd name="T43" fmla="*/ 19 h 136"/>
                  <a:gd name="T44" fmla="*/ 48 w 123"/>
                  <a:gd name="T45" fmla="*/ 0 h 136"/>
                  <a:gd name="T46" fmla="*/ 69 w 123"/>
                  <a:gd name="T47" fmla="*/ 2 h 136"/>
                  <a:gd name="T48" fmla="*/ 79 w 123"/>
                  <a:gd name="T49" fmla="*/ 13 h 136"/>
                  <a:gd name="T50" fmla="*/ 92 w 123"/>
                  <a:gd name="T51" fmla="*/ 15 h 136"/>
                  <a:gd name="T52" fmla="*/ 98 w 123"/>
                  <a:gd name="T53" fmla="*/ 7 h 136"/>
                  <a:gd name="T54" fmla="*/ 104 w 123"/>
                  <a:gd name="T55" fmla="*/ 13 h 136"/>
                  <a:gd name="T56" fmla="*/ 119 w 123"/>
                  <a:gd name="T57" fmla="*/ 15 h 136"/>
                  <a:gd name="T58" fmla="*/ 123 w 123"/>
                  <a:gd name="T59" fmla="*/ 23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3" h="136">
                    <a:moveTo>
                      <a:pt x="123" y="23"/>
                    </a:moveTo>
                    <a:lnTo>
                      <a:pt x="121" y="23"/>
                    </a:lnTo>
                    <a:lnTo>
                      <a:pt x="108" y="36"/>
                    </a:lnTo>
                    <a:lnTo>
                      <a:pt x="110" y="48"/>
                    </a:lnTo>
                    <a:lnTo>
                      <a:pt x="106" y="69"/>
                    </a:lnTo>
                    <a:lnTo>
                      <a:pt x="112" y="79"/>
                    </a:lnTo>
                    <a:lnTo>
                      <a:pt x="112" y="100"/>
                    </a:lnTo>
                    <a:lnTo>
                      <a:pt x="96" y="98"/>
                    </a:lnTo>
                    <a:lnTo>
                      <a:pt x="92" y="109"/>
                    </a:lnTo>
                    <a:lnTo>
                      <a:pt x="60" y="132"/>
                    </a:lnTo>
                    <a:lnTo>
                      <a:pt x="46" y="136"/>
                    </a:lnTo>
                    <a:lnTo>
                      <a:pt x="52" y="134"/>
                    </a:lnTo>
                    <a:lnTo>
                      <a:pt x="27" y="102"/>
                    </a:lnTo>
                    <a:lnTo>
                      <a:pt x="6" y="86"/>
                    </a:lnTo>
                    <a:lnTo>
                      <a:pt x="8" y="79"/>
                    </a:lnTo>
                    <a:lnTo>
                      <a:pt x="0" y="67"/>
                    </a:lnTo>
                    <a:lnTo>
                      <a:pt x="21" y="67"/>
                    </a:lnTo>
                    <a:lnTo>
                      <a:pt x="23" y="54"/>
                    </a:lnTo>
                    <a:lnTo>
                      <a:pt x="19" y="50"/>
                    </a:lnTo>
                    <a:lnTo>
                      <a:pt x="19" y="34"/>
                    </a:lnTo>
                    <a:lnTo>
                      <a:pt x="14" y="27"/>
                    </a:lnTo>
                    <a:lnTo>
                      <a:pt x="27" y="19"/>
                    </a:lnTo>
                    <a:lnTo>
                      <a:pt x="48" y="0"/>
                    </a:lnTo>
                    <a:lnTo>
                      <a:pt x="69" y="2"/>
                    </a:lnTo>
                    <a:lnTo>
                      <a:pt x="79" y="13"/>
                    </a:lnTo>
                    <a:lnTo>
                      <a:pt x="92" y="15"/>
                    </a:lnTo>
                    <a:lnTo>
                      <a:pt x="98" y="7"/>
                    </a:lnTo>
                    <a:lnTo>
                      <a:pt x="104" y="13"/>
                    </a:lnTo>
                    <a:lnTo>
                      <a:pt x="119" y="15"/>
                    </a:lnTo>
                    <a:lnTo>
                      <a:pt x="123" y="2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27" name="Смоленская обл.">
                <a:extLst>
                  <a:ext uri="{FF2B5EF4-FFF2-40B4-BE49-F238E27FC236}">
                    <a16:creationId xmlns:a16="http://schemas.microsoft.com/office/drawing/2014/main" id="{D909D1E1-0086-5B7A-F9FC-8541D9FCE86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85976" y="3644024"/>
                <a:ext cx="452072" cy="355265"/>
              </a:xfrm>
              <a:custGeom>
                <a:avLst/>
                <a:gdLst>
                  <a:gd name="T0" fmla="*/ 3 w 85"/>
                  <a:gd name="T1" fmla="*/ 66 h 75"/>
                  <a:gd name="T2" fmla="*/ 5 w 85"/>
                  <a:gd name="T3" fmla="*/ 61 h 75"/>
                  <a:gd name="T4" fmla="*/ 6 w 85"/>
                  <a:gd name="T5" fmla="*/ 54 h 75"/>
                  <a:gd name="T6" fmla="*/ 1 w 85"/>
                  <a:gd name="T7" fmla="*/ 47 h 75"/>
                  <a:gd name="T8" fmla="*/ 5 w 85"/>
                  <a:gd name="T9" fmla="*/ 41 h 75"/>
                  <a:gd name="T10" fmla="*/ 4 w 85"/>
                  <a:gd name="T11" fmla="*/ 34 h 75"/>
                  <a:gd name="T12" fmla="*/ 10 w 85"/>
                  <a:gd name="T13" fmla="*/ 25 h 75"/>
                  <a:gd name="T14" fmla="*/ 10 w 85"/>
                  <a:gd name="T15" fmla="*/ 16 h 75"/>
                  <a:gd name="T16" fmla="*/ 20 w 85"/>
                  <a:gd name="T17" fmla="*/ 12 h 75"/>
                  <a:gd name="T18" fmla="*/ 26 w 85"/>
                  <a:gd name="T19" fmla="*/ 4 h 75"/>
                  <a:gd name="T20" fmla="*/ 29 w 85"/>
                  <a:gd name="T21" fmla="*/ 0 h 75"/>
                  <a:gd name="T22" fmla="*/ 34 w 85"/>
                  <a:gd name="T23" fmla="*/ 0 h 75"/>
                  <a:gd name="T24" fmla="*/ 37 w 85"/>
                  <a:gd name="T25" fmla="*/ 6 h 75"/>
                  <a:gd name="T26" fmla="*/ 44 w 85"/>
                  <a:gd name="T27" fmla="*/ 11 h 75"/>
                  <a:gd name="T28" fmla="*/ 44 w 85"/>
                  <a:gd name="T29" fmla="*/ 17 h 75"/>
                  <a:gd name="T30" fmla="*/ 59 w 85"/>
                  <a:gd name="T31" fmla="*/ 29 h 75"/>
                  <a:gd name="T32" fmla="*/ 65 w 85"/>
                  <a:gd name="T33" fmla="*/ 28 h 75"/>
                  <a:gd name="T34" fmla="*/ 70 w 85"/>
                  <a:gd name="T35" fmla="*/ 27 h 75"/>
                  <a:gd name="T36" fmla="*/ 73 w 85"/>
                  <a:gd name="T37" fmla="*/ 28 h 75"/>
                  <a:gd name="T38" fmla="*/ 74 w 85"/>
                  <a:gd name="T39" fmla="*/ 33 h 75"/>
                  <a:gd name="T40" fmla="*/ 80 w 85"/>
                  <a:gd name="T41" fmla="*/ 38 h 75"/>
                  <a:gd name="T42" fmla="*/ 85 w 85"/>
                  <a:gd name="T43" fmla="*/ 45 h 75"/>
                  <a:gd name="T44" fmla="*/ 84 w 85"/>
                  <a:gd name="T45" fmla="*/ 53 h 75"/>
                  <a:gd name="T46" fmla="*/ 77 w 85"/>
                  <a:gd name="T47" fmla="*/ 55 h 75"/>
                  <a:gd name="T48" fmla="*/ 70 w 85"/>
                  <a:gd name="T49" fmla="*/ 65 h 75"/>
                  <a:gd name="T50" fmla="*/ 62 w 85"/>
                  <a:gd name="T51" fmla="*/ 64 h 75"/>
                  <a:gd name="T52" fmla="*/ 54 w 85"/>
                  <a:gd name="T53" fmla="*/ 69 h 75"/>
                  <a:gd name="T54" fmla="*/ 47 w 85"/>
                  <a:gd name="T55" fmla="*/ 63 h 75"/>
                  <a:gd name="T56" fmla="*/ 42 w 85"/>
                  <a:gd name="T57" fmla="*/ 65 h 75"/>
                  <a:gd name="T58" fmla="*/ 38 w 85"/>
                  <a:gd name="T59" fmla="*/ 57 h 75"/>
                  <a:gd name="T60" fmla="*/ 32 w 85"/>
                  <a:gd name="T61" fmla="*/ 57 h 75"/>
                  <a:gd name="T62" fmla="*/ 29 w 85"/>
                  <a:gd name="T63" fmla="*/ 61 h 75"/>
                  <a:gd name="T64" fmla="*/ 25 w 85"/>
                  <a:gd name="T65" fmla="*/ 62 h 75"/>
                  <a:gd name="T66" fmla="*/ 23 w 85"/>
                  <a:gd name="T67" fmla="*/ 64 h 75"/>
                  <a:gd name="T68" fmla="*/ 23 w 85"/>
                  <a:gd name="T69" fmla="*/ 63 h 75"/>
                  <a:gd name="T70" fmla="*/ 13 w 85"/>
                  <a:gd name="T71" fmla="*/ 67 h 75"/>
                  <a:gd name="T72" fmla="*/ 7 w 85"/>
                  <a:gd name="T73" fmla="*/ 75 h 75"/>
                  <a:gd name="T74" fmla="*/ 5 w 85"/>
                  <a:gd name="T75" fmla="*/ 68 h 75"/>
                  <a:gd name="T76" fmla="*/ 3 w 85"/>
                  <a:gd name="T77" fmla="*/ 6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5" h="75">
                    <a:moveTo>
                      <a:pt x="3" y="66"/>
                    </a:moveTo>
                    <a:cubicBezTo>
                      <a:pt x="4" y="65"/>
                      <a:pt x="4" y="64"/>
                      <a:pt x="5" y="61"/>
                    </a:cubicBezTo>
                    <a:cubicBezTo>
                      <a:pt x="5" y="56"/>
                      <a:pt x="6" y="57"/>
                      <a:pt x="6" y="54"/>
                    </a:cubicBezTo>
                    <a:cubicBezTo>
                      <a:pt x="6" y="51"/>
                      <a:pt x="2" y="50"/>
                      <a:pt x="1" y="47"/>
                    </a:cubicBezTo>
                    <a:cubicBezTo>
                      <a:pt x="0" y="43"/>
                      <a:pt x="5" y="43"/>
                      <a:pt x="5" y="41"/>
                    </a:cubicBezTo>
                    <a:cubicBezTo>
                      <a:pt x="6" y="39"/>
                      <a:pt x="4" y="36"/>
                      <a:pt x="4" y="34"/>
                    </a:cubicBezTo>
                    <a:cubicBezTo>
                      <a:pt x="3" y="31"/>
                      <a:pt x="8" y="27"/>
                      <a:pt x="10" y="25"/>
                    </a:cubicBezTo>
                    <a:cubicBezTo>
                      <a:pt x="11" y="23"/>
                      <a:pt x="10" y="18"/>
                      <a:pt x="10" y="16"/>
                    </a:cubicBezTo>
                    <a:cubicBezTo>
                      <a:pt x="11" y="13"/>
                      <a:pt x="17" y="13"/>
                      <a:pt x="20" y="12"/>
                    </a:cubicBezTo>
                    <a:cubicBezTo>
                      <a:pt x="24" y="11"/>
                      <a:pt x="21" y="6"/>
                      <a:pt x="26" y="4"/>
                    </a:cubicBezTo>
                    <a:cubicBezTo>
                      <a:pt x="28" y="3"/>
                      <a:pt x="29" y="2"/>
                      <a:pt x="29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5" y="28"/>
                      <a:pt x="65" y="28"/>
                      <a:pt x="65" y="28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4" y="33"/>
                      <a:pt x="74" y="33"/>
                      <a:pt x="74" y="33"/>
                    </a:cubicBezTo>
                    <a:cubicBezTo>
                      <a:pt x="80" y="38"/>
                      <a:pt x="80" y="38"/>
                      <a:pt x="80" y="38"/>
                    </a:cubicBezTo>
                    <a:cubicBezTo>
                      <a:pt x="85" y="45"/>
                      <a:pt x="85" y="45"/>
                      <a:pt x="85" y="45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47" y="63"/>
                      <a:pt x="47" y="63"/>
                      <a:pt x="47" y="63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5" y="62"/>
                      <a:pt x="25" y="62"/>
                      <a:pt x="25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3"/>
                      <a:pt x="23" y="63"/>
                      <a:pt x="23" y="63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7" y="75"/>
                      <a:pt x="7" y="75"/>
                      <a:pt x="7" y="75"/>
                    </a:cubicBezTo>
                    <a:cubicBezTo>
                      <a:pt x="5" y="68"/>
                      <a:pt x="5" y="68"/>
                      <a:pt x="5" y="68"/>
                    </a:cubicBezTo>
                    <a:lnTo>
                      <a:pt x="3" y="6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29" name="Свердловская обл.">
                <a:extLst>
                  <a:ext uri="{FF2B5EF4-FFF2-40B4-BE49-F238E27FC236}">
                    <a16:creationId xmlns:a16="http://schemas.microsoft.com/office/drawing/2014/main" id="{5C021134-34ED-4958-477D-12B01C69CB1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9023" y="4170090"/>
                <a:ext cx="804535" cy="831230"/>
              </a:xfrm>
              <a:custGeom>
                <a:avLst/>
                <a:gdLst>
                  <a:gd name="T0" fmla="*/ 225 w 315"/>
                  <a:gd name="T1" fmla="*/ 9 h 365"/>
                  <a:gd name="T2" fmla="*/ 261 w 315"/>
                  <a:gd name="T3" fmla="*/ 50 h 365"/>
                  <a:gd name="T4" fmla="*/ 279 w 315"/>
                  <a:gd name="T5" fmla="*/ 77 h 365"/>
                  <a:gd name="T6" fmla="*/ 273 w 315"/>
                  <a:gd name="T7" fmla="*/ 109 h 365"/>
                  <a:gd name="T8" fmla="*/ 271 w 315"/>
                  <a:gd name="T9" fmla="*/ 146 h 365"/>
                  <a:gd name="T10" fmla="*/ 279 w 315"/>
                  <a:gd name="T11" fmla="*/ 171 h 365"/>
                  <a:gd name="T12" fmla="*/ 275 w 315"/>
                  <a:gd name="T13" fmla="*/ 196 h 365"/>
                  <a:gd name="T14" fmla="*/ 296 w 315"/>
                  <a:gd name="T15" fmla="*/ 223 h 365"/>
                  <a:gd name="T16" fmla="*/ 306 w 315"/>
                  <a:gd name="T17" fmla="*/ 242 h 365"/>
                  <a:gd name="T18" fmla="*/ 315 w 315"/>
                  <a:gd name="T19" fmla="*/ 265 h 365"/>
                  <a:gd name="T20" fmla="*/ 315 w 315"/>
                  <a:gd name="T21" fmla="*/ 300 h 365"/>
                  <a:gd name="T22" fmla="*/ 288 w 315"/>
                  <a:gd name="T23" fmla="*/ 302 h 365"/>
                  <a:gd name="T24" fmla="*/ 271 w 315"/>
                  <a:gd name="T25" fmla="*/ 307 h 365"/>
                  <a:gd name="T26" fmla="*/ 261 w 315"/>
                  <a:gd name="T27" fmla="*/ 327 h 365"/>
                  <a:gd name="T28" fmla="*/ 252 w 315"/>
                  <a:gd name="T29" fmla="*/ 359 h 365"/>
                  <a:gd name="T30" fmla="*/ 213 w 315"/>
                  <a:gd name="T31" fmla="*/ 365 h 365"/>
                  <a:gd name="T32" fmla="*/ 186 w 315"/>
                  <a:gd name="T33" fmla="*/ 350 h 365"/>
                  <a:gd name="T34" fmla="*/ 144 w 315"/>
                  <a:gd name="T35" fmla="*/ 352 h 365"/>
                  <a:gd name="T36" fmla="*/ 115 w 315"/>
                  <a:gd name="T37" fmla="*/ 344 h 365"/>
                  <a:gd name="T38" fmla="*/ 75 w 315"/>
                  <a:gd name="T39" fmla="*/ 321 h 365"/>
                  <a:gd name="T40" fmla="*/ 54 w 315"/>
                  <a:gd name="T41" fmla="*/ 311 h 365"/>
                  <a:gd name="T42" fmla="*/ 36 w 315"/>
                  <a:gd name="T43" fmla="*/ 309 h 365"/>
                  <a:gd name="T44" fmla="*/ 0 w 315"/>
                  <a:gd name="T45" fmla="*/ 284 h 365"/>
                  <a:gd name="T46" fmla="*/ 19 w 315"/>
                  <a:gd name="T47" fmla="*/ 248 h 365"/>
                  <a:gd name="T48" fmla="*/ 50 w 315"/>
                  <a:gd name="T49" fmla="*/ 244 h 365"/>
                  <a:gd name="T50" fmla="*/ 67 w 315"/>
                  <a:gd name="T51" fmla="*/ 221 h 365"/>
                  <a:gd name="T52" fmla="*/ 92 w 315"/>
                  <a:gd name="T53" fmla="*/ 221 h 365"/>
                  <a:gd name="T54" fmla="*/ 98 w 315"/>
                  <a:gd name="T55" fmla="*/ 200 h 365"/>
                  <a:gd name="T56" fmla="*/ 127 w 315"/>
                  <a:gd name="T57" fmla="*/ 186 h 365"/>
                  <a:gd name="T58" fmla="*/ 129 w 315"/>
                  <a:gd name="T59" fmla="*/ 161 h 365"/>
                  <a:gd name="T60" fmla="*/ 121 w 315"/>
                  <a:gd name="T61" fmla="*/ 136 h 365"/>
                  <a:gd name="T62" fmla="*/ 131 w 315"/>
                  <a:gd name="T63" fmla="*/ 107 h 365"/>
                  <a:gd name="T64" fmla="*/ 177 w 315"/>
                  <a:gd name="T65" fmla="*/ 67 h 365"/>
                  <a:gd name="T66" fmla="*/ 188 w 315"/>
                  <a:gd name="T67" fmla="*/ 36 h 365"/>
                  <a:gd name="T68" fmla="*/ 200 w 315"/>
                  <a:gd name="T69" fmla="*/ 15 h 365"/>
                  <a:gd name="T70" fmla="*/ 213 w 315"/>
                  <a:gd name="T7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15" h="365">
                    <a:moveTo>
                      <a:pt x="213" y="0"/>
                    </a:moveTo>
                    <a:lnTo>
                      <a:pt x="225" y="9"/>
                    </a:lnTo>
                    <a:lnTo>
                      <a:pt x="223" y="19"/>
                    </a:lnTo>
                    <a:lnTo>
                      <a:pt x="261" y="50"/>
                    </a:lnTo>
                    <a:lnTo>
                      <a:pt x="267" y="67"/>
                    </a:lnTo>
                    <a:lnTo>
                      <a:pt x="279" y="77"/>
                    </a:lnTo>
                    <a:lnTo>
                      <a:pt x="279" y="98"/>
                    </a:lnTo>
                    <a:lnTo>
                      <a:pt x="273" y="109"/>
                    </a:lnTo>
                    <a:lnTo>
                      <a:pt x="273" y="129"/>
                    </a:lnTo>
                    <a:lnTo>
                      <a:pt x="271" y="146"/>
                    </a:lnTo>
                    <a:lnTo>
                      <a:pt x="281" y="161"/>
                    </a:lnTo>
                    <a:lnTo>
                      <a:pt x="279" y="171"/>
                    </a:lnTo>
                    <a:lnTo>
                      <a:pt x="271" y="182"/>
                    </a:lnTo>
                    <a:lnTo>
                      <a:pt x="275" y="196"/>
                    </a:lnTo>
                    <a:lnTo>
                      <a:pt x="292" y="202"/>
                    </a:lnTo>
                    <a:lnTo>
                      <a:pt x="296" y="223"/>
                    </a:lnTo>
                    <a:lnTo>
                      <a:pt x="309" y="227"/>
                    </a:lnTo>
                    <a:lnTo>
                      <a:pt x="306" y="242"/>
                    </a:lnTo>
                    <a:lnTo>
                      <a:pt x="309" y="259"/>
                    </a:lnTo>
                    <a:lnTo>
                      <a:pt x="315" y="265"/>
                    </a:lnTo>
                    <a:lnTo>
                      <a:pt x="311" y="288"/>
                    </a:lnTo>
                    <a:lnTo>
                      <a:pt x="315" y="300"/>
                    </a:lnTo>
                    <a:lnTo>
                      <a:pt x="300" y="309"/>
                    </a:lnTo>
                    <a:lnTo>
                      <a:pt x="288" y="302"/>
                    </a:lnTo>
                    <a:lnTo>
                      <a:pt x="284" y="311"/>
                    </a:lnTo>
                    <a:lnTo>
                      <a:pt x="271" y="307"/>
                    </a:lnTo>
                    <a:lnTo>
                      <a:pt x="261" y="317"/>
                    </a:lnTo>
                    <a:lnTo>
                      <a:pt x="261" y="327"/>
                    </a:lnTo>
                    <a:lnTo>
                      <a:pt x="256" y="342"/>
                    </a:lnTo>
                    <a:lnTo>
                      <a:pt x="252" y="359"/>
                    </a:lnTo>
                    <a:lnTo>
                      <a:pt x="238" y="350"/>
                    </a:lnTo>
                    <a:lnTo>
                      <a:pt x="213" y="365"/>
                    </a:lnTo>
                    <a:lnTo>
                      <a:pt x="204" y="350"/>
                    </a:lnTo>
                    <a:lnTo>
                      <a:pt x="186" y="350"/>
                    </a:lnTo>
                    <a:lnTo>
                      <a:pt x="163" y="342"/>
                    </a:lnTo>
                    <a:lnTo>
                      <a:pt x="144" y="352"/>
                    </a:lnTo>
                    <a:lnTo>
                      <a:pt x="125" y="334"/>
                    </a:lnTo>
                    <a:lnTo>
                      <a:pt x="115" y="344"/>
                    </a:lnTo>
                    <a:lnTo>
                      <a:pt x="96" y="332"/>
                    </a:lnTo>
                    <a:lnTo>
                      <a:pt x="75" y="321"/>
                    </a:lnTo>
                    <a:lnTo>
                      <a:pt x="65" y="309"/>
                    </a:lnTo>
                    <a:lnTo>
                      <a:pt x="54" y="311"/>
                    </a:lnTo>
                    <a:lnTo>
                      <a:pt x="42" y="323"/>
                    </a:lnTo>
                    <a:lnTo>
                      <a:pt x="36" y="309"/>
                    </a:lnTo>
                    <a:lnTo>
                      <a:pt x="21" y="307"/>
                    </a:lnTo>
                    <a:lnTo>
                      <a:pt x="0" y="284"/>
                    </a:lnTo>
                    <a:lnTo>
                      <a:pt x="15" y="267"/>
                    </a:lnTo>
                    <a:lnTo>
                      <a:pt x="19" y="248"/>
                    </a:lnTo>
                    <a:lnTo>
                      <a:pt x="40" y="250"/>
                    </a:lnTo>
                    <a:lnTo>
                      <a:pt x="50" y="244"/>
                    </a:lnTo>
                    <a:lnTo>
                      <a:pt x="56" y="225"/>
                    </a:lnTo>
                    <a:lnTo>
                      <a:pt x="67" y="221"/>
                    </a:lnTo>
                    <a:lnTo>
                      <a:pt x="79" y="232"/>
                    </a:lnTo>
                    <a:lnTo>
                      <a:pt x="92" y="221"/>
                    </a:lnTo>
                    <a:lnTo>
                      <a:pt x="83" y="209"/>
                    </a:lnTo>
                    <a:lnTo>
                      <a:pt x="98" y="200"/>
                    </a:lnTo>
                    <a:lnTo>
                      <a:pt x="113" y="200"/>
                    </a:lnTo>
                    <a:lnTo>
                      <a:pt x="127" y="186"/>
                    </a:lnTo>
                    <a:lnTo>
                      <a:pt x="117" y="173"/>
                    </a:lnTo>
                    <a:lnTo>
                      <a:pt x="129" y="161"/>
                    </a:lnTo>
                    <a:lnTo>
                      <a:pt x="129" y="146"/>
                    </a:lnTo>
                    <a:lnTo>
                      <a:pt x="121" y="136"/>
                    </a:lnTo>
                    <a:lnTo>
                      <a:pt x="123" y="119"/>
                    </a:lnTo>
                    <a:lnTo>
                      <a:pt x="131" y="107"/>
                    </a:lnTo>
                    <a:lnTo>
                      <a:pt x="150" y="107"/>
                    </a:lnTo>
                    <a:lnTo>
                      <a:pt x="177" y="67"/>
                    </a:lnTo>
                    <a:lnTo>
                      <a:pt x="188" y="54"/>
                    </a:lnTo>
                    <a:lnTo>
                      <a:pt x="188" y="36"/>
                    </a:lnTo>
                    <a:lnTo>
                      <a:pt x="202" y="29"/>
                    </a:lnTo>
                    <a:lnTo>
                      <a:pt x="200" y="15"/>
                    </a:lnTo>
                    <a:lnTo>
                      <a:pt x="208" y="4"/>
                    </a:lnTo>
                    <a:lnTo>
                      <a:pt x="21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30" name="Сахалинская обл.">
                <a:extLst>
                  <a:ext uri="{FF2B5EF4-FFF2-40B4-BE49-F238E27FC236}">
                    <a16:creationId xmlns:a16="http://schemas.microsoft.com/office/drawing/2014/main" id="{FEF15541-1D9F-681E-1CDA-1FBD5BE3CAB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098928" y="4104047"/>
                <a:ext cx="957779" cy="931433"/>
              </a:xfrm>
              <a:custGeom>
                <a:avLst/>
                <a:gdLst>
                  <a:gd name="T0" fmla="*/ 1 w 180"/>
                  <a:gd name="T1" fmla="*/ 5 h 196"/>
                  <a:gd name="T2" fmla="*/ 7 w 180"/>
                  <a:gd name="T3" fmla="*/ 13 h 196"/>
                  <a:gd name="T4" fmla="*/ 15 w 180"/>
                  <a:gd name="T5" fmla="*/ 20 h 196"/>
                  <a:gd name="T6" fmla="*/ 16 w 180"/>
                  <a:gd name="T7" fmla="*/ 27 h 196"/>
                  <a:gd name="T8" fmla="*/ 11 w 180"/>
                  <a:gd name="T9" fmla="*/ 37 h 196"/>
                  <a:gd name="T10" fmla="*/ 22 w 180"/>
                  <a:gd name="T11" fmla="*/ 47 h 196"/>
                  <a:gd name="T12" fmla="*/ 38 w 180"/>
                  <a:gd name="T13" fmla="*/ 68 h 196"/>
                  <a:gd name="T14" fmla="*/ 58 w 180"/>
                  <a:gd name="T15" fmla="*/ 74 h 196"/>
                  <a:gd name="T16" fmla="*/ 66 w 180"/>
                  <a:gd name="T17" fmla="*/ 89 h 196"/>
                  <a:gd name="T18" fmla="*/ 83 w 180"/>
                  <a:gd name="T19" fmla="*/ 104 h 196"/>
                  <a:gd name="T20" fmla="*/ 103 w 180"/>
                  <a:gd name="T21" fmla="*/ 133 h 196"/>
                  <a:gd name="T22" fmla="*/ 116 w 180"/>
                  <a:gd name="T23" fmla="*/ 141 h 196"/>
                  <a:gd name="T24" fmla="*/ 127 w 180"/>
                  <a:gd name="T25" fmla="*/ 156 h 196"/>
                  <a:gd name="T26" fmla="*/ 136 w 180"/>
                  <a:gd name="T27" fmla="*/ 166 h 196"/>
                  <a:gd name="T28" fmla="*/ 143 w 180"/>
                  <a:gd name="T29" fmla="*/ 179 h 196"/>
                  <a:gd name="T30" fmla="*/ 159 w 180"/>
                  <a:gd name="T31" fmla="*/ 193 h 196"/>
                  <a:gd name="T32" fmla="*/ 162 w 180"/>
                  <a:gd name="T33" fmla="*/ 186 h 196"/>
                  <a:gd name="T34" fmla="*/ 155 w 180"/>
                  <a:gd name="T35" fmla="*/ 172 h 196"/>
                  <a:gd name="T36" fmla="*/ 161 w 180"/>
                  <a:gd name="T37" fmla="*/ 167 h 196"/>
                  <a:gd name="T38" fmla="*/ 166 w 180"/>
                  <a:gd name="T39" fmla="*/ 163 h 196"/>
                  <a:gd name="T40" fmla="*/ 178 w 180"/>
                  <a:gd name="T41" fmla="*/ 168 h 196"/>
                  <a:gd name="T42" fmla="*/ 170 w 180"/>
                  <a:gd name="T43" fmla="*/ 156 h 196"/>
                  <a:gd name="T44" fmla="*/ 162 w 180"/>
                  <a:gd name="T45" fmla="*/ 158 h 196"/>
                  <a:gd name="T46" fmla="*/ 153 w 180"/>
                  <a:gd name="T47" fmla="*/ 152 h 196"/>
                  <a:gd name="T48" fmla="*/ 138 w 180"/>
                  <a:gd name="T49" fmla="*/ 150 h 196"/>
                  <a:gd name="T50" fmla="*/ 124 w 180"/>
                  <a:gd name="T51" fmla="*/ 133 h 196"/>
                  <a:gd name="T52" fmla="*/ 114 w 180"/>
                  <a:gd name="T53" fmla="*/ 114 h 196"/>
                  <a:gd name="T54" fmla="*/ 114 w 180"/>
                  <a:gd name="T55" fmla="*/ 100 h 196"/>
                  <a:gd name="T56" fmla="*/ 128 w 180"/>
                  <a:gd name="T57" fmla="*/ 94 h 196"/>
                  <a:gd name="T58" fmla="*/ 137 w 180"/>
                  <a:gd name="T59" fmla="*/ 95 h 196"/>
                  <a:gd name="T60" fmla="*/ 120 w 180"/>
                  <a:gd name="T61" fmla="*/ 88 h 196"/>
                  <a:gd name="T62" fmla="*/ 74 w 180"/>
                  <a:gd name="T63" fmla="*/ 58 h 196"/>
                  <a:gd name="T64" fmla="*/ 61 w 180"/>
                  <a:gd name="T65" fmla="*/ 50 h 196"/>
                  <a:gd name="T66" fmla="*/ 51 w 180"/>
                  <a:gd name="T67" fmla="*/ 42 h 196"/>
                  <a:gd name="T68" fmla="*/ 43 w 180"/>
                  <a:gd name="T69" fmla="*/ 30 h 196"/>
                  <a:gd name="T70" fmla="*/ 25 w 180"/>
                  <a:gd name="T71" fmla="*/ 16 h 196"/>
                  <a:gd name="T72" fmla="*/ 12 w 180"/>
                  <a:gd name="T73" fmla="*/ 7 h 196"/>
                  <a:gd name="T74" fmla="*/ 5 w 180"/>
                  <a:gd name="T75" fmla="*/ 0 h 196"/>
                  <a:gd name="T76" fmla="*/ 1 w 180"/>
                  <a:gd name="T77" fmla="*/ 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0" h="196">
                    <a:moveTo>
                      <a:pt x="1" y="5"/>
                    </a:moveTo>
                    <a:cubicBezTo>
                      <a:pt x="0" y="7"/>
                      <a:pt x="3" y="13"/>
                      <a:pt x="7" y="13"/>
                    </a:cubicBezTo>
                    <a:cubicBezTo>
                      <a:pt x="10" y="13"/>
                      <a:pt x="12" y="15"/>
                      <a:pt x="15" y="20"/>
                    </a:cubicBezTo>
                    <a:cubicBezTo>
                      <a:pt x="18" y="24"/>
                      <a:pt x="20" y="27"/>
                      <a:pt x="16" y="27"/>
                    </a:cubicBezTo>
                    <a:cubicBezTo>
                      <a:pt x="12" y="27"/>
                      <a:pt x="9" y="33"/>
                      <a:pt x="11" y="37"/>
                    </a:cubicBezTo>
                    <a:cubicBezTo>
                      <a:pt x="13" y="41"/>
                      <a:pt x="20" y="44"/>
                      <a:pt x="22" y="47"/>
                    </a:cubicBezTo>
                    <a:cubicBezTo>
                      <a:pt x="25" y="50"/>
                      <a:pt x="33" y="64"/>
                      <a:pt x="38" y="68"/>
                    </a:cubicBezTo>
                    <a:cubicBezTo>
                      <a:pt x="42" y="72"/>
                      <a:pt x="51" y="70"/>
                      <a:pt x="58" y="74"/>
                    </a:cubicBezTo>
                    <a:cubicBezTo>
                      <a:pt x="64" y="77"/>
                      <a:pt x="65" y="84"/>
                      <a:pt x="66" y="89"/>
                    </a:cubicBezTo>
                    <a:cubicBezTo>
                      <a:pt x="67" y="95"/>
                      <a:pt x="79" y="99"/>
                      <a:pt x="83" y="104"/>
                    </a:cubicBezTo>
                    <a:cubicBezTo>
                      <a:pt x="87" y="108"/>
                      <a:pt x="101" y="128"/>
                      <a:pt x="103" y="133"/>
                    </a:cubicBezTo>
                    <a:cubicBezTo>
                      <a:pt x="105" y="139"/>
                      <a:pt x="112" y="138"/>
                      <a:pt x="116" y="141"/>
                    </a:cubicBezTo>
                    <a:cubicBezTo>
                      <a:pt x="121" y="143"/>
                      <a:pt x="126" y="153"/>
                      <a:pt x="127" y="156"/>
                    </a:cubicBezTo>
                    <a:cubicBezTo>
                      <a:pt x="128" y="160"/>
                      <a:pt x="132" y="162"/>
                      <a:pt x="136" y="166"/>
                    </a:cubicBezTo>
                    <a:cubicBezTo>
                      <a:pt x="141" y="170"/>
                      <a:pt x="142" y="172"/>
                      <a:pt x="143" y="179"/>
                    </a:cubicBezTo>
                    <a:cubicBezTo>
                      <a:pt x="143" y="187"/>
                      <a:pt x="155" y="190"/>
                      <a:pt x="159" y="193"/>
                    </a:cubicBezTo>
                    <a:cubicBezTo>
                      <a:pt x="162" y="196"/>
                      <a:pt x="165" y="189"/>
                      <a:pt x="162" y="186"/>
                    </a:cubicBezTo>
                    <a:cubicBezTo>
                      <a:pt x="160" y="183"/>
                      <a:pt x="155" y="175"/>
                      <a:pt x="155" y="172"/>
                    </a:cubicBezTo>
                    <a:cubicBezTo>
                      <a:pt x="155" y="168"/>
                      <a:pt x="158" y="167"/>
                      <a:pt x="161" y="167"/>
                    </a:cubicBezTo>
                    <a:cubicBezTo>
                      <a:pt x="163" y="166"/>
                      <a:pt x="161" y="162"/>
                      <a:pt x="166" y="163"/>
                    </a:cubicBezTo>
                    <a:cubicBezTo>
                      <a:pt x="172" y="164"/>
                      <a:pt x="177" y="172"/>
                      <a:pt x="178" y="168"/>
                    </a:cubicBezTo>
                    <a:cubicBezTo>
                      <a:pt x="180" y="164"/>
                      <a:pt x="172" y="159"/>
                      <a:pt x="170" y="156"/>
                    </a:cubicBezTo>
                    <a:cubicBezTo>
                      <a:pt x="167" y="153"/>
                      <a:pt x="165" y="160"/>
                      <a:pt x="162" y="158"/>
                    </a:cubicBezTo>
                    <a:cubicBezTo>
                      <a:pt x="159" y="156"/>
                      <a:pt x="155" y="154"/>
                      <a:pt x="153" y="152"/>
                    </a:cubicBezTo>
                    <a:cubicBezTo>
                      <a:pt x="151" y="150"/>
                      <a:pt x="142" y="153"/>
                      <a:pt x="138" y="150"/>
                    </a:cubicBezTo>
                    <a:cubicBezTo>
                      <a:pt x="134" y="147"/>
                      <a:pt x="128" y="139"/>
                      <a:pt x="124" y="133"/>
                    </a:cubicBezTo>
                    <a:cubicBezTo>
                      <a:pt x="119" y="127"/>
                      <a:pt x="117" y="119"/>
                      <a:pt x="114" y="114"/>
                    </a:cubicBezTo>
                    <a:cubicBezTo>
                      <a:pt x="112" y="109"/>
                      <a:pt x="111" y="103"/>
                      <a:pt x="114" y="100"/>
                    </a:cubicBezTo>
                    <a:cubicBezTo>
                      <a:pt x="117" y="97"/>
                      <a:pt x="121" y="91"/>
                      <a:pt x="128" y="94"/>
                    </a:cubicBezTo>
                    <a:cubicBezTo>
                      <a:pt x="136" y="97"/>
                      <a:pt x="139" y="96"/>
                      <a:pt x="137" y="95"/>
                    </a:cubicBezTo>
                    <a:cubicBezTo>
                      <a:pt x="136" y="93"/>
                      <a:pt x="125" y="91"/>
                      <a:pt x="120" y="88"/>
                    </a:cubicBezTo>
                    <a:cubicBezTo>
                      <a:pt x="116" y="85"/>
                      <a:pt x="78" y="62"/>
                      <a:pt x="74" y="58"/>
                    </a:cubicBezTo>
                    <a:cubicBezTo>
                      <a:pt x="70" y="54"/>
                      <a:pt x="64" y="53"/>
                      <a:pt x="61" y="50"/>
                    </a:cubicBezTo>
                    <a:cubicBezTo>
                      <a:pt x="57" y="47"/>
                      <a:pt x="55" y="48"/>
                      <a:pt x="51" y="42"/>
                    </a:cubicBezTo>
                    <a:cubicBezTo>
                      <a:pt x="47" y="36"/>
                      <a:pt x="46" y="34"/>
                      <a:pt x="43" y="30"/>
                    </a:cubicBezTo>
                    <a:cubicBezTo>
                      <a:pt x="39" y="26"/>
                      <a:pt x="29" y="19"/>
                      <a:pt x="25" y="16"/>
                    </a:cubicBezTo>
                    <a:cubicBezTo>
                      <a:pt x="20" y="13"/>
                      <a:pt x="16" y="12"/>
                      <a:pt x="12" y="7"/>
                    </a:cubicBezTo>
                    <a:cubicBezTo>
                      <a:pt x="8" y="2"/>
                      <a:pt x="8" y="0"/>
                      <a:pt x="5" y="0"/>
                    </a:cubicBezTo>
                    <a:cubicBezTo>
                      <a:pt x="1" y="1"/>
                      <a:pt x="1" y="5"/>
                      <a:pt x="1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31" name="Саратовская обл.">
                <a:extLst>
                  <a:ext uri="{FF2B5EF4-FFF2-40B4-BE49-F238E27FC236}">
                    <a16:creationId xmlns:a16="http://schemas.microsoft.com/office/drawing/2014/main" id="{C05F1390-EF8D-BE9B-B23C-037A085100A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76359" y="4625558"/>
                <a:ext cx="687047" cy="617160"/>
              </a:xfrm>
              <a:custGeom>
                <a:avLst/>
                <a:gdLst>
                  <a:gd name="T0" fmla="*/ 129 w 129"/>
                  <a:gd name="T1" fmla="*/ 101 h 130"/>
                  <a:gd name="T2" fmla="*/ 119 w 129"/>
                  <a:gd name="T3" fmla="*/ 105 h 130"/>
                  <a:gd name="T4" fmla="*/ 102 w 129"/>
                  <a:gd name="T5" fmla="*/ 105 h 130"/>
                  <a:gd name="T6" fmla="*/ 95 w 129"/>
                  <a:gd name="T7" fmla="*/ 105 h 130"/>
                  <a:gd name="T8" fmla="*/ 83 w 129"/>
                  <a:gd name="T9" fmla="*/ 107 h 130"/>
                  <a:gd name="T10" fmla="*/ 73 w 129"/>
                  <a:gd name="T11" fmla="*/ 121 h 130"/>
                  <a:gd name="T12" fmla="*/ 58 w 129"/>
                  <a:gd name="T13" fmla="*/ 119 h 130"/>
                  <a:gd name="T14" fmla="*/ 58 w 129"/>
                  <a:gd name="T15" fmla="*/ 100 h 130"/>
                  <a:gd name="T16" fmla="*/ 50 w 129"/>
                  <a:gd name="T17" fmla="*/ 102 h 130"/>
                  <a:gd name="T18" fmla="*/ 49 w 129"/>
                  <a:gd name="T19" fmla="*/ 92 h 130"/>
                  <a:gd name="T20" fmla="*/ 46 w 129"/>
                  <a:gd name="T21" fmla="*/ 89 h 130"/>
                  <a:gd name="T22" fmla="*/ 45 w 129"/>
                  <a:gd name="T23" fmla="*/ 84 h 130"/>
                  <a:gd name="T24" fmla="*/ 40 w 129"/>
                  <a:gd name="T25" fmla="*/ 83 h 130"/>
                  <a:gd name="T26" fmla="*/ 37 w 129"/>
                  <a:gd name="T27" fmla="*/ 81 h 130"/>
                  <a:gd name="T28" fmla="*/ 37 w 129"/>
                  <a:gd name="T29" fmla="*/ 75 h 130"/>
                  <a:gd name="T30" fmla="*/ 32 w 129"/>
                  <a:gd name="T31" fmla="*/ 73 h 130"/>
                  <a:gd name="T32" fmla="*/ 28 w 129"/>
                  <a:gd name="T33" fmla="*/ 75 h 130"/>
                  <a:gd name="T34" fmla="*/ 24 w 129"/>
                  <a:gd name="T35" fmla="*/ 70 h 130"/>
                  <a:gd name="T36" fmla="*/ 29 w 129"/>
                  <a:gd name="T37" fmla="*/ 64 h 130"/>
                  <a:gd name="T38" fmla="*/ 30 w 129"/>
                  <a:gd name="T39" fmla="*/ 56 h 130"/>
                  <a:gd name="T40" fmla="*/ 19 w 129"/>
                  <a:gd name="T41" fmla="*/ 46 h 130"/>
                  <a:gd name="T42" fmla="*/ 15 w 129"/>
                  <a:gd name="T43" fmla="*/ 48 h 130"/>
                  <a:gd name="T44" fmla="*/ 14 w 129"/>
                  <a:gd name="T45" fmla="*/ 44 h 130"/>
                  <a:gd name="T46" fmla="*/ 8 w 129"/>
                  <a:gd name="T47" fmla="*/ 41 h 130"/>
                  <a:gd name="T48" fmla="*/ 2 w 129"/>
                  <a:gd name="T49" fmla="*/ 40 h 130"/>
                  <a:gd name="T50" fmla="*/ 0 w 129"/>
                  <a:gd name="T51" fmla="*/ 26 h 130"/>
                  <a:gd name="T52" fmla="*/ 0 w 129"/>
                  <a:gd name="T53" fmla="*/ 26 h 130"/>
                  <a:gd name="T54" fmla="*/ 3 w 129"/>
                  <a:gd name="T55" fmla="*/ 23 h 130"/>
                  <a:gd name="T56" fmla="*/ 0 w 129"/>
                  <a:gd name="T57" fmla="*/ 17 h 130"/>
                  <a:gd name="T58" fmla="*/ 7 w 129"/>
                  <a:gd name="T59" fmla="*/ 15 h 130"/>
                  <a:gd name="T60" fmla="*/ 22 w 129"/>
                  <a:gd name="T61" fmla="*/ 4 h 130"/>
                  <a:gd name="T62" fmla="*/ 24 w 129"/>
                  <a:gd name="T63" fmla="*/ 0 h 130"/>
                  <a:gd name="T64" fmla="*/ 27 w 129"/>
                  <a:gd name="T65" fmla="*/ 5 h 130"/>
                  <a:gd name="T66" fmla="*/ 30 w 129"/>
                  <a:gd name="T67" fmla="*/ 7 h 130"/>
                  <a:gd name="T68" fmla="*/ 30 w 129"/>
                  <a:gd name="T69" fmla="*/ 12 h 130"/>
                  <a:gd name="T70" fmla="*/ 41 w 129"/>
                  <a:gd name="T71" fmla="*/ 19 h 130"/>
                  <a:gd name="T72" fmla="*/ 48 w 129"/>
                  <a:gd name="T73" fmla="*/ 19 h 130"/>
                  <a:gd name="T74" fmla="*/ 52 w 129"/>
                  <a:gd name="T75" fmla="*/ 25 h 130"/>
                  <a:gd name="T76" fmla="*/ 70 w 129"/>
                  <a:gd name="T77" fmla="*/ 36 h 130"/>
                  <a:gd name="T78" fmla="*/ 76 w 129"/>
                  <a:gd name="T79" fmla="*/ 35 h 130"/>
                  <a:gd name="T80" fmla="*/ 79 w 129"/>
                  <a:gd name="T81" fmla="*/ 34 h 130"/>
                  <a:gd name="T82" fmla="*/ 83 w 129"/>
                  <a:gd name="T83" fmla="*/ 38 h 130"/>
                  <a:gd name="T84" fmla="*/ 90 w 129"/>
                  <a:gd name="T85" fmla="*/ 49 h 130"/>
                  <a:gd name="T86" fmla="*/ 102 w 129"/>
                  <a:gd name="T87" fmla="*/ 49 h 130"/>
                  <a:gd name="T88" fmla="*/ 108 w 129"/>
                  <a:gd name="T89" fmla="*/ 56 h 130"/>
                  <a:gd name="T90" fmla="*/ 110 w 129"/>
                  <a:gd name="T91" fmla="*/ 65 h 130"/>
                  <a:gd name="T92" fmla="*/ 115 w 129"/>
                  <a:gd name="T93" fmla="*/ 67 h 130"/>
                  <a:gd name="T94" fmla="*/ 119 w 129"/>
                  <a:gd name="T95" fmla="*/ 76 h 130"/>
                  <a:gd name="T96" fmla="*/ 124 w 129"/>
                  <a:gd name="T97" fmla="*/ 82 h 130"/>
                  <a:gd name="T98" fmla="*/ 123 w 129"/>
                  <a:gd name="T99" fmla="*/ 87 h 130"/>
                  <a:gd name="T100" fmla="*/ 129 w 129"/>
                  <a:gd name="T101" fmla="*/ 97 h 130"/>
                  <a:gd name="T102" fmla="*/ 129 w 129"/>
                  <a:gd name="T103" fmla="*/ 10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9" h="130">
                    <a:moveTo>
                      <a:pt x="129" y="101"/>
                    </a:moveTo>
                    <a:cubicBezTo>
                      <a:pt x="126" y="100"/>
                      <a:pt x="122" y="103"/>
                      <a:pt x="119" y="105"/>
                    </a:cubicBezTo>
                    <a:cubicBezTo>
                      <a:pt x="114" y="107"/>
                      <a:pt x="103" y="107"/>
                      <a:pt x="102" y="105"/>
                    </a:cubicBezTo>
                    <a:cubicBezTo>
                      <a:pt x="101" y="103"/>
                      <a:pt x="97" y="101"/>
                      <a:pt x="95" y="105"/>
                    </a:cubicBezTo>
                    <a:cubicBezTo>
                      <a:pt x="93" y="110"/>
                      <a:pt x="90" y="108"/>
                      <a:pt x="83" y="107"/>
                    </a:cubicBezTo>
                    <a:cubicBezTo>
                      <a:pt x="76" y="105"/>
                      <a:pt x="74" y="112"/>
                      <a:pt x="73" y="121"/>
                    </a:cubicBezTo>
                    <a:cubicBezTo>
                      <a:pt x="71" y="130"/>
                      <a:pt x="58" y="123"/>
                      <a:pt x="58" y="119"/>
                    </a:cubicBezTo>
                    <a:cubicBezTo>
                      <a:pt x="59" y="115"/>
                      <a:pt x="59" y="106"/>
                      <a:pt x="58" y="100"/>
                    </a:cubicBezTo>
                    <a:cubicBezTo>
                      <a:pt x="57" y="96"/>
                      <a:pt x="54" y="99"/>
                      <a:pt x="50" y="102"/>
                    </a:cubicBezTo>
                    <a:cubicBezTo>
                      <a:pt x="49" y="92"/>
                      <a:pt x="49" y="92"/>
                      <a:pt x="49" y="92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37" y="81"/>
                      <a:pt x="37" y="81"/>
                      <a:pt x="37" y="81"/>
                    </a:cubicBezTo>
                    <a:cubicBezTo>
                      <a:pt x="37" y="75"/>
                      <a:pt x="37" y="75"/>
                      <a:pt x="37" y="75"/>
                    </a:cubicBezTo>
                    <a:cubicBezTo>
                      <a:pt x="32" y="73"/>
                      <a:pt x="32" y="73"/>
                      <a:pt x="32" y="73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1" y="43"/>
                      <a:pt x="8" y="41"/>
                    </a:cubicBezTo>
                    <a:cubicBezTo>
                      <a:pt x="6" y="39"/>
                      <a:pt x="2" y="40"/>
                      <a:pt x="2" y="4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70" y="36"/>
                      <a:pt x="70" y="36"/>
                      <a:pt x="70" y="36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83" y="38"/>
                      <a:pt x="83" y="38"/>
                      <a:pt x="83" y="38"/>
                    </a:cubicBezTo>
                    <a:cubicBezTo>
                      <a:pt x="90" y="49"/>
                      <a:pt x="90" y="49"/>
                      <a:pt x="90" y="49"/>
                    </a:cubicBezTo>
                    <a:cubicBezTo>
                      <a:pt x="102" y="49"/>
                      <a:pt x="102" y="49"/>
                      <a:pt x="102" y="49"/>
                    </a:cubicBezTo>
                    <a:cubicBezTo>
                      <a:pt x="108" y="56"/>
                      <a:pt x="108" y="56"/>
                      <a:pt x="108" y="56"/>
                    </a:cubicBezTo>
                    <a:cubicBezTo>
                      <a:pt x="110" y="65"/>
                      <a:pt x="110" y="65"/>
                      <a:pt x="110" y="65"/>
                    </a:cubicBezTo>
                    <a:cubicBezTo>
                      <a:pt x="115" y="67"/>
                      <a:pt x="115" y="67"/>
                      <a:pt x="115" y="67"/>
                    </a:cubicBezTo>
                    <a:cubicBezTo>
                      <a:pt x="119" y="76"/>
                      <a:pt x="119" y="76"/>
                      <a:pt x="119" y="76"/>
                    </a:cubicBezTo>
                    <a:cubicBezTo>
                      <a:pt x="124" y="82"/>
                      <a:pt x="124" y="82"/>
                      <a:pt x="124" y="82"/>
                    </a:cubicBezTo>
                    <a:cubicBezTo>
                      <a:pt x="123" y="87"/>
                      <a:pt x="123" y="87"/>
                      <a:pt x="123" y="87"/>
                    </a:cubicBezTo>
                    <a:cubicBezTo>
                      <a:pt x="129" y="97"/>
                      <a:pt x="129" y="97"/>
                      <a:pt x="129" y="97"/>
                    </a:cubicBezTo>
                    <a:lnTo>
                      <a:pt x="129" y="10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32" name="Самарская обл.">
                <a:extLst>
                  <a:ext uri="{FF2B5EF4-FFF2-40B4-BE49-F238E27FC236}">
                    <a16:creationId xmlns:a16="http://schemas.microsoft.com/office/drawing/2014/main" id="{36C911CD-6E95-B0B7-9B08-E9B071A1744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35702" y="4759922"/>
                <a:ext cx="441856" cy="325660"/>
              </a:xfrm>
              <a:custGeom>
                <a:avLst/>
                <a:gdLst>
                  <a:gd name="T0" fmla="*/ 0 w 83"/>
                  <a:gd name="T1" fmla="*/ 24 h 69"/>
                  <a:gd name="T2" fmla="*/ 8 w 83"/>
                  <a:gd name="T3" fmla="*/ 22 h 69"/>
                  <a:gd name="T4" fmla="*/ 7 w 83"/>
                  <a:gd name="T5" fmla="*/ 17 h 69"/>
                  <a:gd name="T6" fmla="*/ 4 w 83"/>
                  <a:gd name="T7" fmla="*/ 11 h 69"/>
                  <a:gd name="T8" fmla="*/ 7 w 83"/>
                  <a:gd name="T9" fmla="*/ 5 h 69"/>
                  <a:gd name="T10" fmla="*/ 13 w 83"/>
                  <a:gd name="T11" fmla="*/ 4 h 69"/>
                  <a:gd name="T12" fmla="*/ 20 w 83"/>
                  <a:gd name="T13" fmla="*/ 0 h 69"/>
                  <a:gd name="T14" fmla="*/ 24 w 83"/>
                  <a:gd name="T15" fmla="*/ 6 h 69"/>
                  <a:gd name="T16" fmla="*/ 30 w 83"/>
                  <a:gd name="T17" fmla="*/ 3 h 69"/>
                  <a:gd name="T18" fmla="*/ 36 w 83"/>
                  <a:gd name="T19" fmla="*/ 6 h 69"/>
                  <a:gd name="T20" fmla="*/ 41 w 83"/>
                  <a:gd name="T21" fmla="*/ 14 h 69"/>
                  <a:gd name="T22" fmla="*/ 50 w 83"/>
                  <a:gd name="T23" fmla="*/ 8 h 69"/>
                  <a:gd name="T24" fmla="*/ 55 w 83"/>
                  <a:gd name="T25" fmla="*/ 0 h 69"/>
                  <a:gd name="T26" fmla="*/ 64 w 83"/>
                  <a:gd name="T27" fmla="*/ 9 h 69"/>
                  <a:gd name="T28" fmla="*/ 70 w 83"/>
                  <a:gd name="T29" fmla="*/ 4 h 69"/>
                  <a:gd name="T30" fmla="*/ 83 w 83"/>
                  <a:gd name="T31" fmla="*/ 12 h 69"/>
                  <a:gd name="T32" fmla="*/ 81 w 83"/>
                  <a:gd name="T33" fmla="*/ 18 h 69"/>
                  <a:gd name="T34" fmla="*/ 83 w 83"/>
                  <a:gd name="T35" fmla="*/ 23 h 69"/>
                  <a:gd name="T36" fmla="*/ 83 w 83"/>
                  <a:gd name="T37" fmla="*/ 23 h 69"/>
                  <a:gd name="T38" fmla="*/ 82 w 83"/>
                  <a:gd name="T39" fmla="*/ 29 h 69"/>
                  <a:gd name="T40" fmla="*/ 79 w 83"/>
                  <a:gd name="T41" fmla="*/ 34 h 69"/>
                  <a:gd name="T42" fmla="*/ 67 w 83"/>
                  <a:gd name="T43" fmla="*/ 44 h 69"/>
                  <a:gd name="T44" fmla="*/ 61 w 83"/>
                  <a:gd name="T45" fmla="*/ 54 h 69"/>
                  <a:gd name="T46" fmla="*/ 53 w 83"/>
                  <a:gd name="T47" fmla="*/ 56 h 69"/>
                  <a:gd name="T48" fmla="*/ 51 w 83"/>
                  <a:gd name="T49" fmla="*/ 59 h 69"/>
                  <a:gd name="T50" fmla="*/ 43 w 83"/>
                  <a:gd name="T51" fmla="*/ 61 h 69"/>
                  <a:gd name="T52" fmla="*/ 38 w 83"/>
                  <a:gd name="T53" fmla="*/ 69 h 69"/>
                  <a:gd name="T54" fmla="*/ 24 w 83"/>
                  <a:gd name="T55" fmla="*/ 69 h 69"/>
                  <a:gd name="T56" fmla="*/ 24 w 83"/>
                  <a:gd name="T57" fmla="*/ 69 h 69"/>
                  <a:gd name="T58" fmla="*/ 18 w 83"/>
                  <a:gd name="T59" fmla="*/ 59 h 69"/>
                  <a:gd name="T60" fmla="*/ 19 w 83"/>
                  <a:gd name="T61" fmla="*/ 54 h 69"/>
                  <a:gd name="T62" fmla="*/ 14 w 83"/>
                  <a:gd name="T63" fmla="*/ 48 h 69"/>
                  <a:gd name="T64" fmla="*/ 10 w 83"/>
                  <a:gd name="T65" fmla="*/ 39 h 69"/>
                  <a:gd name="T66" fmla="*/ 5 w 83"/>
                  <a:gd name="T67" fmla="*/ 37 h 69"/>
                  <a:gd name="T68" fmla="*/ 3 w 83"/>
                  <a:gd name="T69" fmla="*/ 28 h 69"/>
                  <a:gd name="T70" fmla="*/ 0 w 83"/>
                  <a:gd name="T71" fmla="*/ 2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3" h="69">
                    <a:moveTo>
                      <a:pt x="0" y="24"/>
                    </a:moveTo>
                    <a:cubicBezTo>
                      <a:pt x="8" y="22"/>
                      <a:pt x="8" y="22"/>
                      <a:pt x="8" y="22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4" y="12"/>
                      <a:pt x="4" y="11"/>
                    </a:cubicBezTo>
                    <a:cubicBezTo>
                      <a:pt x="4" y="10"/>
                      <a:pt x="7" y="5"/>
                      <a:pt x="7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70" y="4"/>
                      <a:pt x="70" y="4"/>
                      <a:pt x="70" y="4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3" y="23"/>
                      <a:pt x="83" y="23"/>
                      <a:pt x="83" y="23"/>
                    </a:cubicBezTo>
                    <a:cubicBezTo>
                      <a:pt x="83" y="23"/>
                      <a:pt x="83" y="23"/>
                      <a:pt x="83" y="23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53" y="56"/>
                      <a:pt x="53" y="56"/>
                      <a:pt x="53" y="56"/>
                    </a:cubicBezTo>
                    <a:cubicBezTo>
                      <a:pt x="51" y="59"/>
                      <a:pt x="51" y="59"/>
                      <a:pt x="51" y="59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38" y="69"/>
                      <a:pt x="38" y="69"/>
                      <a:pt x="38" y="69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3" y="28"/>
                      <a:pt x="3" y="28"/>
                      <a:pt x="3" y="28"/>
                    </a:cubicBezTo>
                    <a:lnTo>
                      <a:pt x="0" y="2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33" name="Рязанская обл.">
                <a:extLst>
                  <a:ext uri="{FF2B5EF4-FFF2-40B4-BE49-F238E27FC236}">
                    <a16:creationId xmlns:a16="http://schemas.microsoft.com/office/drawing/2014/main" id="{F2832416-3A6A-A4BC-BA1F-74800E43FD1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17615" y="4190586"/>
                <a:ext cx="393328" cy="259617"/>
              </a:xfrm>
              <a:custGeom>
                <a:avLst/>
                <a:gdLst>
                  <a:gd name="T0" fmla="*/ 146 w 154"/>
                  <a:gd name="T1" fmla="*/ 39 h 114"/>
                  <a:gd name="T2" fmla="*/ 144 w 154"/>
                  <a:gd name="T3" fmla="*/ 41 h 114"/>
                  <a:gd name="T4" fmla="*/ 142 w 154"/>
                  <a:gd name="T5" fmla="*/ 56 h 114"/>
                  <a:gd name="T6" fmla="*/ 154 w 154"/>
                  <a:gd name="T7" fmla="*/ 68 h 114"/>
                  <a:gd name="T8" fmla="*/ 154 w 154"/>
                  <a:gd name="T9" fmla="*/ 85 h 114"/>
                  <a:gd name="T10" fmla="*/ 137 w 154"/>
                  <a:gd name="T11" fmla="*/ 87 h 114"/>
                  <a:gd name="T12" fmla="*/ 129 w 154"/>
                  <a:gd name="T13" fmla="*/ 100 h 114"/>
                  <a:gd name="T14" fmla="*/ 121 w 154"/>
                  <a:gd name="T15" fmla="*/ 100 h 114"/>
                  <a:gd name="T16" fmla="*/ 121 w 154"/>
                  <a:gd name="T17" fmla="*/ 106 h 114"/>
                  <a:gd name="T18" fmla="*/ 110 w 154"/>
                  <a:gd name="T19" fmla="*/ 114 h 114"/>
                  <a:gd name="T20" fmla="*/ 100 w 154"/>
                  <a:gd name="T21" fmla="*/ 114 h 114"/>
                  <a:gd name="T22" fmla="*/ 96 w 154"/>
                  <a:gd name="T23" fmla="*/ 106 h 114"/>
                  <a:gd name="T24" fmla="*/ 81 w 154"/>
                  <a:gd name="T25" fmla="*/ 104 h 114"/>
                  <a:gd name="T26" fmla="*/ 75 w 154"/>
                  <a:gd name="T27" fmla="*/ 98 h 114"/>
                  <a:gd name="T28" fmla="*/ 69 w 154"/>
                  <a:gd name="T29" fmla="*/ 106 h 114"/>
                  <a:gd name="T30" fmla="*/ 56 w 154"/>
                  <a:gd name="T31" fmla="*/ 104 h 114"/>
                  <a:gd name="T32" fmla="*/ 46 w 154"/>
                  <a:gd name="T33" fmla="*/ 93 h 114"/>
                  <a:gd name="T34" fmla="*/ 29 w 154"/>
                  <a:gd name="T35" fmla="*/ 91 h 114"/>
                  <a:gd name="T36" fmla="*/ 27 w 154"/>
                  <a:gd name="T37" fmla="*/ 73 h 114"/>
                  <a:gd name="T38" fmla="*/ 16 w 154"/>
                  <a:gd name="T39" fmla="*/ 62 h 114"/>
                  <a:gd name="T40" fmla="*/ 6 w 154"/>
                  <a:gd name="T41" fmla="*/ 68 h 114"/>
                  <a:gd name="T42" fmla="*/ 4 w 154"/>
                  <a:gd name="T43" fmla="*/ 60 h 114"/>
                  <a:gd name="T44" fmla="*/ 4 w 154"/>
                  <a:gd name="T45" fmla="*/ 50 h 114"/>
                  <a:gd name="T46" fmla="*/ 0 w 154"/>
                  <a:gd name="T47" fmla="*/ 48 h 114"/>
                  <a:gd name="T48" fmla="*/ 4 w 154"/>
                  <a:gd name="T49" fmla="*/ 41 h 114"/>
                  <a:gd name="T50" fmla="*/ 19 w 154"/>
                  <a:gd name="T51" fmla="*/ 31 h 114"/>
                  <a:gd name="T52" fmla="*/ 19 w 154"/>
                  <a:gd name="T53" fmla="*/ 18 h 114"/>
                  <a:gd name="T54" fmla="*/ 33 w 154"/>
                  <a:gd name="T55" fmla="*/ 10 h 114"/>
                  <a:gd name="T56" fmla="*/ 37 w 154"/>
                  <a:gd name="T57" fmla="*/ 2 h 114"/>
                  <a:gd name="T58" fmla="*/ 46 w 154"/>
                  <a:gd name="T59" fmla="*/ 2 h 114"/>
                  <a:gd name="T60" fmla="*/ 50 w 154"/>
                  <a:gd name="T61" fmla="*/ 6 h 114"/>
                  <a:gd name="T62" fmla="*/ 64 w 154"/>
                  <a:gd name="T63" fmla="*/ 0 h 114"/>
                  <a:gd name="T64" fmla="*/ 79 w 154"/>
                  <a:gd name="T65" fmla="*/ 6 h 114"/>
                  <a:gd name="T66" fmla="*/ 91 w 154"/>
                  <a:gd name="T67" fmla="*/ 0 h 114"/>
                  <a:gd name="T68" fmla="*/ 108 w 154"/>
                  <a:gd name="T69" fmla="*/ 0 h 114"/>
                  <a:gd name="T70" fmla="*/ 114 w 154"/>
                  <a:gd name="T71" fmla="*/ 10 h 114"/>
                  <a:gd name="T72" fmla="*/ 123 w 154"/>
                  <a:gd name="T73" fmla="*/ 16 h 114"/>
                  <a:gd name="T74" fmla="*/ 125 w 154"/>
                  <a:gd name="T75" fmla="*/ 25 h 114"/>
                  <a:gd name="T76" fmla="*/ 137 w 154"/>
                  <a:gd name="T77" fmla="*/ 35 h 114"/>
                  <a:gd name="T78" fmla="*/ 146 w 154"/>
                  <a:gd name="T79" fmla="*/ 3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4" h="114">
                    <a:moveTo>
                      <a:pt x="146" y="39"/>
                    </a:moveTo>
                    <a:lnTo>
                      <a:pt x="144" y="41"/>
                    </a:lnTo>
                    <a:lnTo>
                      <a:pt x="142" y="56"/>
                    </a:lnTo>
                    <a:lnTo>
                      <a:pt x="154" y="68"/>
                    </a:lnTo>
                    <a:lnTo>
                      <a:pt x="154" y="85"/>
                    </a:lnTo>
                    <a:lnTo>
                      <a:pt x="137" y="87"/>
                    </a:lnTo>
                    <a:lnTo>
                      <a:pt x="129" y="100"/>
                    </a:lnTo>
                    <a:lnTo>
                      <a:pt x="121" y="100"/>
                    </a:lnTo>
                    <a:lnTo>
                      <a:pt x="121" y="106"/>
                    </a:lnTo>
                    <a:lnTo>
                      <a:pt x="110" y="114"/>
                    </a:lnTo>
                    <a:lnTo>
                      <a:pt x="100" y="114"/>
                    </a:lnTo>
                    <a:lnTo>
                      <a:pt x="96" y="106"/>
                    </a:lnTo>
                    <a:lnTo>
                      <a:pt x="81" y="104"/>
                    </a:lnTo>
                    <a:lnTo>
                      <a:pt x="75" y="98"/>
                    </a:lnTo>
                    <a:lnTo>
                      <a:pt x="69" y="106"/>
                    </a:lnTo>
                    <a:lnTo>
                      <a:pt x="56" y="104"/>
                    </a:lnTo>
                    <a:lnTo>
                      <a:pt x="46" y="93"/>
                    </a:lnTo>
                    <a:lnTo>
                      <a:pt x="29" y="91"/>
                    </a:lnTo>
                    <a:lnTo>
                      <a:pt x="27" y="73"/>
                    </a:lnTo>
                    <a:lnTo>
                      <a:pt x="16" y="62"/>
                    </a:lnTo>
                    <a:lnTo>
                      <a:pt x="6" y="68"/>
                    </a:lnTo>
                    <a:lnTo>
                      <a:pt x="4" y="60"/>
                    </a:lnTo>
                    <a:lnTo>
                      <a:pt x="4" y="50"/>
                    </a:lnTo>
                    <a:lnTo>
                      <a:pt x="0" y="48"/>
                    </a:lnTo>
                    <a:lnTo>
                      <a:pt x="4" y="41"/>
                    </a:lnTo>
                    <a:lnTo>
                      <a:pt x="19" y="31"/>
                    </a:lnTo>
                    <a:lnTo>
                      <a:pt x="19" y="18"/>
                    </a:lnTo>
                    <a:lnTo>
                      <a:pt x="33" y="10"/>
                    </a:lnTo>
                    <a:lnTo>
                      <a:pt x="37" y="2"/>
                    </a:lnTo>
                    <a:lnTo>
                      <a:pt x="46" y="2"/>
                    </a:lnTo>
                    <a:lnTo>
                      <a:pt x="50" y="6"/>
                    </a:lnTo>
                    <a:lnTo>
                      <a:pt x="64" y="0"/>
                    </a:lnTo>
                    <a:lnTo>
                      <a:pt x="79" y="6"/>
                    </a:lnTo>
                    <a:lnTo>
                      <a:pt x="91" y="0"/>
                    </a:lnTo>
                    <a:lnTo>
                      <a:pt x="108" y="0"/>
                    </a:lnTo>
                    <a:lnTo>
                      <a:pt x="114" y="10"/>
                    </a:lnTo>
                    <a:lnTo>
                      <a:pt x="123" y="16"/>
                    </a:lnTo>
                    <a:lnTo>
                      <a:pt x="125" y="25"/>
                    </a:lnTo>
                    <a:lnTo>
                      <a:pt x="137" y="35"/>
                    </a:lnTo>
                    <a:lnTo>
                      <a:pt x="146" y="3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34" name="Ростовская обл.">
                <a:extLst>
                  <a:ext uri="{FF2B5EF4-FFF2-40B4-BE49-F238E27FC236}">
                    <a16:creationId xmlns:a16="http://schemas.microsoft.com/office/drawing/2014/main" id="{6BEA55E0-8DE2-53DD-8221-C75C8C7D2EA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87149" y="4778140"/>
                <a:ext cx="592546" cy="578445"/>
              </a:xfrm>
              <a:custGeom>
                <a:avLst/>
                <a:gdLst>
                  <a:gd name="T0" fmla="*/ 31 w 111"/>
                  <a:gd name="T1" fmla="*/ 101 h 122"/>
                  <a:gd name="T2" fmla="*/ 27 w 111"/>
                  <a:gd name="T3" fmla="*/ 99 h 122"/>
                  <a:gd name="T4" fmla="*/ 27 w 111"/>
                  <a:gd name="T5" fmla="*/ 100 h 122"/>
                  <a:gd name="T6" fmla="*/ 28 w 111"/>
                  <a:gd name="T7" fmla="*/ 88 h 122"/>
                  <a:gd name="T8" fmla="*/ 17 w 111"/>
                  <a:gd name="T9" fmla="*/ 76 h 122"/>
                  <a:gd name="T10" fmla="*/ 19 w 111"/>
                  <a:gd name="T11" fmla="*/ 68 h 122"/>
                  <a:gd name="T12" fmla="*/ 21 w 111"/>
                  <a:gd name="T13" fmla="*/ 64 h 122"/>
                  <a:gd name="T14" fmla="*/ 11 w 111"/>
                  <a:gd name="T15" fmla="*/ 54 h 122"/>
                  <a:gd name="T16" fmla="*/ 3 w 111"/>
                  <a:gd name="T17" fmla="*/ 53 h 122"/>
                  <a:gd name="T18" fmla="*/ 0 w 111"/>
                  <a:gd name="T19" fmla="*/ 36 h 122"/>
                  <a:gd name="T20" fmla="*/ 7 w 111"/>
                  <a:gd name="T21" fmla="*/ 41 h 122"/>
                  <a:gd name="T22" fmla="*/ 19 w 111"/>
                  <a:gd name="T23" fmla="*/ 42 h 122"/>
                  <a:gd name="T24" fmla="*/ 6 w 111"/>
                  <a:gd name="T25" fmla="*/ 32 h 122"/>
                  <a:gd name="T26" fmla="*/ 4 w 111"/>
                  <a:gd name="T27" fmla="*/ 31 h 122"/>
                  <a:gd name="T28" fmla="*/ 9 w 111"/>
                  <a:gd name="T29" fmla="*/ 25 h 122"/>
                  <a:gd name="T30" fmla="*/ 16 w 111"/>
                  <a:gd name="T31" fmla="*/ 22 h 122"/>
                  <a:gd name="T32" fmla="*/ 24 w 111"/>
                  <a:gd name="T33" fmla="*/ 24 h 122"/>
                  <a:gd name="T34" fmla="*/ 33 w 111"/>
                  <a:gd name="T35" fmla="*/ 28 h 122"/>
                  <a:gd name="T36" fmla="*/ 41 w 111"/>
                  <a:gd name="T37" fmla="*/ 35 h 122"/>
                  <a:gd name="T38" fmla="*/ 51 w 111"/>
                  <a:gd name="T39" fmla="*/ 27 h 122"/>
                  <a:gd name="T40" fmla="*/ 57 w 111"/>
                  <a:gd name="T41" fmla="*/ 17 h 122"/>
                  <a:gd name="T42" fmla="*/ 62 w 111"/>
                  <a:gd name="T43" fmla="*/ 11 h 122"/>
                  <a:gd name="T44" fmla="*/ 71 w 111"/>
                  <a:gd name="T45" fmla="*/ 10 h 122"/>
                  <a:gd name="T46" fmla="*/ 77 w 111"/>
                  <a:gd name="T47" fmla="*/ 4 h 122"/>
                  <a:gd name="T48" fmla="*/ 77 w 111"/>
                  <a:gd name="T49" fmla="*/ 1 h 122"/>
                  <a:gd name="T50" fmla="*/ 80 w 111"/>
                  <a:gd name="T51" fmla="*/ 0 h 122"/>
                  <a:gd name="T52" fmla="*/ 81 w 111"/>
                  <a:gd name="T53" fmla="*/ 5 h 122"/>
                  <a:gd name="T54" fmla="*/ 87 w 111"/>
                  <a:gd name="T55" fmla="*/ 6 h 122"/>
                  <a:gd name="T56" fmla="*/ 90 w 111"/>
                  <a:gd name="T57" fmla="*/ 10 h 122"/>
                  <a:gd name="T58" fmla="*/ 95 w 111"/>
                  <a:gd name="T59" fmla="*/ 8 h 122"/>
                  <a:gd name="T60" fmla="*/ 97 w 111"/>
                  <a:gd name="T61" fmla="*/ 6 h 122"/>
                  <a:gd name="T62" fmla="*/ 105 w 111"/>
                  <a:gd name="T63" fmla="*/ 6 h 122"/>
                  <a:gd name="T64" fmla="*/ 110 w 111"/>
                  <a:gd name="T65" fmla="*/ 18 h 122"/>
                  <a:gd name="T66" fmla="*/ 109 w 111"/>
                  <a:gd name="T67" fmla="*/ 23 h 122"/>
                  <a:gd name="T68" fmla="*/ 100 w 111"/>
                  <a:gd name="T69" fmla="*/ 33 h 122"/>
                  <a:gd name="T70" fmla="*/ 102 w 111"/>
                  <a:gd name="T71" fmla="*/ 43 h 122"/>
                  <a:gd name="T72" fmla="*/ 100 w 111"/>
                  <a:gd name="T73" fmla="*/ 53 h 122"/>
                  <a:gd name="T74" fmla="*/ 93 w 111"/>
                  <a:gd name="T75" fmla="*/ 56 h 122"/>
                  <a:gd name="T76" fmla="*/ 87 w 111"/>
                  <a:gd name="T77" fmla="*/ 52 h 122"/>
                  <a:gd name="T78" fmla="*/ 81 w 111"/>
                  <a:gd name="T79" fmla="*/ 56 h 122"/>
                  <a:gd name="T80" fmla="*/ 77 w 111"/>
                  <a:gd name="T81" fmla="*/ 62 h 122"/>
                  <a:gd name="T82" fmla="*/ 83 w 111"/>
                  <a:gd name="T83" fmla="*/ 67 h 122"/>
                  <a:gd name="T84" fmla="*/ 84 w 111"/>
                  <a:gd name="T85" fmla="*/ 76 h 122"/>
                  <a:gd name="T86" fmla="*/ 84 w 111"/>
                  <a:gd name="T87" fmla="*/ 84 h 122"/>
                  <a:gd name="T88" fmla="*/ 89 w 111"/>
                  <a:gd name="T89" fmla="*/ 91 h 122"/>
                  <a:gd name="T90" fmla="*/ 91 w 111"/>
                  <a:gd name="T91" fmla="*/ 99 h 122"/>
                  <a:gd name="T92" fmla="*/ 95 w 111"/>
                  <a:gd name="T93" fmla="*/ 100 h 122"/>
                  <a:gd name="T94" fmla="*/ 100 w 111"/>
                  <a:gd name="T95" fmla="*/ 101 h 122"/>
                  <a:gd name="T96" fmla="*/ 96 w 111"/>
                  <a:gd name="T97" fmla="*/ 109 h 122"/>
                  <a:gd name="T98" fmla="*/ 86 w 111"/>
                  <a:gd name="T99" fmla="*/ 114 h 122"/>
                  <a:gd name="T100" fmla="*/ 79 w 111"/>
                  <a:gd name="T101" fmla="*/ 116 h 122"/>
                  <a:gd name="T102" fmla="*/ 74 w 111"/>
                  <a:gd name="T103" fmla="*/ 121 h 122"/>
                  <a:gd name="T104" fmla="*/ 65 w 111"/>
                  <a:gd name="T105" fmla="*/ 119 h 122"/>
                  <a:gd name="T106" fmla="*/ 61 w 111"/>
                  <a:gd name="T107" fmla="*/ 107 h 122"/>
                  <a:gd name="T108" fmla="*/ 54 w 111"/>
                  <a:gd name="T109" fmla="*/ 104 h 122"/>
                  <a:gd name="T110" fmla="*/ 53 w 111"/>
                  <a:gd name="T111" fmla="*/ 96 h 122"/>
                  <a:gd name="T112" fmla="*/ 48 w 111"/>
                  <a:gd name="T113" fmla="*/ 98 h 122"/>
                  <a:gd name="T114" fmla="*/ 41 w 111"/>
                  <a:gd name="T115" fmla="*/ 100 h 122"/>
                  <a:gd name="T116" fmla="*/ 35 w 111"/>
                  <a:gd name="T117" fmla="*/ 99 h 122"/>
                  <a:gd name="T118" fmla="*/ 31 w 111"/>
                  <a:gd name="T119" fmla="*/ 10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1" h="122">
                    <a:moveTo>
                      <a:pt x="31" y="101"/>
                    </a:moveTo>
                    <a:cubicBezTo>
                      <a:pt x="30" y="100"/>
                      <a:pt x="29" y="99"/>
                      <a:pt x="27" y="99"/>
                    </a:cubicBezTo>
                    <a:cubicBezTo>
                      <a:pt x="27" y="99"/>
                      <a:pt x="27" y="99"/>
                      <a:pt x="27" y="100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8" y="88"/>
                      <a:pt x="16" y="76"/>
                      <a:pt x="17" y="76"/>
                    </a:cubicBezTo>
                    <a:cubicBezTo>
                      <a:pt x="19" y="76"/>
                      <a:pt x="19" y="69"/>
                      <a:pt x="19" y="68"/>
                    </a:cubicBezTo>
                    <a:cubicBezTo>
                      <a:pt x="19" y="67"/>
                      <a:pt x="21" y="64"/>
                      <a:pt x="21" y="64"/>
                    </a:cubicBezTo>
                    <a:cubicBezTo>
                      <a:pt x="21" y="64"/>
                      <a:pt x="14" y="53"/>
                      <a:pt x="11" y="54"/>
                    </a:cubicBezTo>
                    <a:cubicBezTo>
                      <a:pt x="9" y="55"/>
                      <a:pt x="4" y="55"/>
                      <a:pt x="3" y="53"/>
                    </a:cubicBezTo>
                    <a:cubicBezTo>
                      <a:pt x="3" y="52"/>
                      <a:pt x="1" y="41"/>
                      <a:pt x="0" y="36"/>
                    </a:cubicBezTo>
                    <a:cubicBezTo>
                      <a:pt x="2" y="36"/>
                      <a:pt x="5" y="40"/>
                      <a:pt x="7" y="41"/>
                    </a:cubicBezTo>
                    <a:cubicBezTo>
                      <a:pt x="9" y="42"/>
                      <a:pt x="18" y="46"/>
                      <a:pt x="19" y="42"/>
                    </a:cubicBezTo>
                    <a:cubicBezTo>
                      <a:pt x="19" y="39"/>
                      <a:pt x="10" y="34"/>
                      <a:pt x="6" y="32"/>
                    </a:cubicBezTo>
                    <a:cubicBezTo>
                      <a:pt x="5" y="32"/>
                      <a:pt x="5" y="32"/>
                      <a:pt x="4" y="31"/>
                    </a:cubicBezTo>
                    <a:cubicBezTo>
                      <a:pt x="6" y="29"/>
                      <a:pt x="8" y="26"/>
                      <a:pt x="9" y="25"/>
                    </a:cubicBezTo>
                    <a:cubicBezTo>
                      <a:pt x="10" y="22"/>
                      <a:pt x="12" y="21"/>
                      <a:pt x="16" y="22"/>
                    </a:cubicBezTo>
                    <a:cubicBezTo>
                      <a:pt x="21" y="23"/>
                      <a:pt x="20" y="24"/>
                      <a:pt x="24" y="24"/>
                    </a:cubicBezTo>
                    <a:cubicBezTo>
                      <a:pt x="28" y="23"/>
                      <a:pt x="31" y="25"/>
                      <a:pt x="33" y="28"/>
                    </a:cubicBezTo>
                    <a:cubicBezTo>
                      <a:pt x="35" y="32"/>
                      <a:pt x="37" y="33"/>
                      <a:pt x="41" y="35"/>
                    </a:cubicBezTo>
                    <a:cubicBezTo>
                      <a:pt x="44" y="36"/>
                      <a:pt x="49" y="29"/>
                      <a:pt x="51" y="27"/>
                    </a:cubicBezTo>
                    <a:cubicBezTo>
                      <a:pt x="54" y="25"/>
                      <a:pt x="56" y="20"/>
                      <a:pt x="57" y="17"/>
                    </a:cubicBezTo>
                    <a:cubicBezTo>
                      <a:pt x="57" y="14"/>
                      <a:pt x="58" y="14"/>
                      <a:pt x="62" y="11"/>
                    </a:cubicBezTo>
                    <a:cubicBezTo>
                      <a:pt x="65" y="7"/>
                      <a:pt x="67" y="10"/>
                      <a:pt x="71" y="10"/>
                    </a:cubicBezTo>
                    <a:cubicBezTo>
                      <a:pt x="75" y="10"/>
                      <a:pt x="75" y="8"/>
                      <a:pt x="77" y="4"/>
                    </a:cubicBezTo>
                    <a:cubicBezTo>
                      <a:pt x="77" y="2"/>
                      <a:pt x="77" y="2"/>
                      <a:pt x="77" y="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89" y="10"/>
                      <a:pt x="90" y="10"/>
                    </a:cubicBezTo>
                    <a:cubicBezTo>
                      <a:pt x="92" y="10"/>
                      <a:pt x="95" y="10"/>
                      <a:pt x="95" y="8"/>
                    </a:cubicBezTo>
                    <a:cubicBezTo>
                      <a:pt x="95" y="7"/>
                      <a:pt x="97" y="6"/>
                      <a:pt x="97" y="6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106" y="9"/>
                      <a:pt x="108" y="16"/>
                      <a:pt x="110" y="18"/>
                    </a:cubicBezTo>
                    <a:cubicBezTo>
                      <a:pt x="111" y="20"/>
                      <a:pt x="110" y="21"/>
                      <a:pt x="109" y="23"/>
                    </a:cubicBezTo>
                    <a:cubicBezTo>
                      <a:pt x="108" y="25"/>
                      <a:pt x="102" y="31"/>
                      <a:pt x="100" y="33"/>
                    </a:cubicBezTo>
                    <a:cubicBezTo>
                      <a:pt x="98" y="35"/>
                      <a:pt x="101" y="39"/>
                      <a:pt x="102" y="43"/>
                    </a:cubicBezTo>
                    <a:cubicBezTo>
                      <a:pt x="104" y="46"/>
                      <a:pt x="102" y="48"/>
                      <a:pt x="100" y="53"/>
                    </a:cubicBezTo>
                    <a:cubicBezTo>
                      <a:pt x="97" y="57"/>
                      <a:pt x="98" y="56"/>
                      <a:pt x="93" y="56"/>
                    </a:cubicBezTo>
                    <a:cubicBezTo>
                      <a:pt x="88" y="56"/>
                      <a:pt x="88" y="53"/>
                      <a:pt x="87" y="52"/>
                    </a:cubicBezTo>
                    <a:cubicBezTo>
                      <a:pt x="86" y="51"/>
                      <a:pt x="81" y="53"/>
                      <a:pt x="81" y="56"/>
                    </a:cubicBezTo>
                    <a:cubicBezTo>
                      <a:pt x="81" y="59"/>
                      <a:pt x="78" y="61"/>
                      <a:pt x="77" y="62"/>
                    </a:cubicBezTo>
                    <a:cubicBezTo>
                      <a:pt x="75" y="64"/>
                      <a:pt x="80" y="65"/>
                      <a:pt x="83" y="67"/>
                    </a:cubicBezTo>
                    <a:cubicBezTo>
                      <a:pt x="85" y="69"/>
                      <a:pt x="85" y="73"/>
                      <a:pt x="84" y="76"/>
                    </a:cubicBezTo>
                    <a:cubicBezTo>
                      <a:pt x="83" y="79"/>
                      <a:pt x="83" y="81"/>
                      <a:pt x="84" y="84"/>
                    </a:cubicBezTo>
                    <a:cubicBezTo>
                      <a:pt x="84" y="87"/>
                      <a:pt x="88" y="91"/>
                      <a:pt x="89" y="91"/>
                    </a:cubicBezTo>
                    <a:cubicBezTo>
                      <a:pt x="91" y="92"/>
                      <a:pt x="91" y="96"/>
                      <a:pt x="91" y="99"/>
                    </a:cubicBezTo>
                    <a:cubicBezTo>
                      <a:pt x="90" y="101"/>
                      <a:pt x="92" y="101"/>
                      <a:pt x="95" y="100"/>
                    </a:cubicBezTo>
                    <a:cubicBezTo>
                      <a:pt x="98" y="99"/>
                      <a:pt x="100" y="98"/>
                      <a:pt x="100" y="101"/>
                    </a:cubicBezTo>
                    <a:cubicBezTo>
                      <a:pt x="100" y="103"/>
                      <a:pt x="99" y="106"/>
                      <a:pt x="96" y="109"/>
                    </a:cubicBezTo>
                    <a:cubicBezTo>
                      <a:pt x="93" y="112"/>
                      <a:pt x="92" y="116"/>
                      <a:pt x="86" y="114"/>
                    </a:cubicBezTo>
                    <a:cubicBezTo>
                      <a:pt x="80" y="113"/>
                      <a:pt x="80" y="114"/>
                      <a:pt x="79" y="116"/>
                    </a:cubicBezTo>
                    <a:cubicBezTo>
                      <a:pt x="78" y="118"/>
                      <a:pt x="77" y="120"/>
                      <a:pt x="74" y="121"/>
                    </a:cubicBezTo>
                    <a:cubicBezTo>
                      <a:pt x="70" y="122"/>
                      <a:pt x="68" y="122"/>
                      <a:pt x="65" y="119"/>
                    </a:cubicBezTo>
                    <a:cubicBezTo>
                      <a:pt x="62" y="117"/>
                      <a:pt x="62" y="110"/>
                      <a:pt x="61" y="107"/>
                    </a:cubicBezTo>
                    <a:cubicBezTo>
                      <a:pt x="61" y="104"/>
                      <a:pt x="54" y="105"/>
                      <a:pt x="54" y="104"/>
                    </a:cubicBezTo>
                    <a:cubicBezTo>
                      <a:pt x="53" y="103"/>
                      <a:pt x="53" y="99"/>
                      <a:pt x="53" y="96"/>
                    </a:cubicBezTo>
                    <a:cubicBezTo>
                      <a:pt x="53" y="93"/>
                      <a:pt x="48" y="96"/>
                      <a:pt x="48" y="98"/>
                    </a:cubicBezTo>
                    <a:cubicBezTo>
                      <a:pt x="48" y="101"/>
                      <a:pt x="44" y="100"/>
                      <a:pt x="41" y="100"/>
                    </a:cubicBezTo>
                    <a:cubicBezTo>
                      <a:pt x="38" y="99"/>
                      <a:pt x="35" y="99"/>
                      <a:pt x="35" y="99"/>
                    </a:cubicBezTo>
                    <a:lnTo>
                      <a:pt x="31" y="10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35" name="Псковская обл.">
                <a:extLst>
                  <a:ext uri="{FF2B5EF4-FFF2-40B4-BE49-F238E27FC236}">
                    <a16:creationId xmlns:a16="http://schemas.microsoft.com/office/drawing/2014/main" id="{662DA4E0-F309-CF10-3850-474D139C4E6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4720" y="3158950"/>
                <a:ext cx="362679" cy="512402"/>
              </a:xfrm>
              <a:custGeom>
                <a:avLst/>
                <a:gdLst>
                  <a:gd name="T0" fmla="*/ 44 w 68"/>
                  <a:gd name="T1" fmla="*/ 77 h 108"/>
                  <a:gd name="T2" fmla="*/ 42 w 68"/>
                  <a:gd name="T3" fmla="*/ 83 h 108"/>
                  <a:gd name="T4" fmla="*/ 37 w 68"/>
                  <a:gd name="T5" fmla="*/ 86 h 108"/>
                  <a:gd name="T6" fmla="*/ 38 w 68"/>
                  <a:gd name="T7" fmla="*/ 93 h 108"/>
                  <a:gd name="T8" fmla="*/ 34 w 68"/>
                  <a:gd name="T9" fmla="*/ 100 h 108"/>
                  <a:gd name="T10" fmla="*/ 29 w 68"/>
                  <a:gd name="T11" fmla="*/ 102 h 108"/>
                  <a:gd name="T12" fmla="*/ 26 w 68"/>
                  <a:gd name="T13" fmla="*/ 108 h 108"/>
                  <a:gd name="T14" fmla="*/ 23 w 68"/>
                  <a:gd name="T15" fmla="*/ 102 h 108"/>
                  <a:gd name="T16" fmla="*/ 18 w 68"/>
                  <a:gd name="T17" fmla="*/ 102 h 108"/>
                  <a:gd name="T18" fmla="*/ 17 w 68"/>
                  <a:gd name="T19" fmla="*/ 95 h 108"/>
                  <a:gd name="T20" fmla="*/ 10 w 68"/>
                  <a:gd name="T21" fmla="*/ 85 h 108"/>
                  <a:gd name="T22" fmla="*/ 8 w 68"/>
                  <a:gd name="T23" fmla="*/ 79 h 108"/>
                  <a:gd name="T24" fmla="*/ 3 w 68"/>
                  <a:gd name="T25" fmla="*/ 69 h 108"/>
                  <a:gd name="T26" fmla="*/ 1 w 68"/>
                  <a:gd name="T27" fmla="*/ 60 h 108"/>
                  <a:gd name="T28" fmla="*/ 11 w 68"/>
                  <a:gd name="T29" fmla="*/ 49 h 108"/>
                  <a:gd name="T30" fmla="*/ 13 w 68"/>
                  <a:gd name="T31" fmla="*/ 37 h 108"/>
                  <a:gd name="T32" fmla="*/ 24 w 68"/>
                  <a:gd name="T33" fmla="*/ 34 h 108"/>
                  <a:gd name="T34" fmla="*/ 26 w 68"/>
                  <a:gd name="T35" fmla="*/ 21 h 108"/>
                  <a:gd name="T36" fmla="*/ 38 w 68"/>
                  <a:gd name="T37" fmla="*/ 20 h 108"/>
                  <a:gd name="T38" fmla="*/ 44 w 68"/>
                  <a:gd name="T39" fmla="*/ 11 h 108"/>
                  <a:gd name="T40" fmla="*/ 56 w 68"/>
                  <a:gd name="T41" fmla="*/ 1 h 108"/>
                  <a:gd name="T42" fmla="*/ 59 w 68"/>
                  <a:gd name="T43" fmla="*/ 0 h 108"/>
                  <a:gd name="T44" fmla="*/ 63 w 68"/>
                  <a:gd name="T45" fmla="*/ 4 h 108"/>
                  <a:gd name="T46" fmla="*/ 61 w 68"/>
                  <a:gd name="T47" fmla="*/ 8 h 108"/>
                  <a:gd name="T48" fmla="*/ 67 w 68"/>
                  <a:gd name="T49" fmla="*/ 15 h 108"/>
                  <a:gd name="T50" fmla="*/ 68 w 68"/>
                  <a:gd name="T51" fmla="*/ 23 h 108"/>
                  <a:gd name="T52" fmla="*/ 66 w 68"/>
                  <a:gd name="T53" fmla="*/ 29 h 108"/>
                  <a:gd name="T54" fmla="*/ 68 w 68"/>
                  <a:gd name="T55" fmla="*/ 36 h 108"/>
                  <a:gd name="T56" fmla="*/ 63 w 68"/>
                  <a:gd name="T57" fmla="*/ 38 h 108"/>
                  <a:gd name="T58" fmla="*/ 60 w 68"/>
                  <a:gd name="T59" fmla="*/ 41 h 108"/>
                  <a:gd name="T60" fmla="*/ 58 w 68"/>
                  <a:gd name="T61" fmla="*/ 46 h 108"/>
                  <a:gd name="T62" fmla="*/ 62 w 68"/>
                  <a:gd name="T63" fmla="*/ 53 h 108"/>
                  <a:gd name="T64" fmla="*/ 57 w 68"/>
                  <a:gd name="T65" fmla="*/ 59 h 108"/>
                  <a:gd name="T66" fmla="*/ 51 w 68"/>
                  <a:gd name="T67" fmla="*/ 63 h 108"/>
                  <a:gd name="T68" fmla="*/ 50 w 68"/>
                  <a:gd name="T69" fmla="*/ 69 h 108"/>
                  <a:gd name="T70" fmla="*/ 45 w 68"/>
                  <a:gd name="T71" fmla="*/ 70 h 108"/>
                  <a:gd name="T72" fmla="*/ 44 w 68"/>
                  <a:gd name="T73" fmla="*/ 7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8" h="108">
                    <a:moveTo>
                      <a:pt x="44" y="77"/>
                    </a:moveTo>
                    <a:cubicBezTo>
                      <a:pt x="42" y="83"/>
                      <a:pt x="42" y="83"/>
                      <a:pt x="42" y="83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29" y="102"/>
                      <a:pt x="29" y="102"/>
                      <a:pt x="29" y="102"/>
                    </a:cubicBezTo>
                    <a:cubicBezTo>
                      <a:pt x="26" y="108"/>
                      <a:pt x="26" y="108"/>
                      <a:pt x="26" y="108"/>
                    </a:cubicBezTo>
                    <a:cubicBezTo>
                      <a:pt x="23" y="102"/>
                      <a:pt x="23" y="102"/>
                      <a:pt x="23" y="102"/>
                    </a:cubicBezTo>
                    <a:cubicBezTo>
                      <a:pt x="18" y="102"/>
                      <a:pt x="18" y="102"/>
                      <a:pt x="18" y="102"/>
                    </a:cubicBezTo>
                    <a:cubicBezTo>
                      <a:pt x="18" y="101"/>
                      <a:pt x="17" y="98"/>
                      <a:pt x="17" y="95"/>
                    </a:cubicBezTo>
                    <a:cubicBezTo>
                      <a:pt x="17" y="88"/>
                      <a:pt x="15" y="86"/>
                      <a:pt x="10" y="85"/>
                    </a:cubicBezTo>
                    <a:cubicBezTo>
                      <a:pt x="6" y="84"/>
                      <a:pt x="5" y="82"/>
                      <a:pt x="8" y="79"/>
                    </a:cubicBezTo>
                    <a:cubicBezTo>
                      <a:pt x="12" y="75"/>
                      <a:pt x="6" y="72"/>
                      <a:pt x="3" y="69"/>
                    </a:cubicBezTo>
                    <a:cubicBezTo>
                      <a:pt x="1" y="66"/>
                      <a:pt x="2" y="62"/>
                      <a:pt x="1" y="60"/>
                    </a:cubicBezTo>
                    <a:cubicBezTo>
                      <a:pt x="0" y="57"/>
                      <a:pt x="7" y="53"/>
                      <a:pt x="11" y="49"/>
                    </a:cubicBezTo>
                    <a:cubicBezTo>
                      <a:pt x="14" y="44"/>
                      <a:pt x="12" y="40"/>
                      <a:pt x="13" y="37"/>
                    </a:cubicBezTo>
                    <a:cubicBezTo>
                      <a:pt x="14" y="35"/>
                      <a:pt x="22" y="36"/>
                      <a:pt x="24" y="34"/>
                    </a:cubicBezTo>
                    <a:cubicBezTo>
                      <a:pt x="25" y="32"/>
                      <a:pt x="26" y="21"/>
                      <a:pt x="26" y="21"/>
                    </a:cubicBezTo>
                    <a:cubicBezTo>
                      <a:pt x="26" y="21"/>
                      <a:pt x="34" y="20"/>
                      <a:pt x="38" y="20"/>
                    </a:cubicBezTo>
                    <a:cubicBezTo>
                      <a:pt x="42" y="19"/>
                      <a:pt x="43" y="16"/>
                      <a:pt x="44" y="11"/>
                    </a:cubicBezTo>
                    <a:cubicBezTo>
                      <a:pt x="44" y="6"/>
                      <a:pt x="50" y="2"/>
                      <a:pt x="56" y="1"/>
                    </a:cubicBezTo>
                    <a:cubicBezTo>
                      <a:pt x="57" y="1"/>
                      <a:pt x="58" y="0"/>
                      <a:pt x="59" y="0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7" y="15"/>
                      <a:pt x="67" y="15"/>
                      <a:pt x="67" y="15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6" y="29"/>
                      <a:pt x="66" y="29"/>
                      <a:pt x="66" y="29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57" y="59"/>
                      <a:pt x="57" y="59"/>
                      <a:pt x="57" y="59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45" y="70"/>
                      <a:pt x="45" y="70"/>
                      <a:pt x="45" y="70"/>
                    </a:cubicBezTo>
                    <a:lnTo>
                      <a:pt x="44" y="7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36" name="Пермский край">
                <a:extLst>
                  <a:ext uri="{FF2B5EF4-FFF2-40B4-BE49-F238E27FC236}">
                    <a16:creationId xmlns:a16="http://schemas.microsoft.com/office/drawing/2014/main" id="{154CF0BF-6FBF-CE11-433B-ABA00FDC8F5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96818" y="4069887"/>
                <a:ext cx="738129" cy="751523"/>
              </a:xfrm>
              <a:custGeom>
                <a:avLst/>
                <a:gdLst>
                  <a:gd name="T0" fmla="*/ 64 w 289"/>
                  <a:gd name="T1" fmla="*/ 32 h 330"/>
                  <a:gd name="T2" fmla="*/ 68 w 289"/>
                  <a:gd name="T3" fmla="*/ 19 h 330"/>
                  <a:gd name="T4" fmla="*/ 68 w 289"/>
                  <a:gd name="T5" fmla="*/ 3 h 330"/>
                  <a:gd name="T6" fmla="*/ 89 w 289"/>
                  <a:gd name="T7" fmla="*/ 5 h 330"/>
                  <a:gd name="T8" fmla="*/ 100 w 289"/>
                  <a:gd name="T9" fmla="*/ 0 h 330"/>
                  <a:gd name="T10" fmla="*/ 110 w 289"/>
                  <a:gd name="T11" fmla="*/ 23 h 330"/>
                  <a:gd name="T12" fmla="*/ 131 w 289"/>
                  <a:gd name="T13" fmla="*/ 25 h 330"/>
                  <a:gd name="T14" fmla="*/ 162 w 289"/>
                  <a:gd name="T15" fmla="*/ 36 h 330"/>
                  <a:gd name="T16" fmla="*/ 183 w 289"/>
                  <a:gd name="T17" fmla="*/ 34 h 330"/>
                  <a:gd name="T18" fmla="*/ 198 w 289"/>
                  <a:gd name="T19" fmla="*/ 42 h 330"/>
                  <a:gd name="T20" fmla="*/ 225 w 289"/>
                  <a:gd name="T21" fmla="*/ 36 h 330"/>
                  <a:gd name="T22" fmla="*/ 287 w 289"/>
                  <a:gd name="T23" fmla="*/ 59 h 330"/>
                  <a:gd name="T24" fmla="*/ 275 w 289"/>
                  <a:gd name="T25" fmla="*/ 80 h 330"/>
                  <a:gd name="T26" fmla="*/ 264 w 289"/>
                  <a:gd name="T27" fmla="*/ 111 h 330"/>
                  <a:gd name="T28" fmla="*/ 218 w 289"/>
                  <a:gd name="T29" fmla="*/ 151 h 330"/>
                  <a:gd name="T30" fmla="*/ 208 w 289"/>
                  <a:gd name="T31" fmla="*/ 180 h 330"/>
                  <a:gd name="T32" fmla="*/ 216 w 289"/>
                  <a:gd name="T33" fmla="*/ 205 h 330"/>
                  <a:gd name="T34" fmla="*/ 214 w 289"/>
                  <a:gd name="T35" fmla="*/ 230 h 330"/>
                  <a:gd name="T36" fmla="*/ 185 w 289"/>
                  <a:gd name="T37" fmla="*/ 244 h 330"/>
                  <a:gd name="T38" fmla="*/ 179 w 289"/>
                  <a:gd name="T39" fmla="*/ 265 h 330"/>
                  <a:gd name="T40" fmla="*/ 154 w 289"/>
                  <a:gd name="T41" fmla="*/ 265 h 330"/>
                  <a:gd name="T42" fmla="*/ 137 w 289"/>
                  <a:gd name="T43" fmla="*/ 288 h 330"/>
                  <a:gd name="T44" fmla="*/ 106 w 289"/>
                  <a:gd name="T45" fmla="*/ 292 h 330"/>
                  <a:gd name="T46" fmla="*/ 87 w 289"/>
                  <a:gd name="T47" fmla="*/ 328 h 330"/>
                  <a:gd name="T48" fmla="*/ 68 w 289"/>
                  <a:gd name="T49" fmla="*/ 328 h 330"/>
                  <a:gd name="T50" fmla="*/ 50 w 289"/>
                  <a:gd name="T51" fmla="*/ 307 h 330"/>
                  <a:gd name="T52" fmla="*/ 31 w 289"/>
                  <a:gd name="T53" fmla="*/ 294 h 330"/>
                  <a:gd name="T54" fmla="*/ 16 w 289"/>
                  <a:gd name="T55" fmla="*/ 273 h 330"/>
                  <a:gd name="T56" fmla="*/ 6 w 289"/>
                  <a:gd name="T57" fmla="*/ 276 h 330"/>
                  <a:gd name="T58" fmla="*/ 0 w 289"/>
                  <a:gd name="T59" fmla="*/ 248 h 330"/>
                  <a:gd name="T60" fmla="*/ 29 w 289"/>
                  <a:gd name="T61" fmla="*/ 213 h 330"/>
                  <a:gd name="T62" fmla="*/ 41 w 289"/>
                  <a:gd name="T63" fmla="*/ 186 h 330"/>
                  <a:gd name="T64" fmla="*/ 31 w 289"/>
                  <a:gd name="T65" fmla="*/ 151 h 330"/>
                  <a:gd name="T66" fmla="*/ 60 w 289"/>
                  <a:gd name="T67" fmla="*/ 142 h 330"/>
                  <a:gd name="T68" fmla="*/ 62 w 289"/>
                  <a:gd name="T69" fmla="*/ 117 h 330"/>
                  <a:gd name="T70" fmla="*/ 66 w 289"/>
                  <a:gd name="T71" fmla="*/ 96 h 330"/>
                  <a:gd name="T72" fmla="*/ 91 w 289"/>
                  <a:gd name="T73" fmla="*/ 61 h 330"/>
                  <a:gd name="T74" fmla="*/ 56 w 289"/>
                  <a:gd name="T75" fmla="*/ 34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9" h="330">
                    <a:moveTo>
                      <a:pt x="56" y="34"/>
                    </a:moveTo>
                    <a:lnTo>
                      <a:pt x="64" y="32"/>
                    </a:lnTo>
                    <a:lnTo>
                      <a:pt x="68" y="28"/>
                    </a:lnTo>
                    <a:lnTo>
                      <a:pt x="68" y="19"/>
                    </a:lnTo>
                    <a:lnTo>
                      <a:pt x="62" y="15"/>
                    </a:lnTo>
                    <a:lnTo>
                      <a:pt x="68" y="3"/>
                    </a:lnTo>
                    <a:lnTo>
                      <a:pt x="85" y="9"/>
                    </a:lnTo>
                    <a:lnTo>
                      <a:pt x="89" y="5"/>
                    </a:lnTo>
                    <a:lnTo>
                      <a:pt x="93" y="7"/>
                    </a:lnTo>
                    <a:lnTo>
                      <a:pt x="100" y="0"/>
                    </a:lnTo>
                    <a:lnTo>
                      <a:pt x="112" y="9"/>
                    </a:lnTo>
                    <a:lnTo>
                      <a:pt x="110" y="23"/>
                    </a:lnTo>
                    <a:lnTo>
                      <a:pt x="120" y="30"/>
                    </a:lnTo>
                    <a:lnTo>
                      <a:pt x="131" y="25"/>
                    </a:lnTo>
                    <a:lnTo>
                      <a:pt x="152" y="42"/>
                    </a:lnTo>
                    <a:lnTo>
                      <a:pt x="162" y="36"/>
                    </a:lnTo>
                    <a:lnTo>
                      <a:pt x="177" y="44"/>
                    </a:lnTo>
                    <a:lnTo>
                      <a:pt x="183" y="34"/>
                    </a:lnTo>
                    <a:lnTo>
                      <a:pt x="191" y="38"/>
                    </a:lnTo>
                    <a:lnTo>
                      <a:pt x="198" y="42"/>
                    </a:lnTo>
                    <a:lnTo>
                      <a:pt x="208" y="30"/>
                    </a:lnTo>
                    <a:lnTo>
                      <a:pt x="225" y="36"/>
                    </a:lnTo>
                    <a:lnTo>
                      <a:pt x="262" y="57"/>
                    </a:lnTo>
                    <a:lnTo>
                      <a:pt x="287" y="59"/>
                    </a:lnTo>
                    <a:lnTo>
                      <a:pt x="289" y="73"/>
                    </a:lnTo>
                    <a:lnTo>
                      <a:pt x="275" y="80"/>
                    </a:lnTo>
                    <a:lnTo>
                      <a:pt x="275" y="98"/>
                    </a:lnTo>
                    <a:lnTo>
                      <a:pt x="264" y="111"/>
                    </a:lnTo>
                    <a:lnTo>
                      <a:pt x="237" y="151"/>
                    </a:lnTo>
                    <a:lnTo>
                      <a:pt x="218" y="151"/>
                    </a:lnTo>
                    <a:lnTo>
                      <a:pt x="210" y="163"/>
                    </a:lnTo>
                    <a:lnTo>
                      <a:pt x="208" y="180"/>
                    </a:lnTo>
                    <a:lnTo>
                      <a:pt x="216" y="190"/>
                    </a:lnTo>
                    <a:lnTo>
                      <a:pt x="216" y="205"/>
                    </a:lnTo>
                    <a:lnTo>
                      <a:pt x="204" y="217"/>
                    </a:lnTo>
                    <a:lnTo>
                      <a:pt x="214" y="230"/>
                    </a:lnTo>
                    <a:lnTo>
                      <a:pt x="200" y="244"/>
                    </a:lnTo>
                    <a:lnTo>
                      <a:pt x="185" y="244"/>
                    </a:lnTo>
                    <a:lnTo>
                      <a:pt x="170" y="253"/>
                    </a:lnTo>
                    <a:lnTo>
                      <a:pt x="179" y="265"/>
                    </a:lnTo>
                    <a:lnTo>
                      <a:pt x="166" y="276"/>
                    </a:lnTo>
                    <a:lnTo>
                      <a:pt x="154" y="265"/>
                    </a:lnTo>
                    <a:lnTo>
                      <a:pt x="143" y="269"/>
                    </a:lnTo>
                    <a:lnTo>
                      <a:pt x="137" y="288"/>
                    </a:lnTo>
                    <a:lnTo>
                      <a:pt x="127" y="294"/>
                    </a:lnTo>
                    <a:lnTo>
                      <a:pt x="106" y="292"/>
                    </a:lnTo>
                    <a:lnTo>
                      <a:pt x="102" y="311"/>
                    </a:lnTo>
                    <a:lnTo>
                      <a:pt x="87" y="328"/>
                    </a:lnTo>
                    <a:lnTo>
                      <a:pt x="87" y="330"/>
                    </a:lnTo>
                    <a:lnTo>
                      <a:pt x="68" y="328"/>
                    </a:lnTo>
                    <a:lnTo>
                      <a:pt x="62" y="307"/>
                    </a:lnTo>
                    <a:lnTo>
                      <a:pt x="50" y="307"/>
                    </a:lnTo>
                    <a:lnTo>
                      <a:pt x="43" y="292"/>
                    </a:lnTo>
                    <a:lnTo>
                      <a:pt x="31" y="294"/>
                    </a:lnTo>
                    <a:lnTo>
                      <a:pt x="16" y="284"/>
                    </a:lnTo>
                    <a:lnTo>
                      <a:pt x="16" y="273"/>
                    </a:lnTo>
                    <a:lnTo>
                      <a:pt x="8" y="273"/>
                    </a:lnTo>
                    <a:lnTo>
                      <a:pt x="6" y="276"/>
                    </a:lnTo>
                    <a:lnTo>
                      <a:pt x="0" y="261"/>
                    </a:lnTo>
                    <a:lnTo>
                      <a:pt x="0" y="248"/>
                    </a:lnTo>
                    <a:lnTo>
                      <a:pt x="25" y="240"/>
                    </a:lnTo>
                    <a:lnTo>
                      <a:pt x="29" y="213"/>
                    </a:lnTo>
                    <a:lnTo>
                      <a:pt x="31" y="196"/>
                    </a:lnTo>
                    <a:lnTo>
                      <a:pt x="41" y="186"/>
                    </a:lnTo>
                    <a:lnTo>
                      <a:pt x="43" y="153"/>
                    </a:lnTo>
                    <a:lnTo>
                      <a:pt x="31" y="151"/>
                    </a:lnTo>
                    <a:lnTo>
                      <a:pt x="47" y="155"/>
                    </a:lnTo>
                    <a:lnTo>
                      <a:pt x="60" y="142"/>
                    </a:lnTo>
                    <a:lnTo>
                      <a:pt x="62" y="126"/>
                    </a:lnTo>
                    <a:lnTo>
                      <a:pt x="62" y="117"/>
                    </a:lnTo>
                    <a:lnTo>
                      <a:pt x="58" y="109"/>
                    </a:lnTo>
                    <a:lnTo>
                      <a:pt x="66" y="96"/>
                    </a:lnTo>
                    <a:lnTo>
                      <a:pt x="91" y="75"/>
                    </a:lnTo>
                    <a:lnTo>
                      <a:pt x="91" y="61"/>
                    </a:lnTo>
                    <a:lnTo>
                      <a:pt x="79" y="50"/>
                    </a:lnTo>
                    <a:lnTo>
                      <a:pt x="56" y="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37" name="Пензенская обл.">
                <a:extLst>
                  <a:ext uri="{FF2B5EF4-FFF2-40B4-BE49-F238E27FC236}">
                    <a16:creationId xmlns:a16="http://schemas.microsoft.com/office/drawing/2014/main" id="{46719F2A-71EA-50F9-3B9E-98F648EAE0B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04063" y="4450203"/>
                <a:ext cx="378004" cy="355265"/>
              </a:xfrm>
              <a:custGeom>
                <a:avLst/>
                <a:gdLst>
                  <a:gd name="T0" fmla="*/ 0 w 71"/>
                  <a:gd name="T1" fmla="*/ 37 h 75"/>
                  <a:gd name="T2" fmla="*/ 0 w 71"/>
                  <a:gd name="T3" fmla="*/ 36 h 75"/>
                  <a:gd name="T4" fmla="*/ 8 w 71"/>
                  <a:gd name="T5" fmla="*/ 37 h 75"/>
                  <a:gd name="T6" fmla="*/ 8 w 71"/>
                  <a:gd name="T7" fmla="*/ 27 h 75"/>
                  <a:gd name="T8" fmla="*/ 5 w 71"/>
                  <a:gd name="T9" fmla="*/ 22 h 75"/>
                  <a:gd name="T10" fmla="*/ 7 w 71"/>
                  <a:gd name="T11" fmla="*/ 12 h 75"/>
                  <a:gd name="T12" fmla="*/ 6 w 71"/>
                  <a:gd name="T13" fmla="*/ 6 h 75"/>
                  <a:gd name="T14" fmla="*/ 12 w 71"/>
                  <a:gd name="T15" fmla="*/ 0 h 75"/>
                  <a:gd name="T16" fmla="*/ 16 w 71"/>
                  <a:gd name="T17" fmla="*/ 0 h 75"/>
                  <a:gd name="T18" fmla="*/ 18 w 71"/>
                  <a:gd name="T19" fmla="*/ 5 h 75"/>
                  <a:gd name="T20" fmla="*/ 22 w 71"/>
                  <a:gd name="T21" fmla="*/ 5 h 75"/>
                  <a:gd name="T22" fmla="*/ 27 w 71"/>
                  <a:gd name="T23" fmla="*/ 9 h 75"/>
                  <a:gd name="T24" fmla="*/ 34 w 71"/>
                  <a:gd name="T25" fmla="*/ 10 h 75"/>
                  <a:gd name="T26" fmla="*/ 39 w 71"/>
                  <a:gd name="T27" fmla="*/ 14 h 75"/>
                  <a:gd name="T28" fmla="*/ 39 w 71"/>
                  <a:gd name="T29" fmla="*/ 22 h 75"/>
                  <a:gd name="T30" fmla="*/ 45 w 71"/>
                  <a:gd name="T31" fmla="*/ 28 h 75"/>
                  <a:gd name="T32" fmla="*/ 49 w 71"/>
                  <a:gd name="T33" fmla="*/ 27 h 75"/>
                  <a:gd name="T34" fmla="*/ 56 w 71"/>
                  <a:gd name="T35" fmla="*/ 28 h 75"/>
                  <a:gd name="T36" fmla="*/ 62 w 71"/>
                  <a:gd name="T37" fmla="*/ 34 h 75"/>
                  <a:gd name="T38" fmla="*/ 69 w 71"/>
                  <a:gd name="T39" fmla="*/ 36 h 75"/>
                  <a:gd name="T40" fmla="*/ 71 w 71"/>
                  <a:gd name="T41" fmla="*/ 43 h 75"/>
                  <a:gd name="T42" fmla="*/ 69 w 71"/>
                  <a:gd name="T43" fmla="*/ 49 h 75"/>
                  <a:gd name="T44" fmla="*/ 67 w 71"/>
                  <a:gd name="T45" fmla="*/ 55 h 75"/>
                  <a:gd name="T46" fmla="*/ 71 w 71"/>
                  <a:gd name="T47" fmla="*/ 58 h 75"/>
                  <a:gd name="T48" fmla="*/ 68 w 71"/>
                  <a:gd name="T49" fmla="*/ 64 h 75"/>
                  <a:gd name="T50" fmla="*/ 59 w 71"/>
                  <a:gd name="T51" fmla="*/ 75 h 75"/>
                  <a:gd name="T52" fmla="*/ 55 w 71"/>
                  <a:gd name="T53" fmla="*/ 71 h 75"/>
                  <a:gd name="T54" fmla="*/ 52 w 71"/>
                  <a:gd name="T55" fmla="*/ 72 h 75"/>
                  <a:gd name="T56" fmla="*/ 46 w 71"/>
                  <a:gd name="T57" fmla="*/ 73 h 75"/>
                  <a:gd name="T58" fmla="*/ 28 w 71"/>
                  <a:gd name="T59" fmla="*/ 62 h 75"/>
                  <a:gd name="T60" fmla="*/ 24 w 71"/>
                  <a:gd name="T61" fmla="*/ 56 h 75"/>
                  <a:gd name="T62" fmla="*/ 17 w 71"/>
                  <a:gd name="T63" fmla="*/ 56 h 75"/>
                  <a:gd name="T64" fmla="*/ 6 w 71"/>
                  <a:gd name="T65" fmla="*/ 49 h 75"/>
                  <a:gd name="T66" fmla="*/ 6 w 71"/>
                  <a:gd name="T67" fmla="*/ 44 h 75"/>
                  <a:gd name="T68" fmla="*/ 3 w 71"/>
                  <a:gd name="T69" fmla="*/ 42 h 75"/>
                  <a:gd name="T70" fmla="*/ 0 w 71"/>
                  <a:gd name="T71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1" h="75">
                    <a:moveTo>
                      <a:pt x="0" y="37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45" y="28"/>
                      <a:pt x="45" y="28"/>
                      <a:pt x="45" y="28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6"/>
                      <a:pt x="69" y="36"/>
                      <a:pt x="69" y="36"/>
                    </a:cubicBezTo>
                    <a:cubicBezTo>
                      <a:pt x="69" y="36"/>
                      <a:pt x="71" y="42"/>
                      <a:pt x="71" y="43"/>
                    </a:cubicBezTo>
                    <a:cubicBezTo>
                      <a:pt x="71" y="43"/>
                      <a:pt x="69" y="49"/>
                      <a:pt x="69" y="49"/>
                    </a:cubicBezTo>
                    <a:cubicBezTo>
                      <a:pt x="67" y="55"/>
                      <a:pt x="67" y="55"/>
                      <a:pt x="67" y="55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68" y="64"/>
                      <a:pt x="68" y="64"/>
                      <a:pt x="68" y="64"/>
                    </a:cubicBezTo>
                    <a:cubicBezTo>
                      <a:pt x="59" y="75"/>
                      <a:pt x="59" y="75"/>
                      <a:pt x="59" y="75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2" y="72"/>
                      <a:pt x="52" y="72"/>
                      <a:pt x="52" y="72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3" y="42"/>
                      <a:pt x="3" y="42"/>
                      <a:pt x="3" y="42"/>
                    </a:cubicBezTo>
                    <a:lnTo>
                      <a:pt x="0" y="3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38" name="Орловская обл.">
                <a:extLst>
                  <a:ext uri="{FF2B5EF4-FFF2-40B4-BE49-F238E27FC236}">
                    <a16:creationId xmlns:a16="http://schemas.microsoft.com/office/drawing/2014/main" id="{BAD6227E-2795-B52E-47DA-202BB92C019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24287" y="4113156"/>
                <a:ext cx="275840" cy="275558"/>
              </a:xfrm>
              <a:custGeom>
                <a:avLst/>
                <a:gdLst>
                  <a:gd name="T0" fmla="*/ 0 w 108"/>
                  <a:gd name="T1" fmla="*/ 38 h 121"/>
                  <a:gd name="T2" fmla="*/ 2 w 108"/>
                  <a:gd name="T3" fmla="*/ 29 h 121"/>
                  <a:gd name="T4" fmla="*/ 14 w 108"/>
                  <a:gd name="T5" fmla="*/ 25 h 121"/>
                  <a:gd name="T6" fmla="*/ 14 w 108"/>
                  <a:gd name="T7" fmla="*/ 13 h 121"/>
                  <a:gd name="T8" fmla="*/ 27 w 108"/>
                  <a:gd name="T9" fmla="*/ 9 h 121"/>
                  <a:gd name="T10" fmla="*/ 33 w 108"/>
                  <a:gd name="T11" fmla="*/ 17 h 121"/>
                  <a:gd name="T12" fmla="*/ 39 w 108"/>
                  <a:gd name="T13" fmla="*/ 13 h 121"/>
                  <a:gd name="T14" fmla="*/ 39 w 108"/>
                  <a:gd name="T15" fmla="*/ 2 h 121"/>
                  <a:gd name="T16" fmla="*/ 45 w 108"/>
                  <a:gd name="T17" fmla="*/ 0 h 121"/>
                  <a:gd name="T18" fmla="*/ 60 w 108"/>
                  <a:gd name="T19" fmla="*/ 6 h 121"/>
                  <a:gd name="T20" fmla="*/ 75 w 108"/>
                  <a:gd name="T21" fmla="*/ 6 h 121"/>
                  <a:gd name="T22" fmla="*/ 79 w 108"/>
                  <a:gd name="T23" fmla="*/ 11 h 121"/>
                  <a:gd name="T24" fmla="*/ 81 w 108"/>
                  <a:gd name="T25" fmla="*/ 27 h 121"/>
                  <a:gd name="T26" fmla="*/ 95 w 108"/>
                  <a:gd name="T27" fmla="*/ 50 h 121"/>
                  <a:gd name="T28" fmla="*/ 108 w 108"/>
                  <a:gd name="T29" fmla="*/ 59 h 121"/>
                  <a:gd name="T30" fmla="*/ 108 w 108"/>
                  <a:gd name="T31" fmla="*/ 82 h 121"/>
                  <a:gd name="T32" fmla="*/ 95 w 108"/>
                  <a:gd name="T33" fmla="*/ 84 h 121"/>
                  <a:gd name="T34" fmla="*/ 89 w 108"/>
                  <a:gd name="T35" fmla="*/ 96 h 121"/>
                  <a:gd name="T36" fmla="*/ 79 w 108"/>
                  <a:gd name="T37" fmla="*/ 104 h 121"/>
                  <a:gd name="T38" fmla="*/ 83 w 108"/>
                  <a:gd name="T39" fmla="*/ 111 h 121"/>
                  <a:gd name="T40" fmla="*/ 79 w 108"/>
                  <a:gd name="T41" fmla="*/ 115 h 121"/>
                  <a:gd name="T42" fmla="*/ 60 w 108"/>
                  <a:gd name="T43" fmla="*/ 121 h 121"/>
                  <a:gd name="T44" fmla="*/ 60 w 108"/>
                  <a:gd name="T45" fmla="*/ 121 h 121"/>
                  <a:gd name="T46" fmla="*/ 43 w 108"/>
                  <a:gd name="T47" fmla="*/ 111 h 121"/>
                  <a:gd name="T48" fmla="*/ 41 w 108"/>
                  <a:gd name="T49" fmla="*/ 96 h 121"/>
                  <a:gd name="T50" fmla="*/ 33 w 108"/>
                  <a:gd name="T51" fmla="*/ 77 h 121"/>
                  <a:gd name="T52" fmla="*/ 27 w 108"/>
                  <a:gd name="T53" fmla="*/ 63 h 121"/>
                  <a:gd name="T54" fmla="*/ 18 w 108"/>
                  <a:gd name="T55" fmla="*/ 63 h 121"/>
                  <a:gd name="T56" fmla="*/ 14 w 108"/>
                  <a:gd name="T57" fmla="*/ 46 h 121"/>
                  <a:gd name="T58" fmla="*/ 0 w 108"/>
                  <a:gd name="T59" fmla="*/ 38 h 121"/>
                  <a:gd name="T60" fmla="*/ 0 w 108"/>
                  <a:gd name="T61" fmla="*/ 38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8" h="121">
                    <a:moveTo>
                      <a:pt x="0" y="38"/>
                    </a:moveTo>
                    <a:lnTo>
                      <a:pt x="2" y="29"/>
                    </a:lnTo>
                    <a:lnTo>
                      <a:pt x="14" y="25"/>
                    </a:lnTo>
                    <a:lnTo>
                      <a:pt x="14" y="13"/>
                    </a:lnTo>
                    <a:lnTo>
                      <a:pt x="27" y="9"/>
                    </a:lnTo>
                    <a:lnTo>
                      <a:pt x="33" y="17"/>
                    </a:lnTo>
                    <a:lnTo>
                      <a:pt x="39" y="13"/>
                    </a:lnTo>
                    <a:lnTo>
                      <a:pt x="39" y="2"/>
                    </a:lnTo>
                    <a:lnTo>
                      <a:pt x="45" y="0"/>
                    </a:lnTo>
                    <a:lnTo>
                      <a:pt x="60" y="6"/>
                    </a:lnTo>
                    <a:lnTo>
                      <a:pt x="75" y="6"/>
                    </a:lnTo>
                    <a:lnTo>
                      <a:pt x="79" y="11"/>
                    </a:lnTo>
                    <a:lnTo>
                      <a:pt x="81" y="27"/>
                    </a:lnTo>
                    <a:lnTo>
                      <a:pt x="95" y="50"/>
                    </a:lnTo>
                    <a:lnTo>
                      <a:pt x="108" y="59"/>
                    </a:lnTo>
                    <a:lnTo>
                      <a:pt x="108" y="82"/>
                    </a:lnTo>
                    <a:lnTo>
                      <a:pt x="95" y="84"/>
                    </a:lnTo>
                    <a:lnTo>
                      <a:pt x="89" y="96"/>
                    </a:lnTo>
                    <a:lnTo>
                      <a:pt x="79" y="104"/>
                    </a:lnTo>
                    <a:lnTo>
                      <a:pt x="83" y="111"/>
                    </a:lnTo>
                    <a:lnTo>
                      <a:pt x="79" y="115"/>
                    </a:lnTo>
                    <a:lnTo>
                      <a:pt x="60" y="121"/>
                    </a:lnTo>
                    <a:lnTo>
                      <a:pt x="60" y="121"/>
                    </a:lnTo>
                    <a:lnTo>
                      <a:pt x="43" y="111"/>
                    </a:lnTo>
                    <a:lnTo>
                      <a:pt x="41" y="96"/>
                    </a:lnTo>
                    <a:lnTo>
                      <a:pt x="33" y="77"/>
                    </a:lnTo>
                    <a:lnTo>
                      <a:pt x="27" y="63"/>
                    </a:lnTo>
                    <a:lnTo>
                      <a:pt x="18" y="63"/>
                    </a:lnTo>
                    <a:lnTo>
                      <a:pt x="14" y="46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39" name="Оренбургская обл.">
                <a:extLst>
                  <a:ext uri="{FF2B5EF4-FFF2-40B4-BE49-F238E27FC236}">
                    <a16:creationId xmlns:a16="http://schemas.microsoft.com/office/drawing/2014/main" id="{5F3B0C82-8328-8847-654D-AAB39AFC2F6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63406" y="4869234"/>
                <a:ext cx="899036" cy="776574"/>
              </a:xfrm>
              <a:custGeom>
                <a:avLst/>
                <a:gdLst>
                  <a:gd name="T0" fmla="*/ 150 w 169"/>
                  <a:gd name="T1" fmla="*/ 121 h 164"/>
                  <a:gd name="T2" fmla="*/ 165 w 169"/>
                  <a:gd name="T3" fmla="*/ 144 h 164"/>
                  <a:gd name="T4" fmla="*/ 154 w 169"/>
                  <a:gd name="T5" fmla="*/ 163 h 164"/>
                  <a:gd name="T6" fmla="*/ 135 w 169"/>
                  <a:gd name="T7" fmla="*/ 151 h 164"/>
                  <a:gd name="T8" fmla="*/ 117 w 169"/>
                  <a:gd name="T9" fmla="*/ 145 h 164"/>
                  <a:gd name="T10" fmla="*/ 108 w 169"/>
                  <a:gd name="T11" fmla="*/ 130 h 164"/>
                  <a:gd name="T12" fmla="*/ 92 w 169"/>
                  <a:gd name="T13" fmla="*/ 132 h 164"/>
                  <a:gd name="T14" fmla="*/ 74 w 169"/>
                  <a:gd name="T15" fmla="*/ 120 h 164"/>
                  <a:gd name="T16" fmla="*/ 53 w 169"/>
                  <a:gd name="T17" fmla="*/ 108 h 164"/>
                  <a:gd name="T18" fmla="*/ 40 w 169"/>
                  <a:gd name="T19" fmla="*/ 110 h 164"/>
                  <a:gd name="T20" fmla="*/ 38 w 169"/>
                  <a:gd name="T21" fmla="*/ 86 h 164"/>
                  <a:gd name="T22" fmla="*/ 24 w 169"/>
                  <a:gd name="T23" fmla="*/ 66 h 164"/>
                  <a:gd name="T24" fmla="*/ 7 w 169"/>
                  <a:gd name="T25" fmla="*/ 61 h 164"/>
                  <a:gd name="T26" fmla="*/ 0 w 169"/>
                  <a:gd name="T27" fmla="*/ 50 h 164"/>
                  <a:gd name="T28" fmla="*/ 0 w 169"/>
                  <a:gd name="T29" fmla="*/ 46 h 164"/>
                  <a:gd name="T30" fmla="*/ 14 w 169"/>
                  <a:gd name="T31" fmla="*/ 46 h 164"/>
                  <a:gd name="T32" fmla="*/ 27 w 169"/>
                  <a:gd name="T33" fmla="*/ 36 h 164"/>
                  <a:gd name="T34" fmla="*/ 37 w 169"/>
                  <a:gd name="T35" fmla="*/ 31 h 164"/>
                  <a:gd name="T36" fmla="*/ 55 w 169"/>
                  <a:gd name="T37" fmla="*/ 11 h 164"/>
                  <a:gd name="T38" fmla="*/ 59 w 169"/>
                  <a:gd name="T39" fmla="*/ 0 h 164"/>
                  <a:gd name="T40" fmla="*/ 69 w 169"/>
                  <a:gd name="T41" fmla="*/ 5 h 164"/>
                  <a:gd name="T42" fmla="*/ 71 w 169"/>
                  <a:gd name="T43" fmla="*/ 14 h 164"/>
                  <a:gd name="T44" fmla="*/ 75 w 169"/>
                  <a:gd name="T45" fmla="*/ 29 h 164"/>
                  <a:gd name="T46" fmla="*/ 72 w 169"/>
                  <a:gd name="T47" fmla="*/ 36 h 164"/>
                  <a:gd name="T48" fmla="*/ 84 w 169"/>
                  <a:gd name="T49" fmla="*/ 51 h 164"/>
                  <a:gd name="T50" fmla="*/ 86 w 169"/>
                  <a:gd name="T51" fmla="*/ 66 h 164"/>
                  <a:gd name="T52" fmla="*/ 83 w 169"/>
                  <a:gd name="T53" fmla="*/ 77 h 164"/>
                  <a:gd name="T54" fmla="*/ 92 w 169"/>
                  <a:gd name="T55" fmla="*/ 78 h 164"/>
                  <a:gd name="T56" fmla="*/ 98 w 169"/>
                  <a:gd name="T57" fmla="*/ 84 h 164"/>
                  <a:gd name="T58" fmla="*/ 90 w 169"/>
                  <a:gd name="T59" fmla="*/ 91 h 164"/>
                  <a:gd name="T60" fmla="*/ 92 w 169"/>
                  <a:gd name="T61" fmla="*/ 98 h 164"/>
                  <a:gd name="T62" fmla="*/ 94 w 169"/>
                  <a:gd name="T63" fmla="*/ 106 h 164"/>
                  <a:gd name="T64" fmla="*/ 104 w 169"/>
                  <a:gd name="T65" fmla="*/ 112 h 164"/>
                  <a:gd name="T66" fmla="*/ 119 w 169"/>
                  <a:gd name="T67" fmla="*/ 116 h 164"/>
                  <a:gd name="T68" fmla="*/ 130 w 169"/>
                  <a:gd name="T69" fmla="*/ 104 h 164"/>
                  <a:gd name="T70" fmla="*/ 139 w 169"/>
                  <a:gd name="T71" fmla="*/ 107 h 164"/>
                  <a:gd name="T72" fmla="*/ 152 w 169"/>
                  <a:gd name="T73" fmla="*/ 107 h 164"/>
                  <a:gd name="T74" fmla="*/ 151 w 169"/>
                  <a:gd name="T75" fmla="*/ 117 h 164"/>
                  <a:gd name="T76" fmla="*/ 151 w 169"/>
                  <a:gd name="T77" fmla="*/ 121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9" h="164">
                    <a:moveTo>
                      <a:pt x="151" y="121"/>
                    </a:moveTo>
                    <a:cubicBezTo>
                      <a:pt x="151" y="121"/>
                      <a:pt x="151" y="121"/>
                      <a:pt x="150" y="121"/>
                    </a:cubicBezTo>
                    <a:cubicBezTo>
                      <a:pt x="147" y="123"/>
                      <a:pt x="155" y="130"/>
                      <a:pt x="157" y="134"/>
                    </a:cubicBezTo>
                    <a:cubicBezTo>
                      <a:pt x="159" y="137"/>
                      <a:pt x="161" y="140"/>
                      <a:pt x="165" y="144"/>
                    </a:cubicBezTo>
                    <a:cubicBezTo>
                      <a:pt x="169" y="148"/>
                      <a:pt x="167" y="151"/>
                      <a:pt x="164" y="155"/>
                    </a:cubicBezTo>
                    <a:cubicBezTo>
                      <a:pt x="162" y="160"/>
                      <a:pt x="161" y="164"/>
                      <a:pt x="154" y="163"/>
                    </a:cubicBezTo>
                    <a:cubicBezTo>
                      <a:pt x="147" y="162"/>
                      <a:pt x="139" y="159"/>
                      <a:pt x="139" y="156"/>
                    </a:cubicBezTo>
                    <a:cubicBezTo>
                      <a:pt x="139" y="154"/>
                      <a:pt x="137" y="151"/>
                      <a:pt x="135" y="151"/>
                    </a:cubicBezTo>
                    <a:cubicBezTo>
                      <a:pt x="134" y="151"/>
                      <a:pt x="132" y="155"/>
                      <a:pt x="129" y="155"/>
                    </a:cubicBezTo>
                    <a:cubicBezTo>
                      <a:pt x="127" y="155"/>
                      <a:pt x="119" y="148"/>
                      <a:pt x="117" y="145"/>
                    </a:cubicBezTo>
                    <a:cubicBezTo>
                      <a:pt x="115" y="142"/>
                      <a:pt x="113" y="141"/>
                      <a:pt x="115" y="136"/>
                    </a:cubicBezTo>
                    <a:cubicBezTo>
                      <a:pt x="117" y="132"/>
                      <a:pt x="111" y="134"/>
                      <a:pt x="108" y="130"/>
                    </a:cubicBezTo>
                    <a:cubicBezTo>
                      <a:pt x="105" y="127"/>
                      <a:pt x="103" y="127"/>
                      <a:pt x="102" y="129"/>
                    </a:cubicBezTo>
                    <a:cubicBezTo>
                      <a:pt x="101" y="132"/>
                      <a:pt x="92" y="135"/>
                      <a:pt x="92" y="132"/>
                    </a:cubicBezTo>
                    <a:cubicBezTo>
                      <a:pt x="91" y="129"/>
                      <a:pt x="90" y="124"/>
                      <a:pt x="88" y="121"/>
                    </a:cubicBezTo>
                    <a:cubicBezTo>
                      <a:pt x="85" y="117"/>
                      <a:pt x="79" y="116"/>
                      <a:pt x="74" y="120"/>
                    </a:cubicBezTo>
                    <a:cubicBezTo>
                      <a:pt x="69" y="123"/>
                      <a:pt x="60" y="126"/>
                      <a:pt x="60" y="123"/>
                    </a:cubicBezTo>
                    <a:cubicBezTo>
                      <a:pt x="59" y="119"/>
                      <a:pt x="53" y="112"/>
                      <a:pt x="53" y="108"/>
                    </a:cubicBezTo>
                    <a:cubicBezTo>
                      <a:pt x="52" y="104"/>
                      <a:pt x="47" y="104"/>
                      <a:pt x="46" y="109"/>
                    </a:cubicBezTo>
                    <a:cubicBezTo>
                      <a:pt x="46" y="114"/>
                      <a:pt x="38" y="116"/>
                      <a:pt x="40" y="110"/>
                    </a:cubicBezTo>
                    <a:cubicBezTo>
                      <a:pt x="42" y="104"/>
                      <a:pt x="43" y="102"/>
                      <a:pt x="42" y="100"/>
                    </a:cubicBezTo>
                    <a:cubicBezTo>
                      <a:pt x="41" y="97"/>
                      <a:pt x="39" y="91"/>
                      <a:pt x="38" y="86"/>
                    </a:cubicBezTo>
                    <a:cubicBezTo>
                      <a:pt x="38" y="80"/>
                      <a:pt x="35" y="80"/>
                      <a:pt x="28" y="76"/>
                    </a:cubicBezTo>
                    <a:cubicBezTo>
                      <a:pt x="20" y="71"/>
                      <a:pt x="24" y="70"/>
                      <a:pt x="24" y="66"/>
                    </a:cubicBezTo>
                    <a:cubicBezTo>
                      <a:pt x="24" y="62"/>
                      <a:pt x="19" y="61"/>
                      <a:pt x="15" y="62"/>
                    </a:cubicBezTo>
                    <a:cubicBezTo>
                      <a:pt x="12" y="63"/>
                      <a:pt x="7" y="64"/>
                      <a:pt x="7" y="61"/>
                    </a:cubicBezTo>
                    <a:cubicBezTo>
                      <a:pt x="6" y="59"/>
                      <a:pt x="7" y="57"/>
                      <a:pt x="3" y="52"/>
                    </a:cubicBezTo>
                    <a:cubicBezTo>
                      <a:pt x="2" y="51"/>
                      <a:pt x="1" y="50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2" y="32"/>
                      <a:pt x="72" y="32"/>
                      <a:pt x="72" y="32"/>
                    </a:cubicBezTo>
                    <a:cubicBezTo>
                      <a:pt x="72" y="36"/>
                      <a:pt x="72" y="36"/>
                      <a:pt x="72" y="36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84" y="51"/>
                      <a:pt x="84" y="51"/>
                      <a:pt x="84" y="51"/>
                    </a:cubicBezTo>
                    <a:cubicBezTo>
                      <a:pt x="83" y="60"/>
                      <a:pt x="83" y="60"/>
                      <a:pt x="83" y="60"/>
                    </a:cubicBezTo>
                    <a:cubicBezTo>
                      <a:pt x="86" y="66"/>
                      <a:pt x="86" y="66"/>
                      <a:pt x="86" y="66"/>
                    </a:cubicBezTo>
                    <a:cubicBezTo>
                      <a:pt x="83" y="72"/>
                      <a:pt x="83" y="72"/>
                      <a:pt x="83" y="72"/>
                    </a:cubicBezTo>
                    <a:cubicBezTo>
                      <a:pt x="83" y="77"/>
                      <a:pt x="83" y="77"/>
                      <a:pt x="83" y="77"/>
                    </a:cubicBezTo>
                    <a:cubicBezTo>
                      <a:pt x="88" y="80"/>
                      <a:pt x="88" y="80"/>
                      <a:pt x="88" y="80"/>
                    </a:cubicBezTo>
                    <a:cubicBezTo>
                      <a:pt x="92" y="78"/>
                      <a:pt x="92" y="78"/>
                      <a:pt x="92" y="78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98" y="84"/>
                      <a:pt x="98" y="84"/>
                      <a:pt x="98" y="84"/>
                    </a:cubicBezTo>
                    <a:cubicBezTo>
                      <a:pt x="91" y="87"/>
                      <a:pt x="91" y="87"/>
                      <a:pt x="91" y="87"/>
                    </a:cubicBezTo>
                    <a:cubicBezTo>
                      <a:pt x="90" y="91"/>
                      <a:pt x="90" y="91"/>
                      <a:pt x="90" y="91"/>
                    </a:cubicBezTo>
                    <a:cubicBezTo>
                      <a:pt x="90" y="91"/>
                      <a:pt x="97" y="92"/>
                      <a:pt x="96" y="93"/>
                    </a:cubicBezTo>
                    <a:cubicBezTo>
                      <a:pt x="96" y="94"/>
                      <a:pt x="92" y="98"/>
                      <a:pt x="92" y="98"/>
                    </a:cubicBezTo>
                    <a:cubicBezTo>
                      <a:pt x="92" y="104"/>
                      <a:pt x="92" y="104"/>
                      <a:pt x="92" y="104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96" y="108"/>
                      <a:pt x="96" y="108"/>
                      <a:pt x="96" y="108"/>
                    </a:cubicBezTo>
                    <a:cubicBezTo>
                      <a:pt x="104" y="112"/>
                      <a:pt x="104" y="112"/>
                      <a:pt x="104" y="112"/>
                    </a:cubicBezTo>
                    <a:cubicBezTo>
                      <a:pt x="109" y="108"/>
                      <a:pt x="109" y="108"/>
                      <a:pt x="109" y="108"/>
                    </a:cubicBezTo>
                    <a:cubicBezTo>
                      <a:pt x="119" y="116"/>
                      <a:pt x="119" y="116"/>
                      <a:pt x="119" y="116"/>
                    </a:cubicBezTo>
                    <a:cubicBezTo>
                      <a:pt x="129" y="104"/>
                      <a:pt x="129" y="104"/>
                      <a:pt x="129" y="104"/>
                    </a:cubicBezTo>
                    <a:cubicBezTo>
                      <a:pt x="130" y="104"/>
                      <a:pt x="130" y="104"/>
                      <a:pt x="130" y="104"/>
                    </a:cubicBezTo>
                    <a:cubicBezTo>
                      <a:pt x="129" y="105"/>
                      <a:pt x="129" y="105"/>
                      <a:pt x="129" y="105"/>
                    </a:cubicBezTo>
                    <a:cubicBezTo>
                      <a:pt x="139" y="107"/>
                      <a:pt x="139" y="107"/>
                      <a:pt x="139" y="107"/>
                    </a:cubicBezTo>
                    <a:cubicBezTo>
                      <a:pt x="145" y="105"/>
                      <a:pt x="145" y="105"/>
                      <a:pt x="145" y="105"/>
                    </a:cubicBezTo>
                    <a:cubicBezTo>
                      <a:pt x="152" y="107"/>
                      <a:pt x="152" y="107"/>
                      <a:pt x="152" y="107"/>
                    </a:cubicBezTo>
                    <a:cubicBezTo>
                      <a:pt x="154" y="111"/>
                      <a:pt x="154" y="111"/>
                      <a:pt x="154" y="111"/>
                    </a:cubicBezTo>
                    <a:cubicBezTo>
                      <a:pt x="151" y="117"/>
                      <a:pt x="151" y="117"/>
                      <a:pt x="151" y="117"/>
                    </a:cubicBezTo>
                    <a:cubicBezTo>
                      <a:pt x="148" y="119"/>
                      <a:pt x="148" y="119"/>
                      <a:pt x="148" y="119"/>
                    </a:cubicBezTo>
                    <a:lnTo>
                      <a:pt x="151" y="12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40" name="Омская обл.">
                <a:extLst>
                  <a:ext uri="{FF2B5EF4-FFF2-40B4-BE49-F238E27FC236}">
                    <a16:creationId xmlns:a16="http://schemas.microsoft.com/office/drawing/2014/main" id="{4425664B-657B-276D-B9B6-9609770EB26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40654" y="4905671"/>
                <a:ext cx="549127" cy="717363"/>
              </a:xfrm>
              <a:custGeom>
                <a:avLst/>
                <a:gdLst>
                  <a:gd name="T0" fmla="*/ 94 w 103"/>
                  <a:gd name="T1" fmla="*/ 19 h 151"/>
                  <a:gd name="T2" fmla="*/ 98 w 103"/>
                  <a:gd name="T3" fmla="*/ 29 h 151"/>
                  <a:gd name="T4" fmla="*/ 103 w 103"/>
                  <a:gd name="T5" fmla="*/ 50 h 151"/>
                  <a:gd name="T6" fmla="*/ 98 w 103"/>
                  <a:gd name="T7" fmla="*/ 72 h 151"/>
                  <a:gd name="T8" fmla="*/ 89 w 103"/>
                  <a:gd name="T9" fmla="*/ 86 h 151"/>
                  <a:gd name="T10" fmla="*/ 77 w 103"/>
                  <a:gd name="T11" fmla="*/ 103 h 151"/>
                  <a:gd name="T12" fmla="*/ 81 w 103"/>
                  <a:gd name="T13" fmla="*/ 126 h 151"/>
                  <a:gd name="T14" fmla="*/ 76 w 103"/>
                  <a:gd name="T15" fmla="*/ 139 h 151"/>
                  <a:gd name="T16" fmla="*/ 65 w 103"/>
                  <a:gd name="T17" fmla="*/ 146 h 151"/>
                  <a:gd name="T18" fmla="*/ 49 w 103"/>
                  <a:gd name="T19" fmla="*/ 149 h 151"/>
                  <a:gd name="T20" fmla="*/ 35 w 103"/>
                  <a:gd name="T21" fmla="*/ 147 h 151"/>
                  <a:gd name="T22" fmla="*/ 40 w 103"/>
                  <a:gd name="T23" fmla="*/ 136 h 151"/>
                  <a:gd name="T24" fmla="*/ 26 w 103"/>
                  <a:gd name="T25" fmla="*/ 132 h 151"/>
                  <a:gd name="T26" fmla="*/ 18 w 103"/>
                  <a:gd name="T27" fmla="*/ 121 h 151"/>
                  <a:gd name="T28" fmla="*/ 2 w 103"/>
                  <a:gd name="T29" fmla="*/ 117 h 151"/>
                  <a:gd name="T30" fmla="*/ 7 w 103"/>
                  <a:gd name="T31" fmla="*/ 104 h 151"/>
                  <a:gd name="T32" fmla="*/ 5 w 103"/>
                  <a:gd name="T33" fmla="*/ 89 h 151"/>
                  <a:gd name="T34" fmla="*/ 1 w 103"/>
                  <a:gd name="T35" fmla="*/ 81 h 151"/>
                  <a:gd name="T36" fmla="*/ 6 w 103"/>
                  <a:gd name="T37" fmla="*/ 72 h 151"/>
                  <a:gd name="T38" fmla="*/ 14 w 103"/>
                  <a:gd name="T39" fmla="*/ 66 h 151"/>
                  <a:gd name="T40" fmla="*/ 22 w 103"/>
                  <a:gd name="T41" fmla="*/ 51 h 151"/>
                  <a:gd name="T42" fmla="*/ 30 w 103"/>
                  <a:gd name="T43" fmla="*/ 48 h 151"/>
                  <a:gd name="T44" fmla="*/ 28 w 103"/>
                  <a:gd name="T45" fmla="*/ 39 h 151"/>
                  <a:gd name="T46" fmla="*/ 17 w 103"/>
                  <a:gd name="T47" fmla="*/ 29 h 151"/>
                  <a:gd name="T48" fmla="*/ 22 w 103"/>
                  <a:gd name="T49" fmla="*/ 23 h 151"/>
                  <a:gd name="T50" fmla="*/ 21 w 103"/>
                  <a:gd name="T51" fmla="*/ 12 h 151"/>
                  <a:gd name="T52" fmla="*/ 38 w 103"/>
                  <a:gd name="T53" fmla="*/ 3 h 151"/>
                  <a:gd name="T54" fmla="*/ 35 w 103"/>
                  <a:gd name="T55" fmla="*/ 12 h 151"/>
                  <a:gd name="T56" fmla="*/ 50 w 103"/>
                  <a:gd name="T57" fmla="*/ 17 h 151"/>
                  <a:gd name="T58" fmla="*/ 60 w 103"/>
                  <a:gd name="T59" fmla="*/ 19 h 151"/>
                  <a:gd name="T60" fmla="*/ 69 w 103"/>
                  <a:gd name="T61" fmla="*/ 19 h 151"/>
                  <a:gd name="T62" fmla="*/ 95 w 103"/>
                  <a:gd name="T63" fmla="*/ 1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3" h="151">
                    <a:moveTo>
                      <a:pt x="95" y="10"/>
                    </a:move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27"/>
                      <a:pt x="94" y="27"/>
                      <a:pt x="94" y="27"/>
                    </a:cubicBezTo>
                    <a:cubicBezTo>
                      <a:pt x="98" y="29"/>
                      <a:pt x="98" y="29"/>
                      <a:pt x="98" y="29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03" y="67"/>
                      <a:pt x="103" y="67"/>
                      <a:pt x="103" y="67"/>
                    </a:cubicBezTo>
                    <a:cubicBezTo>
                      <a:pt x="98" y="72"/>
                      <a:pt x="98" y="72"/>
                      <a:pt x="98" y="7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89" y="86"/>
                      <a:pt x="89" y="86"/>
                      <a:pt x="89" y="86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20"/>
                      <a:pt x="78" y="120"/>
                      <a:pt x="78" y="120"/>
                    </a:cubicBezTo>
                    <a:cubicBezTo>
                      <a:pt x="81" y="126"/>
                      <a:pt x="81" y="126"/>
                      <a:pt x="81" y="126"/>
                    </a:cubicBezTo>
                    <a:cubicBezTo>
                      <a:pt x="77" y="134"/>
                      <a:pt x="77" y="134"/>
                      <a:pt x="77" y="134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4" y="139"/>
                      <a:pt x="72" y="140"/>
                      <a:pt x="71" y="141"/>
                    </a:cubicBezTo>
                    <a:cubicBezTo>
                      <a:pt x="69" y="144"/>
                      <a:pt x="65" y="146"/>
                      <a:pt x="65" y="146"/>
                    </a:cubicBezTo>
                    <a:cubicBezTo>
                      <a:pt x="64" y="146"/>
                      <a:pt x="58" y="146"/>
                      <a:pt x="56" y="149"/>
                    </a:cubicBezTo>
                    <a:cubicBezTo>
                      <a:pt x="53" y="151"/>
                      <a:pt x="49" y="151"/>
                      <a:pt x="49" y="149"/>
                    </a:cubicBezTo>
                    <a:cubicBezTo>
                      <a:pt x="48" y="147"/>
                      <a:pt x="45" y="146"/>
                      <a:pt x="43" y="148"/>
                    </a:cubicBezTo>
                    <a:cubicBezTo>
                      <a:pt x="41" y="150"/>
                      <a:pt x="36" y="149"/>
                      <a:pt x="35" y="147"/>
                    </a:cubicBezTo>
                    <a:cubicBezTo>
                      <a:pt x="35" y="145"/>
                      <a:pt x="33" y="143"/>
                      <a:pt x="35" y="141"/>
                    </a:cubicBezTo>
                    <a:cubicBezTo>
                      <a:pt x="36" y="139"/>
                      <a:pt x="40" y="136"/>
                      <a:pt x="40" y="136"/>
                    </a:cubicBezTo>
                    <a:cubicBezTo>
                      <a:pt x="40" y="136"/>
                      <a:pt x="35" y="133"/>
                      <a:pt x="33" y="131"/>
                    </a:cubicBezTo>
                    <a:cubicBezTo>
                      <a:pt x="31" y="129"/>
                      <a:pt x="28" y="130"/>
                      <a:pt x="26" y="132"/>
                    </a:cubicBezTo>
                    <a:cubicBezTo>
                      <a:pt x="23" y="134"/>
                      <a:pt x="23" y="126"/>
                      <a:pt x="23" y="124"/>
                    </a:cubicBezTo>
                    <a:cubicBezTo>
                      <a:pt x="23" y="122"/>
                      <a:pt x="20" y="118"/>
                      <a:pt x="18" y="121"/>
                    </a:cubicBezTo>
                    <a:cubicBezTo>
                      <a:pt x="16" y="124"/>
                      <a:pt x="9" y="123"/>
                      <a:pt x="9" y="122"/>
                    </a:cubicBezTo>
                    <a:cubicBezTo>
                      <a:pt x="8" y="120"/>
                      <a:pt x="4" y="120"/>
                      <a:pt x="2" y="117"/>
                    </a:cubicBezTo>
                    <a:cubicBezTo>
                      <a:pt x="0" y="115"/>
                      <a:pt x="3" y="115"/>
                      <a:pt x="4" y="112"/>
                    </a:cubicBezTo>
                    <a:cubicBezTo>
                      <a:pt x="6" y="110"/>
                      <a:pt x="7" y="108"/>
                      <a:pt x="7" y="104"/>
                    </a:cubicBezTo>
                    <a:cubicBezTo>
                      <a:pt x="8" y="101"/>
                      <a:pt x="6" y="99"/>
                      <a:pt x="7" y="97"/>
                    </a:cubicBezTo>
                    <a:cubicBezTo>
                      <a:pt x="8" y="95"/>
                      <a:pt x="6" y="92"/>
                      <a:pt x="5" y="89"/>
                    </a:cubicBezTo>
                    <a:cubicBezTo>
                      <a:pt x="5" y="88"/>
                      <a:pt x="3" y="86"/>
                      <a:pt x="1" y="86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5" y="78"/>
                      <a:pt x="5" y="78"/>
                      <a:pt x="5" y="78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83" y="20"/>
                      <a:pt x="83" y="20"/>
                      <a:pt x="83" y="20"/>
                    </a:cubicBezTo>
                    <a:lnTo>
                      <a:pt x="95" y="1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41" name="Новосибирская обл.">
                <a:extLst>
                  <a:ext uri="{FF2B5EF4-FFF2-40B4-BE49-F238E27FC236}">
                    <a16:creationId xmlns:a16="http://schemas.microsoft.com/office/drawing/2014/main" id="{96504157-531E-A536-FC45-D63F0ABDCED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446752" y="5158456"/>
                <a:ext cx="876049" cy="592109"/>
              </a:xfrm>
              <a:custGeom>
                <a:avLst/>
                <a:gdLst>
                  <a:gd name="T0" fmla="*/ 27 w 165"/>
                  <a:gd name="T1" fmla="*/ 0 h 125"/>
                  <a:gd name="T2" fmla="*/ 33 w 165"/>
                  <a:gd name="T3" fmla="*/ 1 h 125"/>
                  <a:gd name="T4" fmla="*/ 39 w 165"/>
                  <a:gd name="T5" fmla="*/ 7 h 125"/>
                  <a:gd name="T6" fmla="*/ 51 w 165"/>
                  <a:gd name="T7" fmla="*/ 7 h 125"/>
                  <a:gd name="T8" fmla="*/ 71 w 165"/>
                  <a:gd name="T9" fmla="*/ 14 h 125"/>
                  <a:gd name="T10" fmla="*/ 88 w 165"/>
                  <a:gd name="T11" fmla="*/ 35 h 125"/>
                  <a:gd name="T12" fmla="*/ 103 w 165"/>
                  <a:gd name="T13" fmla="*/ 35 h 125"/>
                  <a:gd name="T14" fmla="*/ 110 w 165"/>
                  <a:gd name="T15" fmla="*/ 42 h 125"/>
                  <a:gd name="T16" fmla="*/ 124 w 165"/>
                  <a:gd name="T17" fmla="*/ 41 h 125"/>
                  <a:gd name="T18" fmla="*/ 129 w 165"/>
                  <a:gd name="T19" fmla="*/ 35 h 125"/>
                  <a:gd name="T20" fmla="*/ 136 w 165"/>
                  <a:gd name="T21" fmla="*/ 38 h 125"/>
                  <a:gd name="T22" fmla="*/ 135 w 165"/>
                  <a:gd name="T23" fmla="*/ 52 h 125"/>
                  <a:gd name="T24" fmla="*/ 137 w 165"/>
                  <a:gd name="T25" fmla="*/ 55 h 125"/>
                  <a:gd name="T26" fmla="*/ 135 w 165"/>
                  <a:gd name="T27" fmla="*/ 58 h 125"/>
                  <a:gd name="T28" fmla="*/ 138 w 165"/>
                  <a:gd name="T29" fmla="*/ 62 h 125"/>
                  <a:gd name="T30" fmla="*/ 147 w 165"/>
                  <a:gd name="T31" fmla="*/ 52 h 125"/>
                  <a:gd name="T32" fmla="*/ 156 w 165"/>
                  <a:gd name="T33" fmla="*/ 54 h 125"/>
                  <a:gd name="T34" fmla="*/ 158 w 165"/>
                  <a:gd name="T35" fmla="*/ 64 h 125"/>
                  <a:gd name="T36" fmla="*/ 161 w 165"/>
                  <a:gd name="T37" fmla="*/ 76 h 125"/>
                  <a:gd name="T38" fmla="*/ 159 w 165"/>
                  <a:gd name="T39" fmla="*/ 88 h 125"/>
                  <a:gd name="T40" fmla="*/ 165 w 165"/>
                  <a:gd name="T41" fmla="*/ 99 h 125"/>
                  <a:gd name="T42" fmla="*/ 156 w 165"/>
                  <a:gd name="T43" fmla="*/ 106 h 125"/>
                  <a:gd name="T44" fmla="*/ 147 w 165"/>
                  <a:gd name="T45" fmla="*/ 106 h 125"/>
                  <a:gd name="T46" fmla="*/ 142 w 165"/>
                  <a:gd name="T47" fmla="*/ 110 h 125"/>
                  <a:gd name="T48" fmla="*/ 137 w 165"/>
                  <a:gd name="T49" fmla="*/ 107 h 125"/>
                  <a:gd name="T50" fmla="*/ 133 w 165"/>
                  <a:gd name="T51" fmla="*/ 112 h 125"/>
                  <a:gd name="T52" fmla="*/ 128 w 165"/>
                  <a:gd name="T53" fmla="*/ 107 h 125"/>
                  <a:gd name="T54" fmla="*/ 121 w 165"/>
                  <a:gd name="T55" fmla="*/ 117 h 125"/>
                  <a:gd name="T56" fmla="*/ 117 w 165"/>
                  <a:gd name="T57" fmla="*/ 125 h 125"/>
                  <a:gd name="T58" fmla="*/ 103 w 165"/>
                  <a:gd name="T59" fmla="*/ 115 h 125"/>
                  <a:gd name="T60" fmla="*/ 103 w 165"/>
                  <a:gd name="T61" fmla="*/ 108 h 125"/>
                  <a:gd name="T62" fmla="*/ 95 w 165"/>
                  <a:gd name="T63" fmla="*/ 99 h 125"/>
                  <a:gd name="T64" fmla="*/ 86 w 165"/>
                  <a:gd name="T65" fmla="*/ 99 h 125"/>
                  <a:gd name="T66" fmla="*/ 75 w 165"/>
                  <a:gd name="T67" fmla="*/ 103 h 125"/>
                  <a:gd name="T68" fmla="*/ 67 w 165"/>
                  <a:gd name="T69" fmla="*/ 110 h 125"/>
                  <a:gd name="T70" fmla="*/ 56 w 165"/>
                  <a:gd name="T71" fmla="*/ 110 h 125"/>
                  <a:gd name="T72" fmla="*/ 50 w 165"/>
                  <a:gd name="T73" fmla="*/ 112 h 125"/>
                  <a:gd name="T74" fmla="*/ 45 w 165"/>
                  <a:gd name="T75" fmla="*/ 114 h 125"/>
                  <a:gd name="T76" fmla="*/ 40 w 165"/>
                  <a:gd name="T77" fmla="*/ 109 h 125"/>
                  <a:gd name="T78" fmla="*/ 33 w 165"/>
                  <a:gd name="T79" fmla="*/ 116 h 125"/>
                  <a:gd name="T80" fmla="*/ 28 w 165"/>
                  <a:gd name="T81" fmla="*/ 109 h 125"/>
                  <a:gd name="T82" fmla="*/ 16 w 165"/>
                  <a:gd name="T83" fmla="*/ 91 h 125"/>
                  <a:gd name="T84" fmla="*/ 21 w 165"/>
                  <a:gd name="T85" fmla="*/ 87 h 125"/>
                  <a:gd name="T86" fmla="*/ 20 w 165"/>
                  <a:gd name="T87" fmla="*/ 82 h 125"/>
                  <a:gd name="T88" fmla="*/ 11 w 165"/>
                  <a:gd name="T89" fmla="*/ 84 h 125"/>
                  <a:gd name="T90" fmla="*/ 3 w 165"/>
                  <a:gd name="T91" fmla="*/ 86 h 125"/>
                  <a:gd name="T92" fmla="*/ 0 w 165"/>
                  <a:gd name="T93" fmla="*/ 86 h 125"/>
                  <a:gd name="T94" fmla="*/ 1 w 165"/>
                  <a:gd name="T95" fmla="*/ 81 h 125"/>
                  <a:gd name="T96" fmla="*/ 5 w 165"/>
                  <a:gd name="T97" fmla="*/ 73 h 125"/>
                  <a:gd name="T98" fmla="*/ 2 w 165"/>
                  <a:gd name="T99" fmla="*/ 67 h 125"/>
                  <a:gd name="T100" fmla="*/ 1 w 165"/>
                  <a:gd name="T101" fmla="*/ 50 h 125"/>
                  <a:gd name="T102" fmla="*/ 4 w 165"/>
                  <a:gd name="T103" fmla="*/ 38 h 125"/>
                  <a:gd name="T104" fmla="*/ 13 w 165"/>
                  <a:gd name="T105" fmla="*/ 33 h 125"/>
                  <a:gd name="T106" fmla="*/ 20 w 165"/>
                  <a:gd name="T107" fmla="*/ 29 h 125"/>
                  <a:gd name="T108" fmla="*/ 22 w 165"/>
                  <a:gd name="T109" fmla="*/ 19 h 125"/>
                  <a:gd name="T110" fmla="*/ 27 w 165"/>
                  <a:gd name="T111" fmla="*/ 14 h 125"/>
                  <a:gd name="T112" fmla="*/ 27 w 165"/>
                  <a:gd name="T113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5" h="125">
                    <a:moveTo>
                      <a:pt x="27" y="0"/>
                    </a:moveTo>
                    <a:cubicBezTo>
                      <a:pt x="33" y="1"/>
                      <a:pt x="33" y="1"/>
                      <a:pt x="33" y="1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103" y="35"/>
                      <a:pt x="103" y="35"/>
                      <a:pt x="103" y="35"/>
                    </a:cubicBezTo>
                    <a:cubicBezTo>
                      <a:pt x="110" y="42"/>
                      <a:pt x="110" y="42"/>
                      <a:pt x="110" y="42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9" y="35"/>
                      <a:pt x="129" y="35"/>
                      <a:pt x="129" y="35"/>
                    </a:cubicBezTo>
                    <a:cubicBezTo>
                      <a:pt x="136" y="38"/>
                      <a:pt x="136" y="38"/>
                      <a:pt x="136" y="38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7" y="55"/>
                      <a:pt x="137" y="55"/>
                      <a:pt x="137" y="55"/>
                    </a:cubicBezTo>
                    <a:cubicBezTo>
                      <a:pt x="135" y="58"/>
                      <a:pt x="135" y="58"/>
                      <a:pt x="135" y="58"/>
                    </a:cubicBezTo>
                    <a:cubicBezTo>
                      <a:pt x="138" y="62"/>
                      <a:pt x="138" y="62"/>
                      <a:pt x="138" y="6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56" y="54"/>
                      <a:pt x="156" y="54"/>
                      <a:pt x="156" y="54"/>
                    </a:cubicBezTo>
                    <a:cubicBezTo>
                      <a:pt x="158" y="64"/>
                      <a:pt x="158" y="64"/>
                      <a:pt x="158" y="64"/>
                    </a:cubicBezTo>
                    <a:cubicBezTo>
                      <a:pt x="158" y="64"/>
                      <a:pt x="161" y="76"/>
                      <a:pt x="161" y="76"/>
                    </a:cubicBezTo>
                    <a:cubicBezTo>
                      <a:pt x="161" y="77"/>
                      <a:pt x="159" y="88"/>
                      <a:pt x="159" y="88"/>
                    </a:cubicBezTo>
                    <a:cubicBezTo>
                      <a:pt x="165" y="99"/>
                      <a:pt x="165" y="99"/>
                      <a:pt x="165" y="99"/>
                    </a:cubicBezTo>
                    <a:cubicBezTo>
                      <a:pt x="156" y="106"/>
                      <a:pt x="156" y="106"/>
                      <a:pt x="156" y="106"/>
                    </a:cubicBezTo>
                    <a:cubicBezTo>
                      <a:pt x="147" y="106"/>
                      <a:pt x="147" y="106"/>
                      <a:pt x="147" y="106"/>
                    </a:cubicBezTo>
                    <a:cubicBezTo>
                      <a:pt x="142" y="110"/>
                      <a:pt x="142" y="110"/>
                      <a:pt x="142" y="110"/>
                    </a:cubicBezTo>
                    <a:cubicBezTo>
                      <a:pt x="137" y="107"/>
                      <a:pt x="137" y="107"/>
                      <a:pt x="137" y="107"/>
                    </a:cubicBezTo>
                    <a:cubicBezTo>
                      <a:pt x="133" y="112"/>
                      <a:pt x="133" y="112"/>
                      <a:pt x="133" y="112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1" y="117"/>
                      <a:pt x="121" y="117"/>
                      <a:pt x="121" y="117"/>
                    </a:cubicBezTo>
                    <a:cubicBezTo>
                      <a:pt x="117" y="125"/>
                      <a:pt x="117" y="125"/>
                      <a:pt x="117" y="125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03" y="108"/>
                      <a:pt x="103" y="108"/>
                      <a:pt x="103" y="108"/>
                    </a:cubicBezTo>
                    <a:cubicBezTo>
                      <a:pt x="95" y="99"/>
                      <a:pt x="95" y="99"/>
                      <a:pt x="95" y="99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75" y="103"/>
                      <a:pt x="75" y="103"/>
                      <a:pt x="75" y="103"/>
                    </a:cubicBezTo>
                    <a:cubicBezTo>
                      <a:pt x="67" y="110"/>
                      <a:pt x="67" y="110"/>
                      <a:pt x="67" y="110"/>
                    </a:cubicBezTo>
                    <a:cubicBezTo>
                      <a:pt x="56" y="110"/>
                      <a:pt x="56" y="110"/>
                      <a:pt x="56" y="110"/>
                    </a:cubicBezTo>
                    <a:cubicBezTo>
                      <a:pt x="50" y="112"/>
                      <a:pt x="50" y="112"/>
                      <a:pt x="50" y="112"/>
                    </a:cubicBezTo>
                    <a:cubicBezTo>
                      <a:pt x="45" y="114"/>
                      <a:pt x="45" y="114"/>
                      <a:pt x="45" y="114"/>
                    </a:cubicBezTo>
                    <a:cubicBezTo>
                      <a:pt x="40" y="109"/>
                      <a:pt x="40" y="109"/>
                      <a:pt x="40" y="109"/>
                    </a:cubicBezTo>
                    <a:cubicBezTo>
                      <a:pt x="33" y="116"/>
                      <a:pt x="33" y="116"/>
                      <a:pt x="33" y="116"/>
                    </a:cubicBezTo>
                    <a:cubicBezTo>
                      <a:pt x="31" y="113"/>
                      <a:pt x="29" y="110"/>
                      <a:pt x="28" y="109"/>
                    </a:cubicBezTo>
                    <a:cubicBezTo>
                      <a:pt x="23" y="105"/>
                      <a:pt x="16" y="94"/>
                      <a:pt x="16" y="91"/>
                    </a:cubicBezTo>
                    <a:cubicBezTo>
                      <a:pt x="16" y="87"/>
                      <a:pt x="18" y="88"/>
                      <a:pt x="21" y="87"/>
                    </a:cubicBezTo>
                    <a:cubicBezTo>
                      <a:pt x="23" y="85"/>
                      <a:pt x="21" y="82"/>
                      <a:pt x="20" y="82"/>
                    </a:cubicBezTo>
                    <a:cubicBezTo>
                      <a:pt x="18" y="82"/>
                      <a:pt x="13" y="83"/>
                      <a:pt x="11" y="84"/>
                    </a:cubicBezTo>
                    <a:cubicBezTo>
                      <a:pt x="9" y="84"/>
                      <a:pt x="6" y="86"/>
                      <a:pt x="3" y="86"/>
                    </a:cubicBezTo>
                    <a:cubicBezTo>
                      <a:pt x="2" y="85"/>
                      <a:pt x="1" y="85"/>
                      <a:pt x="0" y="86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7" y="14"/>
                      <a:pt x="27" y="14"/>
                      <a:pt x="27" y="14"/>
                    </a:cubicBezTo>
                    <a:lnTo>
                      <a:pt x="2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42" name="Новгородская обл.">
                <a:extLst>
                  <a:ext uri="{FF2B5EF4-FFF2-40B4-BE49-F238E27FC236}">
                    <a16:creationId xmlns:a16="http://schemas.microsoft.com/office/drawing/2014/main" id="{FEC1E81A-3C69-0A99-1F1E-BC645B230B1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279695" y="3316086"/>
                <a:ext cx="505708" cy="341601"/>
              </a:xfrm>
              <a:custGeom>
                <a:avLst/>
                <a:gdLst>
                  <a:gd name="T0" fmla="*/ 193 w 198"/>
                  <a:gd name="T1" fmla="*/ 150 h 150"/>
                  <a:gd name="T2" fmla="*/ 164 w 198"/>
                  <a:gd name="T3" fmla="*/ 134 h 150"/>
                  <a:gd name="T4" fmla="*/ 164 w 198"/>
                  <a:gd name="T5" fmla="*/ 138 h 150"/>
                  <a:gd name="T6" fmla="*/ 158 w 198"/>
                  <a:gd name="T7" fmla="*/ 142 h 150"/>
                  <a:gd name="T8" fmla="*/ 148 w 198"/>
                  <a:gd name="T9" fmla="*/ 131 h 150"/>
                  <a:gd name="T10" fmla="*/ 137 w 198"/>
                  <a:gd name="T11" fmla="*/ 131 h 150"/>
                  <a:gd name="T12" fmla="*/ 131 w 198"/>
                  <a:gd name="T13" fmla="*/ 121 h 150"/>
                  <a:gd name="T14" fmla="*/ 129 w 198"/>
                  <a:gd name="T15" fmla="*/ 111 h 150"/>
                  <a:gd name="T16" fmla="*/ 114 w 198"/>
                  <a:gd name="T17" fmla="*/ 108 h 150"/>
                  <a:gd name="T18" fmla="*/ 106 w 198"/>
                  <a:gd name="T19" fmla="*/ 117 h 150"/>
                  <a:gd name="T20" fmla="*/ 93 w 198"/>
                  <a:gd name="T21" fmla="*/ 115 h 150"/>
                  <a:gd name="T22" fmla="*/ 85 w 198"/>
                  <a:gd name="T23" fmla="*/ 123 h 150"/>
                  <a:gd name="T24" fmla="*/ 79 w 198"/>
                  <a:gd name="T25" fmla="*/ 123 h 150"/>
                  <a:gd name="T26" fmla="*/ 68 w 198"/>
                  <a:gd name="T27" fmla="*/ 117 h 150"/>
                  <a:gd name="T28" fmla="*/ 52 w 198"/>
                  <a:gd name="T29" fmla="*/ 117 h 150"/>
                  <a:gd name="T30" fmla="*/ 50 w 198"/>
                  <a:gd name="T31" fmla="*/ 111 h 150"/>
                  <a:gd name="T32" fmla="*/ 37 w 198"/>
                  <a:gd name="T33" fmla="*/ 111 h 150"/>
                  <a:gd name="T34" fmla="*/ 31 w 198"/>
                  <a:gd name="T35" fmla="*/ 104 h 150"/>
                  <a:gd name="T36" fmla="*/ 10 w 198"/>
                  <a:gd name="T37" fmla="*/ 100 h 150"/>
                  <a:gd name="T38" fmla="*/ 0 w 198"/>
                  <a:gd name="T39" fmla="*/ 92 h 150"/>
                  <a:gd name="T40" fmla="*/ 2 w 198"/>
                  <a:gd name="T41" fmla="*/ 77 h 150"/>
                  <a:gd name="T42" fmla="*/ 12 w 198"/>
                  <a:gd name="T43" fmla="*/ 75 h 150"/>
                  <a:gd name="T44" fmla="*/ 14 w 198"/>
                  <a:gd name="T45" fmla="*/ 63 h 150"/>
                  <a:gd name="T46" fmla="*/ 27 w 198"/>
                  <a:gd name="T47" fmla="*/ 54 h 150"/>
                  <a:gd name="T48" fmla="*/ 37 w 198"/>
                  <a:gd name="T49" fmla="*/ 42 h 150"/>
                  <a:gd name="T50" fmla="*/ 29 w 198"/>
                  <a:gd name="T51" fmla="*/ 27 h 150"/>
                  <a:gd name="T52" fmla="*/ 33 w 198"/>
                  <a:gd name="T53" fmla="*/ 17 h 150"/>
                  <a:gd name="T54" fmla="*/ 39 w 198"/>
                  <a:gd name="T55" fmla="*/ 11 h 150"/>
                  <a:gd name="T56" fmla="*/ 50 w 198"/>
                  <a:gd name="T57" fmla="*/ 6 h 150"/>
                  <a:gd name="T58" fmla="*/ 50 w 198"/>
                  <a:gd name="T59" fmla="*/ 6 h 150"/>
                  <a:gd name="T60" fmla="*/ 60 w 198"/>
                  <a:gd name="T61" fmla="*/ 8 h 150"/>
                  <a:gd name="T62" fmla="*/ 73 w 198"/>
                  <a:gd name="T63" fmla="*/ 0 h 150"/>
                  <a:gd name="T64" fmla="*/ 75 w 198"/>
                  <a:gd name="T65" fmla="*/ 11 h 150"/>
                  <a:gd name="T66" fmla="*/ 98 w 198"/>
                  <a:gd name="T67" fmla="*/ 11 h 150"/>
                  <a:gd name="T68" fmla="*/ 110 w 198"/>
                  <a:gd name="T69" fmla="*/ 17 h 150"/>
                  <a:gd name="T70" fmla="*/ 118 w 198"/>
                  <a:gd name="T71" fmla="*/ 15 h 150"/>
                  <a:gd name="T72" fmla="*/ 127 w 198"/>
                  <a:gd name="T73" fmla="*/ 8 h 150"/>
                  <a:gd name="T74" fmla="*/ 143 w 198"/>
                  <a:gd name="T75" fmla="*/ 21 h 150"/>
                  <a:gd name="T76" fmla="*/ 139 w 198"/>
                  <a:gd name="T77" fmla="*/ 38 h 150"/>
                  <a:gd name="T78" fmla="*/ 145 w 198"/>
                  <a:gd name="T79" fmla="*/ 44 h 150"/>
                  <a:gd name="T80" fmla="*/ 150 w 198"/>
                  <a:gd name="T81" fmla="*/ 40 h 150"/>
                  <a:gd name="T82" fmla="*/ 164 w 198"/>
                  <a:gd name="T83" fmla="*/ 40 h 150"/>
                  <a:gd name="T84" fmla="*/ 162 w 198"/>
                  <a:gd name="T85" fmla="*/ 48 h 150"/>
                  <a:gd name="T86" fmla="*/ 173 w 198"/>
                  <a:gd name="T87" fmla="*/ 52 h 150"/>
                  <a:gd name="T88" fmla="*/ 164 w 198"/>
                  <a:gd name="T89" fmla="*/ 71 h 150"/>
                  <a:gd name="T90" fmla="*/ 181 w 198"/>
                  <a:gd name="T91" fmla="*/ 77 h 150"/>
                  <a:gd name="T92" fmla="*/ 185 w 198"/>
                  <a:gd name="T93" fmla="*/ 98 h 150"/>
                  <a:gd name="T94" fmla="*/ 177 w 198"/>
                  <a:gd name="T95" fmla="*/ 115 h 150"/>
                  <a:gd name="T96" fmla="*/ 191 w 198"/>
                  <a:gd name="T97" fmla="*/ 123 h 150"/>
                  <a:gd name="T98" fmla="*/ 198 w 198"/>
                  <a:gd name="T99" fmla="*/ 136 h 150"/>
                  <a:gd name="T100" fmla="*/ 193 w 198"/>
                  <a:gd name="T101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8" h="150">
                    <a:moveTo>
                      <a:pt x="193" y="150"/>
                    </a:moveTo>
                    <a:lnTo>
                      <a:pt x="164" y="134"/>
                    </a:lnTo>
                    <a:lnTo>
                      <a:pt x="164" y="138"/>
                    </a:lnTo>
                    <a:lnTo>
                      <a:pt x="158" y="142"/>
                    </a:lnTo>
                    <a:lnTo>
                      <a:pt x="148" y="131"/>
                    </a:lnTo>
                    <a:lnTo>
                      <a:pt x="137" y="131"/>
                    </a:lnTo>
                    <a:lnTo>
                      <a:pt x="131" y="121"/>
                    </a:lnTo>
                    <a:lnTo>
                      <a:pt x="129" y="111"/>
                    </a:lnTo>
                    <a:lnTo>
                      <a:pt x="114" y="108"/>
                    </a:lnTo>
                    <a:lnTo>
                      <a:pt x="106" y="117"/>
                    </a:lnTo>
                    <a:lnTo>
                      <a:pt x="93" y="115"/>
                    </a:lnTo>
                    <a:lnTo>
                      <a:pt x="85" y="123"/>
                    </a:lnTo>
                    <a:lnTo>
                      <a:pt x="79" y="123"/>
                    </a:lnTo>
                    <a:lnTo>
                      <a:pt x="68" y="117"/>
                    </a:lnTo>
                    <a:lnTo>
                      <a:pt x="52" y="117"/>
                    </a:lnTo>
                    <a:lnTo>
                      <a:pt x="50" y="111"/>
                    </a:lnTo>
                    <a:lnTo>
                      <a:pt x="37" y="111"/>
                    </a:lnTo>
                    <a:lnTo>
                      <a:pt x="31" y="104"/>
                    </a:lnTo>
                    <a:lnTo>
                      <a:pt x="10" y="100"/>
                    </a:lnTo>
                    <a:lnTo>
                      <a:pt x="0" y="92"/>
                    </a:lnTo>
                    <a:lnTo>
                      <a:pt x="2" y="77"/>
                    </a:lnTo>
                    <a:lnTo>
                      <a:pt x="12" y="75"/>
                    </a:lnTo>
                    <a:lnTo>
                      <a:pt x="14" y="63"/>
                    </a:lnTo>
                    <a:lnTo>
                      <a:pt x="27" y="54"/>
                    </a:lnTo>
                    <a:lnTo>
                      <a:pt x="37" y="42"/>
                    </a:lnTo>
                    <a:lnTo>
                      <a:pt x="29" y="27"/>
                    </a:lnTo>
                    <a:lnTo>
                      <a:pt x="33" y="17"/>
                    </a:lnTo>
                    <a:lnTo>
                      <a:pt x="39" y="11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60" y="8"/>
                    </a:lnTo>
                    <a:lnTo>
                      <a:pt x="73" y="0"/>
                    </a:lnTo>
                    <a:lnTo>
                      <a:pt x="75" y="11"/>
                    </a:lnTo>
                    <a:lnTo>
                      <a:pt x="98" y="11"/>
                    </a:lnTo>
                    <a:lnTo>
                      <a:pt x="110" y="17"/>
                    </a:lnTo>
                    <a:lnTo>
                      <a:pt x="118" y="15"/>
                    </a:lnTo>
                    <a:lnTo>
                      <a:pt x="127" y="8"/>
                    </a:lnTo>
                    <a:lnTo>
                      <a:pt x="143" y="21"/>
                    </a:lnTo>
                    <a:lnTo>
                      <a:pt x="139" y="38"/>
                    </a:lnTo>
                    <a:lnTo>
                      <a:pt x="145" y="44"/>
                    </a:lnTo>
                    <a:lnTo>
                      <a:pt x="150" y="40"/>
                    </a:lnTo>
                    <a:lnTo>
                      <a:pt x="164" y="40"/>
                    </a:lnTo>
                    <a:lnTo>
                      <a:pt x="162" y="48"/>
                    </a:lnTo>
                    <a:lnTo>
                      <a:pt x="173" y="52"/>
                    </a:lnTo>
                    <a:lnTo>
                      <a:pt x="164" y="71"/>
                    </a:lnTo>
                    <a:lnTo>
                      <a:pt x="181" y="77"/>
                    </a:lnTo>
                    <a:lnTo>
                      <a:pt x="185" y="98"/>
                    </a:lnTo>
                    <a:lnTo>
                      <a:pt x="177" y="115"/>
                    </a:lnTo>
                    <a:lnTo>
                      <a:pt x="191" y="123"/>
                    </a:lnTo>
                    <a:lnTo>
                      <a:pt x="198" y="136"/>
                    </a:lnTo>
                    <a:lnTo>
                      <a:pt x="193" y="15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43" name="Нижегородская обл.">
                <a:extLst>
                  <a:ext uri="{FF2B5EF4-FFF2-40B4-BE49-F238E27FC236}">
                    <a16:creationId xmlns:a16="http://schemas.microsoft.com/office/drawing/2014/main" id="{99B219E5-113A-F031-A92A-C0595981A1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80295" y="4117711"/>
                <a:ext cx="674277" cy="398535"/>
              </a:xfrm>
              <a:custGeom>
                <a:avLst/>
                <a:gdLst>
                  <a:gd name="T0" fmla="*/ 12 w 264"/>
                  <a:gd name="T1" fmla="*/ 113 h 175"/>
                  <a:gd name="T2" fmla="*/ 12 w 264"/>
                  <a:gd name="T3" fmla="*/ 100 h 175"/>
                  <a:gd name="T4" fmla="*/ 0 w 264"/>
                  <a:gd name="T5" fmla="*/ 88 h 175"/>
                  <a:gd name="T6" fmla="*/ 2 w 264"/>
                  <a:gd name="T7" fmla="*/ 73 h 175"/>
                  <a:gd name="T8" fmla="*/ 12 w 264"/>
                  <a:gd name="T9" fmla="*/ 65 h 175"/>
                  <a:gd name="T10" fmla="*/ 20 w 264"/>
                  <a:gd name="T11" fmla="*/ 65 h 175"/>
                  <a:gd name="T12" fmla="*/ 29 w 264"/>
                  <a:gd name="T13" fmla="*/ 57 h 175"/>
                  <a:gd name="T14" fmla="*/ 43 w 264"/>
                  <a:gd name="T15" fmla="*/ 54 h 175"/>
                  <a:gd name="T16" fmla="*/ 56 w 264"/>
                  <a:gd name="T17" fmla="*/ 50 h 175"/>
                  <a:gd name="T18" fmla="*/ 72 w 264"/>
                  <a:gd name="T19" fmla="*/ 48 h 175"/>
                  <a:gd name="T20" fmla="*/ 83 w 264"/>
                  <a:gd name="T21" fmla="*/ 38 h 175"/>
                  <a:gd name="T22" fmla="*/ 87 w 264"/>
                  <a:gd name="T23" fmla="*/ 23 h 175"/>
                  <a:gd name="T24" fmla="*/ 95 w 264"/>
                  <a:gd name="T25" fmla="*/ 15 h 175"/>
                  <a:gd name="T26" fmla="*/ 106 w 264"/>
                  <a:gd name="T27" fmla="*/ 25 h 175"/>
                  <a:gd name="T28" fmla="*/ 122 w 264"/>
                  <a:gd name="T29" fmla="*/ 25 h 175"/>
                  <a:gd name="T30" fmla="*/ 122 w 264"/>
                  <a:gd name="T31" fmla="*/ 13 h 175"/>
                  <a:gd name="T32" fmla="*/ 150 w 264"/>
                  <a:gd name="T33" fmla="*/ 13 h 175"/>
                  <a:gd name="T34" fmla="*/ 158 w 264"/>
                  <a:gd name="T35" fmla="*/ 17 h 175"/>
                  <a:gd name="T36" fmla="*/ 162 w 264"/>
                  <a:gd name="T37" fmla="*/ 9 h 175"/>
                  <a:gd name="T38" fmla="*/ 172 w 264"/>
                  <a:gd name="T39" fmla="*/ 11 h 175"/>
                  <a:gd name="T40" fmla="*/ 187 w 264"/>
                  <a:gd name="T41" fmla="*/ 0 h 175"/>
                  <a:gd name="T42" fmla="*/ 197 w 264"/>
                  <a:gd name="T43" fmla="*/ 2 h 175"/>
                  <a:gd name="T44" fmla="*/ 208 w 264"/>
                  <a:gd name="T45" fmla="*/ 19 h 175"/>
                  <a:gd name="T46" fmla="*/ 227 w 264"/>
                  <a:gd name="T47" fmla="*/ 19 h 175"/>
                  <a:gd name="T48" fmla="*/ 231 w 264"/>
                  <a:gd name="T49" fmla="*/ 25 h 175"/>
                  <a:gd name="T50" fmla="*/ 231 w 264"/>
                  <a:gd name="T51" fmla="*/ 23 h 175"/>
                  <a:gd name="T52" fmla="*/ 264 w 264"/>
                  <a:gd name="T53" fmla="*/ 57 h 175"/>
                  <a:gd name="T54" fmla="*/ 245 w 264"/>
                  <a:gd name="T55" fmla="*/ 73 h 175"/>
                  <a:gd name="T56" fmla="*/ 229 w 264"/>
                  <a:gd name="T57" fmla="*/ 69 h 175"/>
                  <a:gd name="T58" fmla="*/ 220 w 264"/>
                  <a:gd name="T59" fmla="*/ 69 h 175"/>
                  <a:gd name="T60" fmla="*/ 202 w 264"/>
                  <a:gd name="T61" fmla="*/ 90 h 175"/>
                  <a:gd name="T62" fmla="*/ 181 w 264"/>
                  <a:gd name="T63" fmla="*/ 77 h 175"/>
                  <a:gd name="T64" fmla="*/ 175 w 264"/>
                  <a:gd name="T65" fmla="*/ 88 h 175"/>
                  <a:gd name="T66" fmla="*/ 156 w 264"/>
                  <a:gd name="T67" fmla="*/ 88 h 175"/>
                  <a:gd name="T68" fmla="*/ 158 w 264"/>
                  <a:gd name="T69" fmla="*/ 100 h 175"/>
                  <a:gd name="T70" fmla="*/ 147 w 264"/>
                  <a:gd name="T71" fmla="*/ 111 h 175"/>
                  <a:gd name="T72" fmla="*/ 156 w 264"/>
                  <a:gd name="T73" fmla="*/ 123 h 175"/>
                  <a:gd name="T74" fmla="*/ 135 w 264"/>
                  <a:gd name="T75" fmla="*/ 138 h 175"/>
                  <a:gd name="T76" fmla="*/ 135 w 264"/>
                  <a:gd name="T77" fmla="*/ 155 h 175"/>
                  <a:gd name="T78" fmla="*/ 112 w 264"/>
                  <a:gd name="T79" fmla="*/ 173 h 175"/>
                  <a:gd name="T80" fmla="*/ 118 w 264"/>
                  <a:gd name="T81" fmla="*/ 175 h 175"/>
                  <a:gd name="T82" fmla="*/ 108 w 264"/>
                  <a:gd name="T83" fmla="*/ 171 h 175"/>
                  <a:gd name="T84" fmla="*/ 108 w 264"/>
                  <a:gd name="T85" fmla="*/ 159 h 175"/>
                  <a:gd name="T86" fmla="*/ 95 w 264"/>
                  <a:gd name="T87" fmla="*/ 157 h 175"/>
                  <a:gd name="T88" fmla="*/ 91 w 264"/>
                  <a:gd name="T89" fmla="*/ 165 h 175"/>
                  <a:gd name="T90" fmla="*/ 79 w 264"/>
                  <a:gd name="T91" fmla="*/ 163 h 175"/>
                  <a:gd name="T92" fmla="*/ 68 w 264"/>
                  <a:gd name="T93" fmla="*/ 169 h 175"/>
                  <a:gd name="T94" fmla="*/ 56 w 264"/>
                  <a:gd name="T95" fmla="*/ 169 h 175"/>
                  <a:gd name="T96" fmla="*/ 56 w 264"/>
                  <a:gd name="T97" fmla="*/ 161 h 175"/>
                  <a:gd name="T98" fmla="*/ 45 w 264"/>
                  <a:gd name="T99" fmla="*/ 150 h 175"/>
                  <a:gd name="T100" fmla="*/ 45 w 264"/>
                  <a:gd name="T101" fmla="*/ 136 h 175"/>
                  <a:gd name="T102" fmla="*/ 35 w 264"/>
                  <a:gd name="T103" fmla="*/ 127 h 175"/>
                  <a:gd name="T104" fmla="*/ 35 w 264"/>
                  <a:gd name="T105" fmla="*/ 117 h 175"/>
                  <a:gd name="T106" fmla="*/ 20 w 264"/>
                  <a:gd name="T107" fmla="*/ 117 h 175"/>
                  <a:gd name="T108" fmla="*/ 12 w 264"/>
                  <a:gd name="T109" fmla="*/ 11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4" h="175">
                    <a:moveTo>
                      <a:pt x="12" y="113"/>
                    </a:moveTo>
                    <a:lnTo>
                      <a:pt x="12" y="100"/>
                    </a:lnTo>
                    <a:lnTo>
                      <a:pt x="0" y="88"/>
                    </a:lnTo>
                    <a:lnTo>
                      <a:pt x="2" y="73"/>
                    </a:lnTo>
                    <a:lnTo>
                      <a:pt x="12" y="65"/>
                    </a:lnTo>
                    <a:lnTo>
                      <a:pt x="20" y="65"/>
                    </a:lnTo>
                    <a:lnTo>
                      <a:pt x="29" y="57"/>
                    </a:lnTo>
                    <a:lnTo>
                      <a:pt x="43" y="54"/>
                    </a:lnTo>
                    <a:lnTo>
                      <a:pt x="56" y="50"/>
                    </a:lnTo>
                    <a:lnTo>
                      <a:pt x="72" y="48"/>
                    </a:lnTo>
                    <a:lnTo>
                      <a:pt x="83" y="38"/>
                    </a:lnTo>
                    <a:lnTo>
                      <a:pt x="87" y="23"/>
                    </a:lnTo>
                    <a:lnTo>
                      <a:pt x="95" y="15"/>
                    </a:lnTo>
                    <a:lnTo>
                      <a:pt x="106" y="25"/>
                    </a:lnTo>
                    <a:lnTo>
                      <a:pt x="122" y="25"/>
                    </a:lnTo>
                    <a:lnTo>
                      <a:pt x="122" y="13"/>
                    </a:lnTo>
                    <a:lnTo>
                      <a:pt x="150" y="13"/>
                    </a:lnTo>
                    <a:lnTo>
                      <a:pt x="158" y="17"/>
                    </a:lnTo>
                    <a:lnTo>
                      <a:pt x="162" y="9"/>
                    </a:lnTo>
                    <a:lnTo>
                      <a:pt x="172" y="11"/>
                    </a:lnTo>
                    <a:lnTo>
                      <a:pt x="187" y="0"/>
                    </a:lnTo>
                    <a:lnTo>
                      <a:pt x="197" y="2"/>
                    </a:lnTo>
                    <a:lnTo>
                      <a:pt x="208" y="19"/>
                    </a:lnTo>
                    <a:lnTo>
                      <a:pt x="227" y="19"/>
                    </a:lnTo>
                    <a:lnTo>
                      <a:pt x="231" y="25"/>
                    </a:lnTo>
                    <a:lnTo>
                      <a:pt x="231" y="23"/>
                    </a:lnTo>
                    <a:lnTo>
                      <a:pt x="264" y="57"/>
                    </a:lnTo>
                    <a:lnTo>
                      <a:pt x="245" y="73"/>
                    </a:lnTo>
                    <a:lnTo>
                      <a:pt x="229" y="69"/>
                    </a:lnTo>
                    <a:lnTo>
                      <a:pt x="220" y="69"/>
                    </a:lnTo>
                    <a:lnTo>
                      <a:pt x="202" y="90"/>
                    </a:lnTo>
                    <a:lnTo>
                      <a:pt x="181" y="77"/>
                    </a:lnTo>
                    <a:lnTo>
                      <a:pt x="175" y="88"/>
                    </a:lnTo>
                    <a:lnTo>
                      <a:pt x="156" y="88"/>
                    </a:lnTo>
                    <a:lnTo>
                      <a:pt x="158" y="100"/>
                    </a:lnTo>
                    <a:lnTo>
                      <a:pt x="147" y="111"/>
                    </a:lnTo>
                    <a:lnTo>
                      <a:pt x="156" y="123"/>
                    </a:lnTo>
                    <a:lnTo>
                      <a:pt x="135" y="138"/>
                    </a:lnTo>
                    <a:lnTo>
                      <a:pt x="135" y="155"/>
                    </a:lnTo>
                    <a:lnTo>
                      <a:pt x="112" y="173"/>
                    </a:lnTo>
                    <a:lnTo>
                      <a:pt x="118" y="175"/>
                    </a:lnTo>
                    <a:lnTo>
                      <a:pt x="108" y="171"/>
                    </a:lnTo>
                    <a:lnTo>
                      <a:pt x="108" y="159"/>
                    </a:lnTo>
                    <a:lnTo>
                      <a:pt x="95" y="157"/>
                    </a:lnTo>
                    <a:lnTo>
                      <a:pt x="91" y="165"/>
                    </a:lnTo>
                    <a:lnTo>
                      <a:pt x="79" y="163"/>
                    </a:lnTo>
                    <a:lnTo>
                      <a:pt x="68" y="169"/>
                    </a:lnTo>
                    <a:lnTo>
                      <a:pt x="56" y="169"/>
                    </a:lnTo>
                    <a:lnTo>
                      <a:pt x="56" y="161"/>
                    </a:lnTo>
                    <a:lnTo>
                      <a:pt x="45" y="150"/>
                    </a:lnTo>
                    <a:lnTo>
                      <a:pt x="45" y="136"/>
                    </a:lnTo>
                    <a:lnTo>
                      <a:pt x="35" y="127"/>
                    </a:lnTo>
                    <a:lnTo>
                      <a:pt x="35" y="117"/>
                    </a:lnTo>
                    <a:lnTo>
                      <a:pt x="20" y="117"/>
                    </a:lnTo>
                    <a:lnTo>
                      <a:pt x="12" y="11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ru-RU" sz="600" dirty="0">
                  <a:latin typeface="Lato Light"/>
                </a:endParaRPr>
              </a:p>
            </p:txBody>
          </p:sp>
          <p:sp>
            <p:nvSpPr>
              <p:cNvPr id="44" name="Мурманская обл.">
                <a:extLst>
                  <a:ext uri="{FF2B5EF4-FFF2-40B4-BE49-F238E27FC236}">
                    <a16:creationId xmlns:a16="http://schemas.microsoft.com/office/drawing/2014/main" id="{C8AF62A9-8376-A5AC-5E98-C0EAF540997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60070" y="2286728"/>
                <a:ext cx="643628" cy="721918"/>
              </a:xfrm>
              <a:custGeom>
                <a:avLst/>
                <a:gdLst>
                  <a:gd name="T0" fmla="*/ 0 w 121"/>
                  <a:gd name="T1" fmla="*/ 59 h 152"/>
                  <a:gd name="T2" fmla="*/ 6 w 121"/>
                  <a:gd name="T3" fmla="*/ 48 h 152"/>
                  <a:gd name="T4" fmla="*/ 25 w 121"/>
                  <a:gd name="T5" fmla="*/ 45 h 152"/>
                  <a:gd name="T6" fmla="*/ 31 w 121"/>
                  <a:gd name="T7" fmla="*/ 35 h 152"/>
                  <a:gd name="T8" fmla="*/ 34 w 121"/>
                  <a:gd name="T9" fmla="*/ 26 h 152"/>
                  <a:gd name="T10" fmla="*/ 37 w 121"/>
                  <a:gd name="T11" fmla="*/ 15 h 152"/>
                  <a:gd name="T12" fmla="*/ 49 w 121"/>
                  <a:gd name="T13" fmla="*/ 8 h 152"/>
                  <a:gd name="T14" fmla="*/ 56 w 121"/>
                  <a:gd name="T15" fmla="*/ 2 h 152"/>
                  <a:gd name="T16" fmla="*/ 62 w 121"/>
                  <a:gd name="T17" fmla="*/ 5 h 152"/>
                  <a:gd name="T18" fmla="*/ 72 w 121"/>
                  <a:gd name="T19" fmla="*/ 6 h 152"/>
                  <a:gd name="T20" fmla="*/ 80 w 121"/>
                  <a:gd name="T21" fmla="*/ 11 h 152"/>
                  <a:gd name="T22" fmla="*/ 86 w 121"/>
                  <a:gd name="T23" fmla="*/ 6 h 152"/>
                  <a:gd name="T24" fmla="*/ 90 w 121"/>
                  <a:gd name="T25" fmla="*/ 10 h 152"/>
                  <a:gd name="T26" fmla="*/ 98 w 121"/>
                  <a:gd name="T27" fmla="*/ 14 h 152"/>
                  <a:gd name="T28" fmla="*/ 98 w 121"/>
                  <a:gd name="T29" fmla="*/ 23 h 152"/>
                  <a:gd name="T30" fmla="*/ 91 w 121"/>
                  <a:gd name="T31" fmla="*/ 22 h 152"/>
                  <a:gd name="T32" fmla="*/ 95 w 121"/>
                  <a:gd name="T33" fmla="*/ 33 h 152"/>
                  <a:gd name="T34" fmla="*/ 105 w 121"/>
                  <a:gd name="T35" fmla="*/ 49 h 152"/>
                  <a:gd name="T36" fmla="*/ 113 w 121"/>
                  <a:gd name="T37" fmla="*/ 65 h 152"/>
                  <a:gd name="T38" fmla="*/ 114 w 121"/>
                  <a:gd name="T39" fmla="*/ 92 h 152"/>
                  <a:gd name="T40" fmla="*/ 118 w 121"/>
                  <a:gd name="T41" fmla="*/ 112 h 152"/>
                  <a:gd name="T42" fmla="*/ 120 w 121"/>
                  <a:gd name="T43" fmla="*/ 128 h 152"/>
                  <a:gd name="T44" fmla="*/ 113 w 121"/>
                  <a:gd name="T45" fmla="*/ 144 h 152"/>
                  <a:gd name="T46" fmla="*/ 82 w 121"/>
                  <a:gd name="T47" fmla="*/ 152 h 152"/>
                  <a:gd name="T48" fmla="*/ 65 w 121"/>
                  <a:gd name="T49" fmla="*/ 144 h 152"/>
                  <a:gd name="T50" fmla="*/ 56 w 121"/>
                  <a:gd name="T51" fmla="*/ 124 h 152"/>
                  <a:gd name="T52" fmla="*/ 46 w 121"/>
                  <a:gd name="T53" fmla="*/ 109 h 152"/>
                  <a:gd name="T54" fmla="*/ 39 w 121"/>
                  <a:gd name="T55" fmla="*/ 91 h 152"/>
                  <a:gd name="T56" fmla="*/ 37 w 121"/>
                  <a:gd name="T57" fmla="*/ 78 h 152"/>
                  <a:gd name="T58" fmla="*/ 34 w 121"/>
                  <a:gd name="T59" fmla="*/ 74 h 152"/>
                  <a:gd name="T60" fmla="*/ 32 w 121"/>
                  <a:gd name="T61" fmla="*/ 91 h 152"/>
                  <a:gd name="T62" fmla="*/ 32 w 121"/>
                  <a:gd name="T63" fmla="*/ 93 h 152"/>
                  <a:gd name="T64" fmla="*/ 17 w 121"/>
                  <a:gd name="T65" fmla="*/ 87 h 152"/>
                  <a:gd name="T66" fmla="*/ 13 w 121"/>
                  <a:gd name="T67" fmla="*/ 82 h 152"/>
                  <a:gd name="T68" fmla="*/ 15 w 121"/>
                  <a:gd name="T69" fmla="*/ 71 h 152"/>
                  <a:gd name="T70" fmla="*/ 0 w 121"/>
                  <a:gd name="T71" fmla="*/ 5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1" h="152">
                    <a:moveTo>
                      <a:pt x="0" y="59"/>
                    </a:moveTo>
                    <a:cubicBezTo>
                      <a:pt x="3" y="54"/>
                      <a:pt x="5" y="50"/>
                      <a:pt x="6" y="48"/>
                    </a:cubicBezTo>
                    <a:cubicBezTo>
                      <a:pt x="9" y="43"/>
                      <a:pt x="18" y="45"/>
                      <a:pt x="25" y="45"/>
                    </a:cubicBezTo>
                    <a:cubicBezTo>
                      <a:pt x="33" y="45"/>
                      <a:pt x="31" y="39"/>
                      <a:pt x="31" y="35"/>
                    </a:cubicBezTo>
                    <a:cubicBezTo>
                      <a:pt x="31" y="32"/>
                      <a:pt x="36" y="29"/>
                      <a:pt x="34" y="26"/>
                    </a:cubicBezTo>
                    <a:cubicBezTo>
                      <a:pt x="32" y="22"/>
                      <a:pt x="34" y="17"/>
                      <a:pt x="37" y="15"/>
                    </a:cubicBezTo>
                    <a:cubicBezTo>
                      <a:pt x="40" y="13"/>
                      <a:pt x="43" y="8"/>
                      <a:pt x="49" y="8"/>
                    </a:cubicBezTo>
                    <a:cubicBezTo>
                      <a:pt x="54" y="7"/>
                      <a:pt x="53" y="5"/>
                      <a:pt x="56" y="2"/>
                    </a:cubicBezTo>
                    <a:cubicBezTo>
                      <a:pt x="60" y="0"/>
                      <a:pt x="62" y="5"/>
                      <a:pt x="62" y="5"/>
                    </a:cubicBezTo>
                    <a:cubicBezTo>
                      <a:pt x="62" y="5"/>
                      <a:pt x="68" y="10"/>
                      <a:pt x="72" y="6"/>
                    </a:cubicBezTo>
                    <a:cubicBezTo>
                      <a:pt x="75" y="3"/>
                      <a:pt x="77" y="11"/>
                      <a:pt x="80" y="11"/>
                    </a:cubicBezTo>
                    <a:cubicBezTo>
                      <a:pt x="82" y="11"/>
                      <a:pt x="85" y="8"/>
                      <a:pt x="86" y="6"/>
                    </a:cubicBezTo>
                    <a:cubicBezTo>
                      <a:pt x="88" y="9"/>
                      <a:pt x="85" y="11"/>
                      <a:pt x="90" y="10"/>
                    </a:cubicBezTo>
                    <a:cubicBezTo>
                      <a:pt x="95" y="10"/>
                      <a:pt x="97" y="10"/>
                      <a:pt x="98" y="14"/>
                    </a:cubicBezTo>
                    <a:cubicBezTo>
                      <a:pt x="100" y="17"/>
                      <a:pt x="101" y="24"/>
                      <a:pt x="98" y="23"/>
                    </a:cubicBezTo>
                    <a:cubicBezTo>
                      <a:pt x="95" y="22"/>
                      <a:pt x="93" y="21"/>
                      <a:pt x="91" y="22"/>
                    </a:cubicBezTo>
                    <a:cubicBezTo>
                      <a:pt x="89" y="24"/>
                      <a:pt x="93" y="29"/>
                      <a:pt x="95" y="33"/>
                    </a:cubicBezTo>
                    <a:cubicBezTo>
                      <a:pt x="98" y="37"/>
                      <a:pt x="99" y="45"/>
                      <a:pt x="105" y="49"/>
                    </a:cubicBezTo>
                    <a:cubicBezTo>
                      <a:pt x="111" y="53"/>
                      <a:pt x="113" y="61"/>
                      <a:pt x="113" y="65"/>
                    </a:cubicBezTo>
                    <a:cubicBezTo>
                      <a:pt x="112" y="70"/>
                      <a:pt x="113" y="86"/>
                      <a:pt x="114" y="92"/>
                    </a:cubicBezTo>
                    <a:cubicBezTo>
                      <a:pt x="114" y="98"/>
                      <a:pt x="114" y="104"/>
                      <a:pt x="118" y="112"/>
                    </a:cubicBezTo>
                    <a:cubicBezTo>
                      <a:pt x="121" y="120"/>
                      <a:pt x="121" y="125"/>
                      <a:pt x="120" y="128"/>
                    </a:cubicBezTo>
                    <a:cubicBezTo>
                      <a:pt x="119" y="131"/>
                      <a:pt x="115" y="140"/>
                      <a:pt x="113" y="144"/>
                    </a:cubicBezTo>
                    <a:cubicBezTo>
                      <a:pt x="111" y="149"/>
                      <a:pt x="89" y="152"/>
                      <a:pt x="82" y="152"/>
                    </a:cubicBezTo>
                    <a:cubicBezTo>
                      <a:pt x="75" y="152"/>
                      <a:pt x="69" y="148"/>
                      <a:pt x="65" y="144"/>
                    </a:cubicBezTo>
                    <a:cubicBezTo>
                      <a:pt x="61" y="139"/>
                      <a:pt x="60" y="129"/>
                      <a:pt x="56" y="124"/>
                    </a:cubicBezTo>
                    <a:cubicBezTo>
                      <a:pt x="52" y="118"/>
                      <a:pt x="45" y="115"/>
                      <a:pt x="46" y="109"/>
                    </a:cubicBezTo>
                    <a:cubicBezTo>
                      <a:pt x="46" y="103"/>
                      <a:pt x="41" y="96"/>
                      <a:pt x="39" y="91"/>
                    </a:cubicBezTo>
                    <a:cubicBezTo>
                      <a:pt x="37" y="87"/>
                      <a:pt x="38" y="82"/>
                      <a:pt x="37" y="78"/>
                    </a:cubicBezTo>
                    <a:cubicBezTo>
                      <a:pt x="36" y="74"/>
                      <a:pt x="35" y="69"/>
                      <a:pt x="34" y="74"/>
                    </a:cubicBezTo>
                    <a:cubicBezTo>
                      <a:pt x="32" y="78"/>
                      <a:pt x="34" y="85"/>
                      <a:pt x="32" y="91"/>
                    </a:cubicBezTo>
                    <a:cubicBezTo>
                      <a:pt x="32" y="92"/>
                      <a:pt x="32" y="92"/>
                      <a:pt x="32" y="93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13" y="82"/>
                      <a:pt x="13" y="82"/>
                      <a:pt x="13" y="82"/>
                    </a:cubicBezTo>
                    <a:cubicBezTo>
                      <a:pt x="15" y="71"/>
                      <a:pt x="15" y="71"/>
                      <a:pt x="1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45" name="Московская обл.">
                <a:extLst>
                  <a:ext uri="{FF2B5EF4-FFF2-40B4-BE49-F238E27FC236}">
                    <a16:creationId xmlns:a16="http://schemas.microsoft.com/office/drawing/2014/main" id="{03D88A73-3CF1-2A5E-97C2-51DF2BEE4A17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358872" y="3828489"/>
                <a:ext cx="349909" cy="393980"/>
              </a:xfrm>
              <a:custGeom>
                <a:avLst/>
                <a:gdLst>
                  <a:gd name="T0" fmla="*/ 31 w 137"/>
                  <a:gd name="T1" fmla="*/ 11 h 173"/>
                  <a:gd name="T2" fmla="*/ 44 w 137"/>
                  <a:gd name="T3" fmla="*/ 11 h 173"/>
                  <a:gd name="T4" fmla="*/ 56 w 137"/>
                  <a:gd name="T5" fmla="*/ 0 h 173"/>
                  <a:gd name="T6" fmla="*/ 64 w 137"/>
                  <a:gd name="T7" fmla="*/ 17 h 173"/>
                  <a:gd name="T8" fmla="*/ 77 w 137"/>
                  <a:gd name="T9" fmla="*/ 19 h 173"/>
                  <a:gd name="T10" fmla="*/ 94 w 137"/>
                  <a:gd name="T11" fmla="*/ 27 h 173"/>
                  <a:gd name="T12" fmla="*/ 102 w 137"/>
                  <a:gd name="T13" fmla="*/ 27 h 173"/>
                  <a:gd name="T14" fmla="*/ 121 w 137"/>
                  <a:gd name="T15" fmla="*/ 36 h 173"/>
                  <a:gd name="T16" fmla="*/ 137 w 137"/>
                  <a:gd name="T17" fmla="*/ 40 h 173"/>
                  <a:gd name="T18" fmla="*/ 133 w 137"/>
                  <a:gd name="T19" fmla="*/ 54 h 173"/>
                  <a:gd name="T20" fmla="*/ 125 w 137"/>
                  <a:gd name="T21" fmla="*/ 69 h 173"/>
                  <a:gd name="T22" fmla="*/ 121 w 137"/>
                  <a:gd name="T23" fmla="*/ 77 h 173"/>
                  <a:gd name="T24" fmla="*/ 119 w 137"/>
                  <a:gd name="T25" fmla="*/ 86 h 173"/>
                  <a:gd name="T26" fmla="*/ 110 w 137"/>
                  <a:gd name="T27" fmla="*/ 92 h 173"/>
                  <a:gd name="T28" fmla="*/ 114 w 137"/>
                  <a:gd name="T29" fmla="*/ 102 h 173"/>
                  <a:gd name="T30" fmla="*/ 123 w 137"/>
                  <a:gd name="T31" fmla="*/ 100 h 173"/>
                  <a:gd name="T32" fmla="*/ 123 w 137"/>
                  <a:gd name="T33" fmla="*/ 117 h 173"/>
                  <a:gd name="T34" fmla="*/ 137 w 137"/>
                  <a:gd name="T35" fmla="*/ 123 h 173"/>
                  <a:gd name="T36" fmla="*/ 137 w 137"/>
                  <a:gd name="T37" fmla="*/ 134 h 173"/>
                  <a:gd name="T38" fmla="*/ 131 w 137"/>
                  <a:gd name="T39" fmla="*/ 146 h 173"/>
                  <a:gd name="T40" fmla="*/ 129 w 137"/>
                  <a:gd name="T41" fmla="*/ 159 h 173"/>
                  <a:gd name="T42" fmla="*/ 114 w 137"/>
                  <a:gd name="T43" fmla="*/ 159 h 173"/>
                  <a:gd name="T44" fmla="*/ 102 w 137"/>
                  <a:gd name="T45" fmla="*/ 165 h 173"/>
                  <a:gd name="T46" fmla="*/ 87 w 137"/>
                  <a:gd name="T47" fmla="*/ 159 h 173"/>
                  <a:gd name="T48" fmla="*/ 73 w 137"/>
                  <a:gd name="T49" fmla="*/ 165 h 173"/>
                  <a:gd name="T50" fmla="*/ 69 w 137"/>
                  <a:gd name="T51" fmla="*/ 161 h 173"/>
                  <a:gd name="T52" fmla="*/ 60 w 137"/>
                  <a:gd name="T53" fmla="*/ 161 h 173"/>
                  <a:gd name="T54" fmla="*/ 56 w 137"/>
                  <a:gd name="T55" fmla="*/ 169 h 173"/>
                  <a:gd name="T56" fmla="*/ 48 w 137"/>
                  <a:gd name="T57" fmla="*/ 173 h 173"/>
                  <a:gd name="T58" fmla="*/ 46 w 137"/>
                  <a:gd name="T59" fmla="*/ 159 h 173"/>
                  <a:gd name="T60" fmla="*/ 46 w 137"/>
                  <a:gd name="T61" fmla="*/ 146 h 173"/>
                  <a:gd name="T62" fmla="*/ 50 w 137"/>
                  <a:gd name="T63" fmla="*/ 125 h 173"/>
                  <a:gd name="T64" fmla="*/ 37 w 137"/>
                  <a:gd name="T65" fmla="*/ 121 h 173"/>
                  <a:gd name="T66" fmla="*/ 33 w 137"/>
                  <a:gd name="T67" fmla="*/ 119 h 173"/>
                  <a:gd name="T68" fmla="*/ 33 w 137"/>
                  <a:gd name="T69" fmla="*/ 100 h 173"/>
                  <a:gd name="T70" fmla="*/ 44 w 137"/>
                  <a:gd name="T71" fmla="*/ 88 h 173"/>
                  <a:gd name="T72" fmla="*/ 35 w 137"/>
                  <a:gd name="T73" fmla="*/ 73 h 173"/>
                  <a:gd name="T74" fmla="*/ 23 w 137"/>
                  <a:gd name="T75" fmla="*/ 71 h 173"/>
                  <a:gd name="T76" fmla="*/ 6 w 137"/>
                  <a:gd name="T77" fmla="*/ 54 h 173"/>
                  <a:gd name="T78" fmla="*/ 0 w 137"/>
                  <a:gd name="T79" fmla="*/ 54 h 173"/>
                  <a:gd name="T80" fmla="*/ 14 w 137"/>
                  <a:gd name="T81" fmla="*/ 34 h 173"/>
                  <a:gd name="T82" fmla="*/ 29 w 137"/>
                  <a:gd name="T83" fmla="*/ 29 h 173"/>
                  <a:gd name="T84" fmla="*/ 31 w 137"/>
                  <a:gd name="T85" fmla="*/ 13 h 173"/>
                  <a:gd name="T86" fmla="*/ 31 w 137"/>
                  <a:gd name="T87" fmla="*/ 11 h 173"/>
                  <a:gd name="T88" fmla="*/ 31 w 137"/>
                  <a:gd name="T89" fmla="*/ 11 h 173"/>
                  <a:gd name="T90" fmla="*/ 60 w 137"/>
                  <a:gd name="T91" fmla="*/ 73 h 173"/>
                  <a:gd name="T92" fmla="*/ 62 w 137"/>
                  <a:gd name="T93" fmla="*/ 81 h 173"/>
                  <a:gd name="T94" fmla="*/ 60 w 137"/>
                  <a:gd name="T95" fmla="*/ 88 h 173"/>
                  <a:gd name="T96" fmla="*/ 58 w 137"/>
                  <a:gd name="T97" fmla="*/ 98 h 173"/>
                  <a:gd name="T98" fmla="*/ 69 w 137"/>
                  <a:gd name="T99" fmla="*/ 98 h 173"/>
                  <a:gd name="T100" fmla="*/ 75 w 137"/>
                  <a:gd name="T101" fmla="*/ 92 h 173"/>
                  <a:gd name="T102" fmla="*/ 81 w 137"/>
                  <a:gd name="T103" fmla="*/ 98 h 173"/>
                  <a:gd name="T104" fmla="*/ 89 w 137"/>
                  <a:gd name="T105" fmla="*/ 98 h 173"/>
                  <a:gd name="T106" fmla="*/ 89 w 137"/>
                  <a:gd name="T107" fmla="*/ 86 h 173"/>
                  <a:gd name="T108" fmla="*/ 98 w 137"/>
                  <a:gd name="T109" fmla="*/ 77 h 173"/>
                  <a:gd name="T110" fmla="*/ 87 w 137"/>
                  <a:gd name="T111" fmla="*/ 69 h 173"/>
                  <a:gd name="T112" fmla="*/ 85 w 137"/>
                  <a:gd name="T113" fmla="*/ 56 h 173"/>
                  <a:gd name="T114" fmla="*/ 73 w 137"/>
                  <a:gd name="T115" fmla="*/ 61 h 173"/>
                  <a:gd name="T116" fmla="*/ 73 w 137"/>
                  <a:gd name="T117" fmla="*/ 73 h 173"/>
                  <a:gd name="T118" fmla="*/ 60 w 137"/>
                  <a:gd name="T119" fmla="*/ 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7" h="173">
                    <a:moveTo>
                      <a:pt x="31" y="11"/>
                    </a:moveTo>
                    <a:lnTo>
                      <a:pt x="44" y="11"/>
                    </a:lnTo>
                    <a:lnTo>
                      <a:pt x="56" y="0"/>
                    </a:lnTo>
                    <a:lnTo>
                      <a:pt x="64" y="17"/>
                    </a:lnTo>
                    <a:lnTo>
                      <a:pt x="77" y="19"/>
                    </a:lnTo>
                    <a:lnTo>
                      <a:pt x="94" y="27"/>
                    </a:lnTo>
                    <a:lnTo>
                      <a:pt x="102" y="27"/>
                    </a:lnTo>
                    <a:lnTo>
                      <a:pt x="121" y="36"/>
                    </a:lnTo>
                    <a:lnTo>
                      <a:pt x="137" y="40"/>
                    </a:lnTo>
                    <a:lnTo>
                      <a:pt x="133" y="54"/>
                    </a:lnTo>
                    <a:lnTo>
                      <a:pt x="125" y="69"/>
                    </a:lnTo>
                    <a:lnTo>
                      <a:pt x="121" y="77"/>
                    </a:lnTo>
                    <a:lnTo>
                      <a:pt x="119" y="86"/>
                    </a:lnTo>
                    <a:lnTo>
                      <a:pt x="110" y="92"/>
                    </a:lnTo>
                    <a:lnTo>
                      <a:pt x="114" y="102"/>
                    </a:lnTo>
                    <a:lnTo>
                      <a:pt x="123" y="100"/>
                    </a:lnTo>
                    <a:lnTo>
                      <a:pt x="123" y="117"/>
                    </a:lnTo>
                    <a:lnTo>
                      <a:pt x="137" y="123"/>
                    </a:lnTo>
                    <a:lnTo>
                      <a:pt x="137" y="134"/>
                    </a:lnTo>
                    <a:lnTo>
                      <a:pt x="131" y="146"/>
                    </a:lnTo>
                    <a:lnTo>
                      <a:pt x="129" y="159"/>
                    </a:lnTo>
                    <a:lnTo>
                      <a:pt x="114" y="159"/>
                    </a:lnTo>
                    <a:lnTo>
                      <a:pt x="102" y="165"/>
                    </a:lnTo>
                    <a:lnTo>
                      <a:pt x="87" y="159"/>
                    </a:lnTo>
                    <a:lnTo>
                      <a:pt x="73" y="165"/>
                    </a:lnTo>
                    <a:lnTo>
                      <a:pt x="69" y="161"/>
                    </a:lnTo>
                    <a:lnTo>
                      <a:pt x="60" y="161"/>
                    </a:lnTo>
                    <a:lnTo>
                      <a:pt x="56" y="169"/>
                    </a:lnTo>
                    <a:lnTo>
                      <a:pt x="48" y="173"/>
                    </a:lnTo>
                    <a:lnTo>
                      <a:pt x="46" y="159"/>
                    </a:lnTo>
                    <a:lnTo>
                      <a:pt x="46" y="146"/>
                    </a:lnTo>
                    <a:lnTo>
                      <a:pt x="50" y="125"/>
                    </a:lnTo>
                    <a:lnTo>
                      <a:pt x="37" y="121"/>
                    </a:lnTo>
                    <a:lnTo>
                      <a:pt x="33" y="119"/>
                    </a:lnTo>
                    <a:lnTo>
                      <a:pt x="33" y="100"/>
                    </a:lnTo>
                    <a:lnTo>
                      <a:pt x="44" y="88"/>
                    </a:lnTo>
                    <a:lnTo>
                      <a:pt x="35" y="73"/>
                    </a:lnTo>
                    <a:lnTo>
                      <a:pt x="23" y="71"/>
                    </a:lnTo>
                    <a:lnTo>
                      <a:pt x="6" y="54"/>
                    </a:lnTo>
                    <a:lnTo>
                      <a:pt x="0" y="54"/>
                    </a:lnTo>
                    <a:lnTo>
                      <a:pt x="14" y="34"/>
                    </a:lnTo>
                    <a:lnTo>
                      <a:pt x="29" y="29"/>
                    </a:lnTo>
                    <a:lnTo>
                      <a:pt x="31" y="13"/>
                    </a:lnTo>
                    <a:lnTo>
                      <a:pt x="31" y="11"/>
                    </a:lnTo>
                    <a:lnTo>
                      <a:pt x="31" y="11"/>
                    </a:lnTo>
                    <a:close/>
                    <a:moveTo>
                      <a:pt x="60" y="73"/>
                    </a:moveTo>
                    <a:lnTo>
                      <a:pt x="62" y="81"/>
                    </a:lnTo>
                    <a:lnTo>
                      <a:pt x="60" y="88"/>
                    </a:lnTo>
                    <a:lnTo>
                      <a:pt x="58" y="98"/>
                    </a:lnTo>
                    <a:lnTo>
                      <a:pt x="69" y="98"/>
                    </a:lnTo>
                    <a:lnTo>
                      <a:pt x="75" y="92"/>
                    </a:lnTo>
                    <a:lnTo>
                      <a:pt x="81" y="98"/>
                    </a:lnTo>
                    <a:lnTo>
                      <a:pt x="89" y="98"/>
                    </a:lnTo>
                    <a:lnTo>
                      <a:pt x="89" y="86"/>
                    </a:lnTo>
                    <a:lnTo>
                      <a:pt x="98" y="77"/>
                    </a:lnTo>
                    <a:lnTo>
                      <a:pt x="87" y="69"/>
                    </a:lnTo>
                    <a:lnTo>
                      <a:pt x="85" y="56"/>
                    </a:lnTo>
                    <a:lnTo>
                      <a:pt x="73" y="61"/>
                    </a:lnTo>
                    <a:lnTo>
                      <a:pt x="73" y="73"/>
                    </a:lnTo>
                    <a:lnTo>
                      <a:pt x="60" y="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46" name="Магаданская обл.">
                <a:extLst>
                  <a:ext uri="{FF2B5EF4-FFF2-40B4-BE49-F238E27FC236}">
                    <a16:creationId xmlns:a16="http://schemas.microsoft.com/office/drawing/2014/main" id="{7DD4CE6D-0B73-EC37-6E40-F117C66D4FB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230541" y="2115927"/>
                <a:ext cx="1075267" cy="1286698"/>
              </a:xfrm>
              <a:custGeom>
                <a:avLst/>
                <a:gdLst>
                  <a:gd name="T0" fmla="*/ 193 w 202"/>
                  <a:gd name="T1" fmla="*/ 56 h 271"/>
                  <a:gd name="T2" fmla="*/ 200 w 202"/>
                  <a:gd name="T3" fmla="*/ 95 h 271"/>
                  <a:gd name="T4" fmla="*/ 181 w 202"/>
                  <a:gd name="T5" fmla="*/ 88 h 271"/>
                  <a:gd name="T6" fmla="*/ 164 w 202"/>
                  <a:gd name="T7" fmla="*/ 88 h 271"/>
                  <a:gd name="T8" fmla="*/ 155 w 202"/>
                  <a:gd name="T9" fmla="*/ 104 h 271"/>
                  <a:gd name="T10" fmla="*/ 154 w 202"/>
                  <a:gd name="T11" fmla="*/ 124 h 271"/>
                  <a:gd name="T12" fmla="*/ 164 w 202"/>
                  <a:gd name="T13" fmla="*/ 144 h 271"/>
                  <a:gd name="T14" fmla="*/ 167 w 202"/>
                  <a:gd name="T15" fmla="*/ 169 h 271"/>
                  <a:gd name="T16" fmla="*/ 176 w 202"/>
                  <a:gd name="T17" fmla="*/ 184 h 271"/>
                  <a:gd name="T18" fmla="*/ 193 w 202"/>
                  <a:gd name="T19" fmla="*/ 181 h 271"/>
                  <a:gd name="T20" fmla="*/ 187 w 202"/>
                  <a:gd name="T21" fmla="*/ 198 h 271"/>
                  <a:gd name="T22" fmla="*/ 178 w 202"/>
                  <a:gd name="T23" fmla="*/ 213 h 271"/>
                  <a:gd name="T24" fmla="*/ 163 w 202"/>
                  <a:gd name="T25" fmla="*/ 231 h 271"/>
                  <a:gd name="T26" fmla="*/ 161 w 202"/>
                  <a:gd name="T27" fmla="*/ 217 h 271"/>
                  <a:gd name="T28" fmla="*/ 147 w 202"/>
                  <a:gd name="T29" fmla="*/ 227 h 271"/>
                  <a:gd name="T30" fmla="*/ 127 w 202"/>
                  <a:gd name="T31" fmla="*/ 241 h 271"/>
                  <a:gd name="T32" fmla="*/ 130 w 202"/>
                  <a:gd name="T33" fmla="*/ 255 h 271"/>
                  <a:gd name="T34" fmla="*/ 113 w 202"/>
                  <a:gd name="T35" fmla="*/ 269 h 271"/>
                  <a:gd name="T36" fmla="*/ 103 w 202"/>
                  <a:gd name="T37" fmla="*/ 260 h 271"/>
                  <a:gd name="T38" fmla="*/ 89 w 202"/>
                  <a:gd name="T39" fmla="*/ 260 h 271"/>
                  <a:gd name="T40" fmla="*/ 74 w 202"/>
                  <a:gd name="T41" fmla="*/ 266 h 271"/>
                  <a:gd name="T42" fmla="*/ 75 w 202"/>
                  <a:gd name="T43" fmla="*/ 253 h 271"/>
                  <a:gd name="T44" fmla="*/ 75 w 202"/>
                  <a:gd name="T45" fmla="*/ 245 h 271"/>
                  <a:gd name="T46" fmla="*/ 59 w 202"/>
                  <a:gd name="T47" fmla="*/ 230 h 271"/>
                  <a:gd name="T48" fmla="*/ 36 w 202"/>
                  <a:gd name="T49" fmla="*/ 238 h 271"/>
                  <a:gd name="T50" fmla="*/ 30 w 202"/>
                  <a:gd name="T51" fmla="*/ 227 h 271"/>
                  <a:gd name="T52" fmla="*/ 10 w 202"/>
                  <a:gd name="T53" fmla="*/ 208 h 271"/>
                  <a:gd name="T54" fmla="*/ 4 w 202"/>
                  <a:gd name="T55" fmla="*/ 189 h 271"/>
                  <a:gd name="T56" fmla="*/ 7 w 202"/>
                  <a:gd name="T57" fmla="*/ 176 h 271"/>
                  <a:gd name="T58" fmla="*/ 18 w 202"/>
                  <a:gd name="T59" fmla="*/ 171 h 271"/>
                  <a:gd name="T60" fmla="*/ 9 w 202"/>
                  <a:gd name="T61" fmla="*/ 159 h 271"/>
                  <a:gd name="T62" fmla="*/ 22 w 202"/>
                  <a:gd name="T63" fmla="*/ 149 h 271"/>
                  <a:gd name="T64" fmla="*/ 30 w 202"/>
                  <a:gd name="T65" fmla="*/ 142 h 271"/>
                  <a:gd name="T66" fmla="*/ 39 w 202"/>
                  <a:gd name="T67" fmla="*/ 131 h 271"/>
                  <a:gd name="T68" fmla="*/ 48 w 202"/>
                  <a:gd name="T69" fmla="*/ 119 h 271"/>
                  <a:gd name="T70" fmla="*/ 34 w 202"/>
                  <a:gd name="T71" fmla="*/ 101 h 271"/>
                  <a:gd name="T72" fmla="*/ 25 w 202"/>
                  <a:gd name="T73" fmla="*/ 79 h 271"/>
                  <a:gd name="T74" fmla="*/ 25 w 202"/>
                  <a:gd name="T75" fmla="*/ 69 h 271"/>
                  <a:gd name="T76" fmla="*/ 29 w 202"/>
                  <a:gd name="T77" fmla="*/ 61 h 271"/>
                  <a:gd name="T78" fmla="*/ 38 w 202"/>
                  <a:gd name="T79" fmla="*/ 51 h 271"/>
                  <a:gd name="T80" fmla="*/ 50 w 202"/>
                  <a:gd name="T81" fmla="*/ 43 h 271"/>
                  <a:gd name="T82" fmla="*/ 50 w 202"/>
                  <a:gd name="T83" fmla="*/ 26 h 271"/>
                  <a:gd name="T84" fmla="*/ 55 w 202"/>
                  <a:gd name="T85" fmla="*/ 17 h 271"/>
                  <a:gd name="T86" fmla="*/ 72 w 202"/>
                  <a:gd name="T87" fmla="*/ 27 h 271"/>
                  <a:gd name="T88" fmla="*/ 94 w 202"/>
                  <a:gd name="T89" fmla="*/ 24 h 271"/>
                  <a:gd name="T90" fmla="*/ 109 w 202"/>
                  <a:gd name="T91" fmla="*/ 14 h 271"/>
                  <a:gd name="T92" fmla="*/ 131 w 202"/>
                  <a:gd name="T93" fmla="*/ 2 h 271"/>
                  <a:gd name="T94" fmla="*/ 139 w 202"/>
                  <a:gd name="T95" fmla="*/ 16 h 271"/>
                  <a:gd name="T96" fmla="*/ 147 w 202"/>
                  <a:gd name="T97" fmla="*/ 20 h 271"/>
                  <a:gd name="T98" fmla="*/ 157 w 202"/>
                  <a:gd name="T99" fmla="*/ 32 h 271"/>
                  <a:gd name="T100" fmla="*/ 174 w 202"/>
                  <a:gd name="T101" fmla="*/ 35 h 271"/>
                  <a:gd name="T102" fmla="*/ 179 w 202"/>
                  <a:gd name="T103" fmla="*/ 52 h 271"/>
                  <a:gd name="T104" fmla="*/ 187 w 202"/>
                  <a:gd name="T105" fmla="*/ 54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2" h="271">
                    <a:moveTo>
                      <a:pt x="193" y="55"/>
                    </a:moveTo>
                    <a:cubicBezTo>
                      <a:pt x="193" y="55"/>
                      <a:pt x="193" y="55"/>
                      <a:pt x="193" y="56"/>
                    </a:cubicBezTo>
                    <a:cubicBezTo>
                      <a:pt x="194" y="58"/>
                      <a:pt x="199" y="80"/>
                      <a:pt x="200" y="84"/>
                    </a:cubicBezTo>
                    <a:cubicBezTo>
                      <a:pt x="201" y="89"/>
                      <a:pt x="202" y="94"/>
                      <a:pt x="200" y="95"/>
                    </a:cubicBezTo>
                    <a:cubicBezTo>
                      <a:pt x="199" y="95"/>
                      <a:pt x="195" y="89"/>
                      <a:pt x="192" y="90"/>
                    </a:cubicBezTo>
                    <a:cubicBezTo>
                      <a:pt x="189" y="92"/>
                      <a:pt x="184" y="91"/>
                      <a:pt x="181" y="88"/>
                    </a:cubicBezTo>
                    <a:cubicBezTo>
                      <a:pt x="178" y="86"/>
                      <a:pt x="175" y="76"/>
                      <a:pt x="171" y="78"/>
                    </a:cubicBezTo>
                    <a:cubicBezTo>
                      <a:pt x="168" y="81"/>
                      <a:pt x="166" y="88"/>
                      <a:pt x="164" y="88"/>
                    </a:cubicBezTo>
                    <a:cubicBezTo>
                      <a:pt x="162" y="88"/>
                      <a:pt x="160" y="90"/>
                      <a:pt x="158" y="93"/>
                    </a:cubicBezTo>
                    <a:cubicBezTo>
                      <a:pt x="156" y="95"/>
                      <a:pt x="158" y="101"/>
                      <a:pt x="155" y="104"/>
                    </a:cubicBezTo>
                    <a:cubicBezTo>
                      <a:pt x="152" y="107"/>
                      <a:pt x="151" y="109"/>
                      <a:pt x="151" y="114"/>
                    </a:cubicBezTo>
                    <a:cubicBezTo>
                      <a:pt x="152" y="118"/>
                      <a:pt x="149" y="119"/>
                      <a:pt x="154" y="124"/>
                    </a:cubicBezTo>
                    <a:cubicBezTo>
                      <a:pt x="160" y="128"/>
                      <a:pt x="159" y="129"/>
                      <a:pt x="160" y="133"/>
                    </a:cubicBezTo>
                    <a:cubicBezTo>
                      <a:pt x="160" y="137"/>
                      <a:pt x="161" y="140"/>
                      <a:pt x="164" y="144"/>
                    </a:cubicBezTo>
                    <a:cubicBezTo>
                      <a:pt x="166" y="149"/>
                      <a:pt x="163" y="151"/>
                      <a:pt x="163" y="155"/>
                    </a:cubicBezTo>
                    <a:cubicBezTo>
                      <a:pt x="162" y="159"/>
                      <a:pt x="164" y="164"/>
                      <a:pt x="167" y="169"/>
                    </a:cubicBezTo>
                    <a:cubicBezTo>
                      <a:pt x="170" y="173"/>
                      <a:pt x="171" y="175"/>
                      <a:pt x="171" y="178"/>
                    </a:cubicBezTo>
                    <a:cubicBezTo>
                      <a:pt x="171" y="182"/>
                      <a:pt x="175" y="184"/>
                      <a:pt x="176" y="184"/>
                    </a:cubicBezTo>
                    <a:cubicBezTo>
                      <a:pt x="178" y="184"/>
                      <a:pt x="181" y="181"/>
                      <a:pt x="182" y="178"/>
                    </a:cubicBezTo>
                    <a:cubicBezTo>
                      <a:pt x="182" y="174"/>
                      <a:pt x="191" y="175"/>
                      <a:pt x="193" y="181"/>
                    </a:cubicBezTo>
                    <a:cubicBezTo>
                      <a:pt x="194" y="186"/>
                      <a:pt x="189" y="186"/>
                      <a:pt x="187" y="189"/>
                    </a:cubicBezTo>
                    <a:cubicBezTo>
                      <a:pt x="186" y="193"/>
                      <a:pt x="191" y="197"/>
                      <a:pt x="187" y="198"/>
                    </a:cubicBezTo>
                    <a:cubicBezTo>
                      <a:pt x="183" y="199"/>
                      <a:pt x="180" y="200"/>
                      <a:pt x="179" y="203"/>
                    </a:cubicBezTo>
                    <a:cubicBezTo>
                      <a:pt x="178" y="206"/>
                      <a:pt x="178" y="209"/>
                      <a:pt x="178" y="213"/>
                    </a:cubicBezTo>
                    <a:cubicBezTo>
                      <a:pt x="177" y="216"/>
                      <a:pt x="173" y="214"/>
                      <a:pt x="172" y="218"/>
                    </a:cubicBezTo>
                    <a:cubicBezTo>
                      <a:pt x="171" y="223"/>
                      <a:pt x="168" y="231"/>
                      <a:pt x="163" y="231"/>
                    </a:cubicBezTo>
                    <a:cubicBezTo>
                      <a:pt x="158" y="230"/>
                      <a:pt x="155" y="228"/>
                      <a:pt x="158" y="224"/>
                    </a:cubicBezTo>
                    <a:cubicBezTo>
                      <a:pt x="161" y="221"/>
                      <a:pt x="165" y="217"/>
                      <a:pt x="161" y="217"/>
                    </a:cubicBezTo>
                    <a:cubicBezTo>
                      <a:pt x="158" y="217"/>
                      <a:pt x="155" y="216"/>
                      <a:pt x="150" y="219"/>
                    </a:cubicBezTo>
                    <a:cubicBezTo>
                      <a:pt x="145" y="222"/>
                      <a:pt x="152" y="227"/>
                      <a:pt x="147" y="227"/>
                    </a:cubicBezTo>
                    <a:cubicBezTo>
                      <a:pt x="142" y="227"/>
                      <a:pt x="133" y="229"/>
                      <a:pt x="130" y="232"/>
                    </a:cubicBezTo>
                    <a:cubicBezTo>
                      <a:pt x="127" y="235"/>
                      <a:pt x="126" y="236"/>
                      <a:pt x="127" y="241"/>
                    </a:cubicBezTo>
                    <a:cubicBezTo>
                      <a:pt x="128" y="246"/>
                      <a:pt x="131" y="245"/>
                      <a:pt x="129" y="247"/>
                    </a:cubicBezTo>
                    <a:cubicBezTo>
                      <a:pt x="127" y="249"/>
                      <a:pt x="136" y="251"/>
                      <a:pt x="130" y="255"/>
                    </a:cubicBezTo>
                    <a:cubicBezTo>
                      <a:pt x="125" y="259"/>
                      <a:pt x="121" y="255"/>
                      <a:pt x="120" y="260"/>
                    </a:cubicBezTo>
                    <a:cubicBezTo>
                      <a:pt x="119" y="265"/>
                      <a:pt x="117" y="266"/>
                      <a:pt x="113" y="269"/>
                    </a:cubicBezTo>
                    <a:cubicBezTo>
                      <a:pt x="111" y="270"/>
                      <a:pt x="110" y="271"/>
                      <a:pt x="108" y="271"/>
                    </a:cubicBezTo>
                    <a:cubicBezTo>
                      <a:pt x="103" y="260"/>
                      <a:pt x="103" y="260"/>
                      <a:pt x="103" y="260"/>
                    </a:cubicBezTo>
                    <a:cubicBezTo>
                      <a:pt x="98" y="264"/>
                      <a:pt x="98" y="264"/>
                      <a:pt x="98" y="264"/>
                    </a:cubicBezTo>
                    <a:cubicBezTo>
                      <a:pt x="89" y="260"/>
                      <a:pt x="89" y="260"/>
                      <a:pt x="89" y="260"/>
                    </a:cubicBezTo>
                    <a:cubicBezTo>
                      <a:pt x="81" y="268"/>
                      <a:pt x="81" y="268"/>
                      <a:pt x="81" y="268"/>
                    </a:cubicBezTo>
                    <a:cubicBezTo>
                      <a:pt x="74" y="266"/>
                      <a:pt x="74" y="266"/>
                      <a:pt x="74" y="266"/>
                    </a:cubicBezTo>
                    <a:cubicBezTo>
                      <a:pt x="72" y="259"/>
                      <a:pt x="72" y="259"/>
                      <a:pt x="72" y="259"/>
                    </a:cubicBezTo>
                    <a:cubicBezTo>
                      <a:pt x="75" y="253"/>
                      <a:pt x="75" y="253"/>
                      <a:pt x="75" y="253"/>
                    </a:cubicBezTo>
                    <a:cubicBezTo>
                      <a:pt x="80" y="251"/>
                      <a:pt x="80" y="251"/>
                      <a:pt x="80" y="251"/>
                    </a:cubicBezTo>
                    <a:cubicBezTo>
                      <a:pt x="75" y="245"/>
                      <a:pt x="75" y="245"/>
                      <a:pt x="75" y="245"/>
                    </a:cubicBezTo>
                    <a:cubicBezTo>
                      <a:pt x="75" y="240"/>
                      <a:pt x="75" y="240"/>
                      <a:pt x="75" y="240"/>
                    </a:cubicBezTo>
                    <a:cubicBezTo>
                      <a:pt x="59" y="230"/>
                      <a:pt x="59" y="230"/>
                      <a:pt x="59" y="230"/>
                    </a:cubicBezTo>
                    <a:cubicBezTo>
                      <a:pt x="44" y="229"/>
                      <a:pt x="44" y="229"/>
                      <a:pt x="44" y="229"/>
                    </a:cubicBezTo>
                    <a:cubicBezTo>
                      <a:pt x="36" y="238"/>
                      <a:pt x="36" y="238"/>
                      <a:pt x="36" y="238"/>
                    </a:cubicBezTo>
                    <a:cubicBezTo>
                      <a:pt x="32" y="238"/>
                      <a:pt x="32" y="238"/>
                      <a:pt x="32" y="238"/>
                    </a:cubicBezTo>
                    <a:cubicBezTo>
                      <a:pt x="30" y="227"/>
                      <a:pt x="30" y="227"/>
                      <a:pt x="30" y="227"/>
                    </a:cubicBezTo>
                    <a:cubicBezTo>
                      <a:pt x="21" y="220"/>
                      <a:pt x="21" y="220"/>
                      <a:pt x="21" y="220"/>
                    </a:cubicBezTo>
                    <a:cubicBezTo>
                      <a:pt x="10" y="208"/>
                      <a:pt x="10" y="208"/>
                      <a:pt x="10" y="208"/>
                    </a:cubicBezTo>
                    <a:cubicBezTo>
                      <a:pt x="5" y="197"/>
                      <a:pt x="5" y="197"/>
                      <a:pt x="5" y="197"/>
                    </a:cubicBezTo>
                    <a:cubicBezTo>
                      <a:pt x="4" y="189"/>
                      <a:pt x="4" y="189"/>
                      <a:pt x="4" y="189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7" y="176"/>
                      <a:pt x="7" y="176"/>
                      <a:pt x="7" y="176"/>
                    </a:cubicBezTo>
                    <a:cubicBezTo>
                      <a:pt x="15" y="172"/>
                      <a:pt x="15" y="172"/>
                      <a:pt x="15" y="172"/>
                    </a:cubicBezTo>
                    <a:cubicBezTo>
                      <a:pt x="18" y="171"/>
                      <a:pt x="18" y="171"/>
                      <a:pt x="18" y="171"/>
                    </a:cubicBezTo>
                    <a:cubicBezTo>
                      <a:pt x="22" y="165"/>
                      <a:pt x="22" y="165"/>
                      <a:pt x="22" y="165"/>
                    </a:cubicBezTo>
                    <a:cubicBezTo>
                      <a:pt x="9" y="159"/>
                      <a:pt x="9" y="159"/>
                      <a:pt x="9" y="159"/>
                    </a:cubicBezTo>
                    <a:cubicBezTo>
                      <a:pt x="15" y="154"/>
                      <a:pt x="15" y="154"/>
                      <a:pt x="15" y="154"/>
                    </a:cubicBezTo>
                    <a:cubicBezTo>
                      <a:pt x="22" y="149"/>
                      <a:pt x="22" y="149"/>
                      <a:pt x="22" y="149"/>
                    </a:cubicBezTo>
                    <a:cubicBezTo>
                      <a:pt x="23" y="141"/>
                      <a:pt x="23" y="141"/>
                      <a:pt x="23" y="141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7" y="142"/>
                      <a:pt x="37" y="142"/>
                      <a:pt x="37" y="142"/>
                    </a:cubicBezTo>
                    <a:cubicBezTo>
                      <a:pt x="39" y="131"/>
                      <a:pt x="39" y="131"/>
                      <a:pt x="39" y="131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5" y="88"/>
                      <a:pt x="35" y="88"/>
                      <a:pt x="35" y="88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33" y="73"/>
                      <a:pt x="33" y="73"/>
                      <a:pt x="33" y="73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65" y="28"/>
                      <a:pt x="65" y="28"/>
                      <a:pt x="65" y="28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6" y="22"/>
                      <a:pt x="76" y="22"/>
                      <a:pt x="76" y="22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2" y="12"/>
                      <a:pt x="132" y="12"/>
                      <a:pt x="132" y="12"/>
                    </a:cubicBezTo>
                    <a:cubicBezTo>
                      <a:pt x="139" y="16"/>
                      <a:pt x="139" y="16"/>
                      <a:pt x="139" y="16"/>
                    </a:cubicBezTo>
                    <a:cubicBezTo>
                      <a:pt x="140" y="20"/>
                      <a:pt x="140" y="20"/>
                      <a:pt x="140" y="20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54" y="27"/>
                      <a:pt x="154" y="27"/>
                      <a:pt x="154" y="27"/>
                    </a:cubicBezTo>
                    <a:cubicBezTo>
                      <a:pt x="157" y="32"/>
                      <a:pt x="157" y="32"/>
                      <a:pt x="157" y="32"/>
                    </a:cubicBezTo>
                    <a:cubicBezTo>
                      <a:pt x="166" y="37"/>
                      <a:pt x="166" y="37"/>
                      <a:pt x="166" y="37"/>
                    </a:cubicBezTo>
                    <a:cubicBezTo>
                      <a:pt x="174" y="35"/>
                      <a:pt x="174" y="35"/>
                      <a:pt x="174" y="35"/>
                    </a:cubicBezTo>
                    <a:cubicBezTo>
                      <a:pt x="177" y="41"/>
                      <a:pt x="177" y="41"/>
                      <a:pt x="177" y="41"/>
                    </a:cubicBezTo>
                    <a:cubicBezTo>
                      <a:pt x="179" y="52"/>
                      <a:pt x="179" y="52"/>
                      <a:pt x="179" y="52"/>
                    </a:cubicBezTo>
                    <a:cubicBezTo>
                      <a:pt x="187" y="50"/>
                      <a:pt x="187" y="50"/>
                      <a:pt x="187" y="50"/>
                    </a:cubicBezTo>
                    <a:cubicBezTo>
                      <a:pt x="187" y="54"/>
                      <a:pt x="187" y="54"/>
                      <a:pt x="187" y="54"/>
                    </a:cubicBezTo>
                    <a:lnTo>
                      <a:pt x="193" y="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47" name="Липецкая обл.">
                <a:extLst>
                  <a:ext uri="{FF2B5EF4-FFF2-40B4-BE49-F238E27FC236}">
                    <a16:creationId xmlns:a16="http://schemas.microsoft.com/office/drawing/2014/main" id="{15628142-31B0-E64F-944B-DBFAA5ECFD3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72424" y="4299898"/>
                <a:ext cx="319260" cy="250508"/>
              </a:xfrm>
              <a:custGeom>
                <a:avLst/>
                <a:gdLst>
                  <a:gd name="T0" fmla="*/ 2 w 125"/>
                  <a:gd name="T1" fmla="*/ 39 h 110"/>
                  <a:gd name="T2" fmla="*/ 21 w 125"/>
                  <a:gd name="T3" fmla="*/ 33 h 110"/>
                  <a:gd name="T4" fmla="*/ 25 w 125"/>
                  <a:gd name="T5" fmla="*/ 29 h 110"/>
                  <a:gd name="T6" fmla="*/ 21 w 125"/>
                  <a:gd name="T7" fmla="*/ 22 h 110"/>
                  <a:gd name="T8" fmla="*/ 31 w 125"/>
                  <a:gd name="T9" fmla="*/ 14 h 110"/>
                  <a:gd name="T10" fmla="*/ 37 w 125"/>
                  <a:gd name="T11" fmla="*/ 2 h 110"/>
                  <a:gd name="T12" fmla="*/ 52 w 125"/>
                  <a:gd name="T13" fmla="*/ 0 h 110"/>
                  <a:gd name="T14" fmla="*/ 60 w 125"/>
                  <a:gd name="T15" fmla="*/ 14 h 110"/>
                  <a:gd name="T16" fmla="*/ 71 w 125"/>
                  <a:gd name="T17" fmla="*/ 14 h 110"/>
                  <a:gd name="T18" fmla="*/ 75 w 125"/>
                  <a:gd name="T19" fmla="*/ 4 h 110"/>
                  <a:gd name="T20" fmla="*/ 87 w 125"/>
                  <a:gd name="T21" fmla="*/ 4 h 110"/>
                  <a:gd name="T22" fmla="*/ 94 w 125"/>
                  <a:gd name="T23" fmla="*/ 0 h 110"/>
                  <a:gd name="T24" fmla="*/ 100 w 125"/>
                  <a:gd name="T25" fmla="*/ 2 h 110"/>
                  <a:gd name="T26" fmla="*/ 100 w 125"/>
                  <a:gd name="T27" fmla="*/ 12 h 110"/>
                  <a:gd name="T28" fmla="*/ 102 w 125"/>
                  <a:gd name="T29" fmla="*/ 20 h 110"/>
                  <a:gd name="T30" fmla="*/ 112 w 125"/>
                  <a:gd name="T31" fmla="*/ 14 h 110"/>
                  <a:gd name="T32" fmla="*/ 123 w 125"/>
                  <a:gd name="T33" fmla="*/ 25 h 110"/>
                  <a:gd name="T34" fmla="*/ 125 w 125"/>
                  <a:gd name="T35" fmla="*/ 43 h 110"/>
                  <a:gd name="T36" fmla="*/ 121 w 125"/>
                  <a:gd name="T37" fmla="*/ 43 h 110"/>
                  <a:gd name="T38" fmla="*/ 100 w 125"/>
                  <a:gd name="T39" fmla="*/ 62 h 110"/>
                  <a:gd name="T40" fmla="*/ 87 w 125"/>
                  <a:gd name="T41" fmla="*/ 70 h 110"/>
                  <a:gd name="T42" fmla="*/ 92 w 125"/>
                  <a:gd name="T43" fmla="*/ 77 h 110"/>
                  <a:gd name="T44" fmla="*/ 92 w 125"/>
                  <a:gd name="T45" fmla="*/ 93 h 110"/>
                  <a:gd name="T46" fmla="*/ 96 w 125"/>
                  <a:gd name="T47" fmla="*/ 97 h 110"/>
                  <a:gd name="T48" fmla="*/ 94 w 125"/>
                  <a:gd name="T49" fmla="*/ 110 h 110"/>
                  <a:gd name="T50" fmla="*/ 73 w 125"/>
                  <a:gd name="T51" fmla="*/ 110 h 110"/>
                  <a:gd name="T52" fmla="*/ 67 w 125"/>
                  <a:gd name="T53" fmla="*/ 100 h 110"/>
                  <a:gd name="T54" fmla="*/ 54 w 125"/>
                  <a:gd name="T55" fmla="*/ 95 h 110"/>
                  <a:gd name="T56" fmla="*/ 48 w 125"/>
                  <a:gd name="T57" fmla="*/ 93 h 110"/>
                  <a:gd name="T58" fmla="*/ 50 w 125"/>
                  <a:gd name="T59" fmla="*/ 79 h 110"/>
                  <a:gd name="T60" fmla="*/ 35 w 125"/>
                  <a:gd name="T61" fmla="*/ 75 h 110"/>
                  <a:gd name="T62" fmla="*/ 29 w 125"/>
                  <a:gd name="T63" fmla="*/ 62 h 110"/>
                  <a:gd name="T64" fmla="*/ 17 w 125"/>
                  <a:gd name="T65" fmla="*/ 64 h 110"/>
                  <a:gd name="T66" fmla="*/ 17 w 125"/>
                  <a:gd name="T67" fmla="*/ 64 h 110"/>
                  <a:gd name="T68" fmla="*/ 0 w 125"/>
                  <a:gd name="T69" fmla="*/ 50 h 110"/>
                  <a:gd name="T70" fmla="*/ 2 w 125"/>
                  <a:gd name="T71" fmla="*/ 3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5" h="110">
                    <a:moveTo>
                      <a:pt x="2" y="39"/>
                    </a:moveTo>
                    <a:lnTo>
                      <a:pt x="21" y="33"/>
                    </a:lnTo>
                    <a:lnTo>
                      <a:pt x="25" y="29"/>
                    </a:lnTo>
                    <a:lnTo>
                      <a:pt x="21" y="22"/>
                    </a:lnTo>
                    <a:lnTo>
                      <a:pt x="31" y="14"/>
                    </a:lnTo>
                    <a:lnTo>
                      <a:pt x="37" y="2"/>
                    </a:lnTo>
                    <a:lnTo>
                      <a:pt x="52" y="0"/>
                    </a:lnTo>
                    <a:lnTo>
                      <a:pt x="60" y="14"/>
                    </a:lnTo>
                    <a:lnTo>
                      <a:pt x="71" y="14"/>
                    </a:lnTo>
                    <a:lnTo>
                      <a:pt x="75" y="4"/>
                    </a:lnTo>
                    <a:lnTo>
                      <a:pt x="87" y="4"/>
                    </a:lnTo>
                    <a:lnTo>
                      <a:pt x="94" y="0"/>
                    </a:lnTo>
                    <a:lnTo>
                      <a:pt x="100" y="2"/>
                    </a:lnTo>
                    <a:lnTo>
                      <a:pt x="100" y="12"/>
                    </a:lnTo>
                    <a:lnTo>
                      <a:pt x="102" y="20"/>
                    </a:lnTo>
                    <a:lnTo>
                      <a:pt x="112" y="14"/>
                    </a:lnTo>
                    <a:lnTo>
                      <a:pt x="123" y="25"/>
                    </a:lnTo>
                    <a:lnTo>
                      <a:pt x="125" y="43"/>
                    </a:lnTo>
                    <a:lnTo>
                      <a:pt x="121" y="43"/>
                    </a:lnTo>
                    <a:lnTo>
                      <a:pt x="100" y="62"/>
                    </a:lnTo>
                    <a:lnTo>
                      <a:pt x="87" y="70"/>
                    </a:lnTo>
                    <a:lnTo>
                      <a:pt x="92" y="77"/>
                    </a:lnTo>
                    <a:lnTo>
                      <a:pt x="92" y="93"/>
                    </a:lnTo>
                    <a:lnTo>
                      <a:pt x="96" y="97"/>
                    </a:lnTo>
                    <a:lnTo>
                      <a:pt x="94" y="110"/>
                    </a:lnTo>
                    <a:lnTo>
                      <a:pt x="73" y="110"/>
                    </a:lnTo>
                    <a:lnTo>
                      <a:pt x="67" y="100"/>
                    </a:lnTo>
                    <a:lnTo>
                      <a:pt x="54" y="95"/>
                    </a:lnTo>
                    <a:lnTo>
                      <a:pt x="48" y="93"/>
                    </a:lnTo>
                    <a:lnTo>
                      <a:pt x="50" y="79"/>
                    </a:lnTo>
                    <a:lnTo>
                      <a:pt x="35" y="75"/>
                    </a:lnTo>
                    <a:lnTo>
                      <a:pt x="29" y="62"/>
                    </a:lnTo>
                    <a:lnTo>
                      <a:pt x="17" y="64"/>
                    </a:lnTo>
                    <a:lnTo>
                      <a:pt x="17" y="64"/>
                    </a:lnTo>
                    <a:lnTo>
                      <a:pt x="0" y="50"/>
                    </a:lnTo>
                    <a:lnTo>
                      <a:pt x="2" y="3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48" name="Ленинградская обл.">
                <a:extLst>
                  <a:ext uri="{FF2B5EF4-FFF2-40B4-BE49-F238E27FC236}">
                    <a16:creationId xmlns:a16="http://schemas.microsoft.com/office/drawing/2014/main" id="{29C647BA-F3FE-9C8A-48BB-909A3C9A1B7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58872" y="3031419"/>
                <a:ext cx="531248" cy="498738"/>
              </a:xfrm>
              <a:custGeom>
                <a:avLst/>
                <a:gdLst>
                  <a:gd name="T0" fmla="*/ 16 w 100"/>
                  <a:gd name="T1" fmla="*/ 18 h 105"/>
                  <a:gd name="T2" fmla="*/ 20 w 100"/>
                  <a:gd name="T3" fmla="*/ 15 h 105"/>
                  <a:gd name="T4" fmla="*/ 30 w 100"/>
                  <a:gd name="T5" fmla="*/ 19 h 105"/>
                  <a:gd name="T6" fmla="*/ 37 w 100"/>
                  <a:gd name="T7" fmla="*/ 23 h 105"/>
                  <a:gd name="T8" fmla="*/ 40 w 100"/>
                  <a:gd name="T9" fmla="*/ 26 h 105"/>
                  <a:gd name="T10" fmla="*/ 37 w 100"/>
                  <a:gd name="T11" fmla="*/ 32 h 105"/>
                  <a:gd name="T12" fmla="*/ 45 w 100"/>
                  <a:gd name="T13" fmla="*/ 40 h 105"/>
                  <a:gd name="T14" fmla="*/ 52 w 100"/>
                  <a:gd name="T15" fmla="*/ 32 h 105"/>
                  <a:gd name="T16" fmla="*/ 46 w 100"/>
                  <a:gd name="T17" fmla="*/ 25 h 105"/>
                  <a:gd name="T18" fmla="*/ 45 w 100"/>
                  <a:gd name="T19" fmla="*/ 23 h 105"/>
                  <a:gd name="T20" fmla="*/ 40 w 100"/>
                  <a:gd name="T21" fmla="*/ 14 h 105"/>
                  <a:gd name="T22" fmla="*/ 39 w 100"/>
                  <a:gd name="T23" fmla="*/ 3 h 105"/>
                  <a:gd name="T24" fmla="*/ 35 w 100"/>
                  <a:gd name="T25" fmla="*/ 0 h 105"/>
                  <a:gd name="T26" fmla="*/ 67 w 100"/>
                  <a:gd name="T27" fmla="*/ 0 h 105"/>
                  <a:gd name="T28" fmla="*/ 68 w 100"/>
                  <a:gd name="T29" fmla="*/ 0 h 105"/>
                  <a:gd name="T30" fmla="*/ 68 w 100"/>
                  <a:gd name="T31" fmla="*/ 13 h 105"/>
                  <a:gd name="T32" fmla="*/ 83 w 100"/>
                  <a:gd name="T33" fmla="*/ 58 h 105"/>
                  <a:gd name="T34" fmla="*/ 92 w 100"/>
                  <a:gd name="T35" fmla="*/ 62 h 105"/>
                  <a:gd name="T36" fmla="*/ 100 w 100"/>
                  <a:gd name="T37" fmla="*/ 85 h 105"/>
                  <a:gd name="T38" fmla="*/ 90 w 100"/>
                  <a:gd name="T39" fmla="*/ 103 h 105"/>
                  <a:gd name="T40" fmla="*/ 79 w 100"/>
                  <a:gd name="T41" fmla="*/ 105 h 105"/>
                  <a:gd name="T42" fmla="*/ 74 w 100"/>
                  <a:gd name="T43" fmla="*/ 105 h 105"/>
                  <a:gd name="T44" fmla="*/ 72 w 100"/>
                  <a:gd name="T45" fmla="*/ 97 h 105"/>
                  <a:gd name="T46" fmla="*/ 64 w 100"/>
                  <a:gd name="T47" fmla="*/ 94 h 105"/>
                  <a:gd name="T48" fmla="*/ 68 w 100"/>
                  <a:gd name="T49" fmla="*/ 85 h 105"/>
                  <a:gd name="T50" fmla="*/ 63 w 100"/>
                  <a:gd name="T51" fmla="*/ 83 h 105"/>
                  <a:gd name="T52" fmla="*/ 64 w 100"/>
                  <a:gd name="T53" fmla="*/ 79 h 105"/>
                  <a:gd name="T54" fmla="*/ 57 w 100"/>
                  <a:gd name="T55" fmla="*/ 79 h 105"/>
                  <a:gd name="T56" fmla="*/ 55 w 100"/>
                  <a:gd name="T57" fmla="*/ 81 h 105"/>
                  <a:gd name="T58" fmla="*/ 52 w 100"/>
                  <a:gd name="T59" fmla="*/ 78 h 105"/>
                  <a:gd name="T60" fmla="*/ 54 w 100"/>
                  <a:gd name="T61" fmla="*/ 70 h 105"/>
                  <a:gd name="T62" fmla="*/ 46 w 100"/>
                  <a:gd name="T63" fmla="*/ 64 h 105"/>
                  <a:gd name="T64" fmla="*/ 42 w 100"/>
                  <a:gd name="T65" fmla="*/ 67 h 105"/>
                  <a:gd name="T66" fmla="*/ 38 w 100"/>
                  <a:gd name="T67" fmla="*/ 68 h 105"/>
                  <a:gd name="T68" fmla="*/ 32 w 100"/>
                  <a:gd name="T69" fmla="*/ 65 h 105"/>
                  <a:gd name="T70" fmla="*/ 21 w 100"/>
                  <a:gd name="T71" fmla="*/ 65 h 105"/>
                  <a:gd name="T72" fmla="*/ 20 w 100"/>
                  <a:gd name="T73" fmla="*/ 60 h 105"/>
                  <a:gd name="T74" fmla="*/ 14 w 100"/>
                  <a:gd name="T75" fmla="*/ 64 h 105"/>
                  <a:gd name="T76" fmla="*/ 9 w 100"/>
                  <a:gd name="T77" fmla="*/ 63 h 105"/>
                  <a:gd name="T78" fmla="*/ 9 w 100"/>
                  <a:gd name="T79" fmla="*/ 63 h 105"/>
                  <a:gd name="T80" fmla="*/ 7 w 100"/>
                  <a:gd name="T81" fmla="*/ 56 h 105"/>
                  <a:gd name="T82" fmla="*/ 9 w 100"/>
                  <a:gd name="T83" fmla="*/ 50 h 105"/>
                  <a:gd name="T84" fmla="*/ 8 w 100"/>
                  <a:gd name="T85" fmla="*/ 42 h 105"/>
                  <a:gd name="T86" fmla="*/ 2 w 100"/>
                  <a:gd name="T87" fmla="*/ 35 h 105"/>
                  <a:gd name="T88" fmla="*/ 4 w 100"/>
                  <a:gd name="T89" fmla="*/ 31 h 105"/>
                  <a:gd name="T90" fmla="*/ 0 w 100"/>
                  <a:gd name="T91" fmla="*/ 27 h 105"/>
                  <a:gd name="T92" fmla="*/ 16 w 100"/>
                  <a:gd name="T93" fmla="*/ 26 h 105"/>
                  <a:gd name="T94" fmla="*/ 16 w 100"/>
                  <a:gd name="T95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0" h="105">
                    <a:moveTo>
                      <a:pt x="16" y="18"/>
                    </a:moveTo>
                    <a:cubicBezTo>
                      <a:pt x="18" y="18"/>
                      <a:pt x="19" y="16"/>
                      <a:pt x="20" y="15"/>
                    </a:cubicBezTo>
                    <a:cubicBezTo>
                      <a:pt x="22" y="11"/>
                      <a:pt x="29" y="16"/>
                      <a:pt x="30" y="19"/>
                    </a:cubicBezTo>
                    <a:cubicBezTo>
                      <a:pt x="32" y="23"/>
                      <a:pt x="35" y="22"/>
                      <a:pt x="37" y="23"/>
                    </a:cubicBezTo>
                    <a:cubicBezTo>
                      <a:pt x="38" y="23"/>
                      <a:pt x="39" y="25"/>
                      <a:pt x="40" y="26"/>
                    </a:cubicBezTo>
                    <a:cubicBezTo>
                      <a:pt x="39" y="28"/>
                      <a:pt x="37" y="30"/>
                      <a:pt x="37" y="32"/>
                    </a:cubicBezTo>
                    <a:cubicBezTo>
                      <a:pt x="37" y="36"/>
                      <a:pt x="41" y="40"/>
                      <a:pt x="45" y="40"/>
                    </a:cubicBezTo>
                    <a:cubicBezTo>
                      <a:pt x="49" y="40"/>
                      <a:pt x="52" y="36"/>
                      <a:pt x="52" y="32"/>
                    </a:cubicBezTo>
                    <a:cubicBezTo>
                      <a:pt x="52" y="29"/>
                      <a:pt x="49" y="25"/>
                      <a:pt x="46" y="25"/>
                    </a:cubicBezTo>
                    <a:cubicBezTo>
                      <a:pt x="45" y="24"/>
                      <a:pt x="45" y="24"/>
                      <a:pt x="45" y="23"/>
                    </a:cubicBezTo>
                    <a:cubicBezTo>
                      <a:pt x="40" y="19"/>
                      <a:pt x="39" y="17"/>
                      <a:pt x="40" y="14"/>
                    </a:cubicBezTo>
                    <a:cubicBezTo>
                      <a:pt x="41" y="10"/>
                      <a:pt x="48" y="9"/>
                      <a:pt x="39" y="3"/>
                    </a:cubicBezTo>
                    <a:cubicBezTo>
                      <a:pt x="37" y="2"/>
                      <a:pt x="36" y="1"/>
                      <a:pt x="35" y="0"/>
                    </a:cubicBezTo>
                    <a:cubicBezTo>
                      <a:pt x="46" y="0"/>
                      <a:pt x="60" y="0"/>
                      <a:pt x="67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83" y="58"/>
                      <a:pt x="83" y="58"/>
                      <a:pt x="83" y="58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100" y="85"/>
                      <a:pt x="100" y="85"/>
                      <a:pt x="100" y="85"/>
                    </a:cubicBezTo>
                    <a:cubicBezTo>
                      <a:pt x="90" y="103"/>
                      <a:pt x="90" y="103"/>
                      <a:pt x="90" y="103"/>
                    </a:cubicBezTo>
                    <a:cubicBezTo>
                      <a:pt x="79" y="105"/>
                      <a:pt x="79" y="105"/>
                      <a:pt x="79" y="105"/>
                    </a:cubicBezTo>
                    <a:cubicBezTo>
                      <a:pt x="74" y="105"/>
                      <a:pt x="74" y="105"/>
                      <a:pt x="74" y="105"/>
                    </a:cubicBezTo>
                    <a:cubicBezTo>
                      <a:pt x="72" y="97"/>
                      <a:pt x="72" y="97"/>
                      <a:pt x="72" y="97"/>
                    </a:cubicBezTo>
                    <a:cubicBezTo>
                      <a:pt x="64" y="94"/>
                      <a:pt x="64" y="94"/>
                      <a:pt x="64" y="94"/>
                    </a:cubicBezTo>
                    <a:cubicBezTo>
                      <a:pt x="68" y="85"/>
                      <a:pt x="68" y="85"/>
                      <a:pt x="68" y="85"/>
                    </a:cubicBezTo>
                    <a:cubicBezTo>
                      <a:pt x="63" y="83"/>
                      <a:pt x="63" y="83"/>
                      <a:pt x="63" y="83"/>
                    </a:cubicBezTo>
                    <a:cubicBezTo>
                      <a:pt x="64" y="79"/>
                      <a:pt x="64" y="79"/>
                      <a:pt x="64" y="79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55" y="81"/>
                      <a:pt x="55" y="81"/>
                      <a:pt x="55" y="81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4" y="70"/>
                      <a:pt x="54" y="70"/>
                      <a:pt x="54" y="70"/>
                    </a:cubicBezTo>
                    <a:cubicBezTo>
                      <a:pt x="46" y="64"/>
                      <a:pt x="46" y="64"/>
                      <a:pt x="46" y="64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0" y="60"/>
                      <a:pt x="20" y="60"/>
                      <a:pt x="20" y="60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7"/>
                      <a:pt x="13" y="27"/>
                      <a:pt x="16" y="26"/>
                    </a:cubicBezTo>
                    <a:cubicBezTo>
                      <a:pt x="17" y="25"/>
                      <a:pt x="17" y="22"/>
                      <a:pt x="16" y="1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49" name="Курская  обл.">
                <a:extLst>
                  <a:ext uri="{FF2B5EF4-FFF2-40B4-BE49-F238E27FC236}">
                    <a16:creationId xmlns:a16="http://schemas.microsoft.com/office/drawing/2014/main" id="{ADF13F0E-CD8D-210D-CF67-2BCF5D7E51C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63380" y="4183754"/>
                <a:ext cx="352463" cy="314273"/>
              </a:xfrm>
              <a:custGeom>
                <a:avLst/>
                <a:gdLst>
                  <a:gd name="T0" fmla="*/ 4 w 66"/>
                  <a:gd name="T1" fmla="*/ 42 h 66"/>
                  <a:gd name="T2" fmla="*/ 6 w 66"/>
                  <a:gd name="T3" fmla="*/ 40 h 66"/>
                  <a:gd name="T4" fmla="*/ 8 w 66"/>
                  <a:gd name="T5" fmla="*/ 28 h 66"/>
                  <a:gd name="T6" fmla="*/ 2 w 66"/>
                  <a:gd name="T7" fmla="*/ 20 h 66"/>
                  <a:gd name="T8" fmla="*/ 5 w 66"/>
                  <a:gd name="T9" fmla="*/ 8 h 66"/>
                  <a:gd name="T10" fmla="*/ 11 w 66"/>
                  <a:gd name="T11" fmla="*/ 7 h 66"/>
                  <a:gd name="T12" fmla="*/ 14 w 66"/>
                  <a:gd name="T13" fmla="*/ 0 h 66"/>
                  <a:gd name="T14" fmla="*/ 19 w 66"/>
                  <a:gd name="T15" fmla="*/ 0 h 66"/>
                  <a:gd name="T16" fmla="*/ 25 w 66"/>
                  <a:gd name="T17" fmla="*/ 1 h 66"/>
                  <a:gd name="T18" fmla="*/ 30 w 66"/>
                  <a:gd name="T19" fmla="*/ 3 h 66"/>
                  <a:gd name="T20" fmla="*/ 37 w 66"/>
                  <a:gd name="T21" fmla="*/ 7 h 66"/>
                  <a:gd name="T22" fmla="*/ 39 w 66"/>
                  <a:gd name="T23" fmla="*/ 15 h 66"/>
                  <a:gd name="T24" fmla="*/ 43 w 66"/>
                  <a:gd name="T25" fmla="*/ 15 h 66"/>
                  <a:gd name="T26" fmla="*/ 46 w 66"/>
                  <a:gd name="T27" fmla="*/ 22 h 66"/>
                  <a:gd name="T28" fmla="*/ 50 w 66"/>
                  <a:gd name="T29" fmla="*/ 31 h 66"/>
                  <a:gd name="T30" fmla="*/ 51 w 66"/>
                  <a:gd name="T31" fmla="*/ 38 h 66"/>
                  <a:gd name="T32" fmla="*/ 59 w 66"/>
                  <a:gd name="T33" fmla="*/ 43 h 66"/>
                  <a:gd name="T34" fmla="*/ 58 w 66"/>
                  <a:gd name="T35" fmla="*/ 48 h 66"/>
                  <a:gd name="T36" fmla="*/ 66 w 66"/>
                  <a:gd name="T37" fmla="*/ 55 h 66"/>
                  <a:gd name="T38" fmla="*/ 62 w 66"/>
                  <a:gd name="T39" fmla="*/ 57 h 66"/>
                  <a:gd name="T40" fmla="*/ 58 w 66"/>
                  <a:gd name="T41" fmla="*/ 56 h 66"/>
                  <a:gd name="T42" fmla="*/ 55 w 66"/>
                  <a:gd name="T43" fmla="*/ 58 h 66"/>
                  <a:gd name="T44" fmla="*/ 54 w 66"/>
                  <a:gd name="T45" fmla="*/ 64 h 66"/>
                  <a:gd name="T46" fmla="*/ 52 w 66"/>
                  <a:gd name="T47" fmla="*/ 64 h 66"/>
                  <a:gd name="T48" fmla="*/ 51 w 66"/>
                  <a:gd name="T49" fmla="*/ 66 h 66"/>
                  <a:gd name="T50" fmla="*/ 45 w 66"/>
                  <a:gd name="T51" fmla="*/ 57 h 66"/>
                  <a:gd name="T52" fmla="*/ 34 w 66"/>
                  <a:gd name="T53" fmla="*/ 50 h 66"/>
                  <a:gd name="T54" fmla="*/ 24 w 66"/>
                  <a:gd name="T55" fmla="*/ 50 h 66"/>
                  <a:gd name="T56" fmla="*/ 22 w 66"/>
                  <a:gd name="T57" fmla="*/ 44 h 66"/>
                  <a:gd name="T58" fmla="*/ 17 w 66"/>
                  <a:gd name="T59" fmla="*/ 39 h 66"/>
                  <a:gd name="T60" fmla="*/ 16 w 66"/>
                  <a:gd name="T61" fmla="*/ 43 h 66"/>
                  <a:gd name="T62" fmla="*/ 10 w 66"/>
                  <a:gd name="T63" fmla="*/ 43 h 66"/>
                  <a:gd name="T64" fmla="*/ 4 w 66"/>
                  <a:gd name="T65" fmla="*/ 4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6" h="66">
                    <a:moveTo>
                      <a:pt x="4" y="42"/>
                    </a:moveTo>
                    <a:cubicBezTo>
                      <a:pt x="5" y="41"/>
                      <a:pt x="6" y="40"/>
                      <a:pt x="6" y="40"/>
                    </a:cubicBezTo>
                    <a:cubicBezTo>
                      <a:pt x="8" y="38"/>
                      <a:pt x="8" y="31"/>
                      <a:pt x="8" y="28"/>
                    </a:cubicBezTo>
                    <a:cubicBezTo>
                      <a:pt x="8" y="25"/>
                      <a:pt x="4" y="22"/>
                      <a:pt x="2" y="20"/>
                    </a:cubicBezTo>
                    <a:cubicBezTo>
                      <a:pt x="0" y="18"/>
                      <a:pt x="3" y="12"/>
                      <a:pt x="5" y="8"/>
                    </a:cubicBezTo>
                    <a:cubicBezTo>
                      <a:pt x="7" y="4"/>
                      <a:pt x="8" y="5"/>
                      <a:pt x="11" y="7"/>
                    </a:cubicBezTo>
                    <a:cubicBezTo>
                      <a:pt x="14" y="9"/>
                      <a:pt x="12" y="3"/>
                      <a:pt x="14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66" y="55"/>
                      <a:pt x="66" y="55"/>
                      <a:pt x="66" y="55"/>
                    </a:cubicBezTo>
                    <a:cubicBezTo>
                      <a:pt x="62" y="57"/>
                      <a:pt x="62" y="57"/>
                      <a:pt x="62" y="57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5" y="58"/>
                      <a:pt x="55" y="58"/>
                      <a:pt x="55" y="58"/>
                    </a:cubicBezTo>
                    <a:cubicBezTo>
                      <a:pt x="54" y="64"/>
                      <a:pt x="54" y="64"/>
                      <a:pt x="54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1" y="66"/>
                      <a:pt x="51" y="66"/>
                      <a:pt x="51" y="66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0" y="43"/>
                      <a:pt x="10" y="43"/>
                      <a:pt x="10" y="43"/>
                    </a:cubicBezTo>
                    <a:lnTo>
                      <a:pt x="4" y="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50" name="Курганская обл.">
                <a:extLst>
                  <a:ext uri="{FF2B5EF4-FFF2-40B4-BE49-F238E27FC236}">
                    <a16:creationId xmlns:a16="http://schemas.microsoft.com/office/drawing/2014/main" id="{80770BE2-6BB2-4542-7E7F-719EC2EC49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302525" y="4948941"/>
                <a:ext cx="574668" cy="364375"/>
              </a:xfrm>
              <a:custGeom>
                <a:avLst/>
                <a:gdLst>
                  <a:gd name="T0" fmla="*/ 107 w 108"/>
                  <a:gd name="T1" fmla="*/ 68 h 77"/>
                  <a:gd name="T2" fmla="*/ 106 w 108"/>
                  <a:gd name="T3" fmla="*/ 68 h 77"/>
                  <a:gd name="T4" fmla="*/ 100 w 108"/>
                  <a:gd name="T5" fmla="*/ 73 h 77"/>
                  <a:gd name="T6" fmla="*/ 87 w 108"/>
                  <a:gd name="T7" fmla="*/ 74 h 77"/>
                  <a:gd name="T8" fmla="*/ 73 w 108"/>
                  <a:gd name="T9" fmla="*/ 73 h 77"/>
                  <a:gd name="T10" fmla="*/ 59 w 108"/>
                  <a:gd name="T11" fmla="*/ 69 h 77"/>
                  <a:gd name="T12" fmla="*/ 47 w 108"/>
                  <a:gd name="T13" fmla="*/ 73 h 77"/>
                  <a:gd name="T14" fmla="*/ 35 w 108"/>
                  <a:gd name="T15" fmla="*/ 70 h 77"/>
                  <a:gd name="T16" fmla="*/ 20 w 108"/>
                  <a:gd name="T17" fmla="*/ 68 h 77"/>
                  <a:gd name="T18" fmla="*/ 14 w 108"/>
                  <a:gd name="T19" fmla="*/ 67 h 77"/>
                  <a:gd name="T20" fmla="*/ 18 w 108"/>
                  <a:gd name="T21" fmla="*/ 60 h 77"/>
                  <a:gd name="T22" fmla="*/ 14 w 108"/>
                  <a:gd name="T23" fmla="*/ 53 h 77"/>
                  <a:gd name="T24" fmla="*/ 7 w 108"/>
                  <a:gd name="T25" fmla="*/ 51 h 77"/>
                  <a:gd name="T26" fmla="*/ 1 w 108"/>
                  <a:gd name="T27" fmla="*/ 49 h 77"/>
                  <a:gd name="T28" fmla="*/ 0 w 108"/>
                  <a:gd name="T29" fmla="*/ 42 h 77"/>
                  <a:gd name="T30" fmla="*/ 4 w 108"/>
                  <a:gd name="T31" fmla="*/ 42 h 77"/>
                  <a:gd name="T32" fmla="*/ 8 w 108"/>
                  <a:gd name="T33" fmla="*/ 37 h 77"/>
                  <a:gd name="T34" fmla="*/ 6 w 108"/>
                  <a:gd name="T35" fmla="*/ 33 h 77"/>
                  <a:gd name="T36" fmla="*/ 9 w 108"/>
                  <a:gd name="T37" fmla="*/ 28 h 77"/>
                  <a:gd name="T38" fmla="*/ 17 w 108"/>
                  <a:gd name="T39" fmla="*/ 28 h 77"/>
                  <a:gd name="T40" fmla="*/ 19 w 108"/>
                  <a:gd name="T41" fmla="*/ 22 h 77"/>
                  <a:gd name="T42" fmla="*/ 18 w 108"/>
                  <a:gd name="T43" fmla="*/ 7 h 77"/>
                  <a:gd name="T44" fmla="*/ 16 w 108"/>
                  <a:gd name="T45" fmla="*/ 5 h 77"/>
                  <a:gd name="T46" fmla="*/ 25 w 108"/>
                  <a:gd name="T47" fmla="*/ 0 h 77"/>
                  <a:gd name="T48" fmla="*/ 36 w 108"/>
                  <a:gd name="T49" fmla="*/ 4 h 77"/>
                  <a:gd name="T50" fmla="*/ 45 w 108"/>
                  <a:gd name="T51" fmla="*/ 4 h 77"/>
                  <a:gd name="T52" fmla="*/ 49 w 108"/>
                  <a:gd name="T53" fmla="*/ 11 h 77"/>
                  <a:gd name="T54" fmla="*/ 61 w 108"/>
                  <a:gd name="T55" fmla="*/ 4 h 77"/>
                  <a:gd name="T56" fmla="*/ 68 w 108"/>
                  <a:gd name="T57" fmla="*/ 8 h 77"/>
                  <a:gd name="T58" fmla="*/ 63 w 108"/>
                  <a:gd name="T59" fmla="*/ 16 h 77"/>
                  <a:gd name="T60" fmla="*/ 71 w 108"/>
                  <a:gd name="T61" fmla="*/ 25 h 77"/>
                  <a:gd name="T62" fmla="*/ 73 w 108"/>
                  <a:gd name="T63" fmla="*/ 34 h 77"/>
                  <a:gd name="T64" fmla="*/ 81 w 108"/>
                  <a:gd name="T65" fmla="*/ 37 h 77"/>
                  <a:gd name="T66" fmla="*/ 89 w 108"/>
                  <a:gd name="T67" fmla="*/ 39 h 77"/>
                  <a:gd name="T68" fmla="*/ 95 w 108"/>
                  <a:gd name="T69" fmla="*/ 45 h 77"/>
                  <a:gd name="T70" fmla="*/ 95 w 108"/>
                  <a:gd name="T71" fmla="*/ 53 h 77"/>
                  <a:gd name="T72" fmla="*/ 108 w 108"/>
                  <a:gd name="T73" fmla="*/ 58 h 77"/>
                  <a:gd name="T74" fmla="*/ 107 w 108"/>
                  <a:gd name="T75" fmla="*/ 6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8" h="77">
                    <a:moveTo>
                      <a:pt x="107" y="68"/>
                    </a:moveTo>
                    <a:cubicBezTo>
                      <a:pt x="107" y="68"/>
                      <a:pt x="106" y="68"/>
                      <a:pt x="106" y="68"/>
                    </a:cubicBezTo>
                    <a:cubicBezTo>
                      <a:pt x="102" y="69"/>
                      <a:pt x="102" y="73"/>
                      <a:pt x="100" y="73"/>
                    </a:cubicBezTo>
                    <a:cubicBezTo>
                      <a:pt x="99" y="74"/>
                      <a:pt x="89" y="75"/>
                      <a:pt x="87" y="74"/>
                    </a:cubicBezTo>
                    <a:cubicBezTo>
                      <a:pt x="85" y="73"/>
                      <a:pt x="77" y="73"/>
                      <a:pt x="73" y="73"/>
                    </a:cubicBezTo>
                    <a:cubicBezTo>
                      <a:pt x="68" y="73"/>
                      <a:pt x="64" y="73"/>
                      <a:pt x="59" y="69"/>
                    </a:cubicBezTo>
                    <a:cubicBezTo>
                      <a:pt x="55" y="66"/>
                      <a:pt x="51" y="69"/>
                      <a:pt x="47" y="73"/>
                    </a:cubicBezTo>
                    <a:cubicBezTo>
                      <a:pt x="43" y="77"/>
                      <a:pt x="39" y="70"/>
                      <a:pt x="35" y="70"/>
                    </a:cubicBezTo>
                    <a:cubicBezTo>
                      <a:pt x="31" y="69"/>
                      <a:pt x="25" y="69"/>
                      <a:pt x="20" y="68"/>
                    </a:cubicBezTo>
                    <a:cubicBezTo>
                      <a:pt x="18" y="67"/>
                      <a:pt x="16" y="67"/>
                      <a:pt x="14" y="67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9" y="39"/>
                      <a:pt x="89" y="39"/>
                      <a:pt x="89" y="39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108" y="58"/>
                      <a:pt x="108" y="58"/>
                      <a:pt x="108" y="58"/>
                    </a:cubicBezTo>
                    <a:lnTo>
                      <a:pt x="107" y="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51" name="Костромская обл.">
                <a:extLst>
                  <a:ext uri="{FF2B5EF4-FFF2-40B4-BE49-F238E27FC236}">
                    <a16:creationId xmlns:a16="http://schemas.microsoft.com/office/drawing/2014/main" id="{625E0E5C-7D13-BD46-81A1-C4129D96C3B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23323" y="3858094"/>
                <a:ext cx="633411" cy="316551"/>
              </a:xfrm>
              <a:custGeom>
                <a:avLst/>
                <a:gdLst>
                  <a:gd name="T0" fmla="*/ 56 w 248"/>
                  <a:gd name="T1" fmla="*/ 12 h 139"/>
                  <a:gd name="T2" fmla="*/ 83 w 248"/>
                  <a:gd name="T3" fmla="*/ 2 h 139"/>
                  <a:gd name="T4" fmla="*/ 104 w 248"/>
                  <a:gd name="T5" fmla="*/ 6 h 139"/>
                  <a:gd name="T6" fmla="*/ 116 w 248"/>
                  <a:gd name="T7" fmla="*/ 0 h 139"/>
                  <a:gd name="T8" fmla="*/ 131 w 248"/>
                  <a:gd name="T9" fmla="*/ 23 h 139"/>
                  <a:gd name="T10" fmla="*/ 148 w 248"/>
                  <a:gd name="T11" fmla="*/ 27 h 139"/>
                  <a:gd name="T12" fmla="*/ 162 w 248"/>
                  <a:gd name="T13" fmla="*/ 41 h 139"/>
                  <a:gd name="T14" fmla="*/ 166 w 248"/>
                  <a:gd name="T15" fmla="*/ 52 h 139"/>
                  <a:gd name="T16" fmla="*/ 189 w 248"/>
                  <a:gd name="T17" fmla="*/ 62 h 139"/>
                  <a:gd name="T18" fmla="*/ 200 w 248"/>
                  <a:gd name="T19" fmla="*/ 81 h 139"/>
                  <a:gd name="T20" fmla="*/ 208 w 248"/>
                  <a:gd name="T21" fmla="*/ 75 h 139"/>
                  <a:gd name="T22" fmla="*/ 221 w 248"/>
                  <a:gd name="T23" fmla="*/ 79 h 139"/>
                  <a:gd name="T24" fmla="*/ 231 w 248"/>
                  <a:gd name="T25" fmla="*/ 62 h 139"/>
                  <a:gd name="T26" fmla="*/ 248 w 248"/>
                  <a:gd name="T27" fmla="*/ 79 h 139"/>
                  <a:gd name="T28" fmla="*/ 242 w 248"/>
                  <a:gd name="T29" fmla="*/ 85 h 139"/>
                  <a:gd name="T30" fmla="*/ 239 w 248"/>
                  <a:gd name="T31" fmla="*/ 121 h 139"/>
                  <a:gd name="T32" fmla="*/ 219 w 248"/>
                  <a:gd name="T33" fmla="*/ 121 h 139"/>
                  <a:gd name="T34" fmla="*/ 208 w 248"/>
                  <a:gd name="T35" fmla="*/ 127 h 139"/>
                  <a:gd name="T36" fmla="*/ 202 w 248"/>
                  <a:gd name="T37" fmla="*/ 123 h 139"/>
                  <a:gd name="T38" fmla="*/ 185 w 248"/>
                  <a:gd name="T39" fmla="*/ 127 h 139"/>
                  <a:gd name="T40" fmla="*/ 175 w 248"/>
                  <a:gd name="T41" fmla="*/ 139 h 139"/>
                  <a:gd name="T42" fmla="*/ 171 w 248"/>
                  <a:gd name="T43" fmla="*/ 133 h 139"/>
                  <a:gd name="T44" fmla="*/ 152 w 248"/>
                  <a:gd name="T45" fmla="*/ 133 h 139"/>
                  <a:gd name="T46" fmla="*/ 141 w 248"/>
                  <a:gd name="T47" fmla="*/ 116 h 139"/>
                  <a:gd name="T48" fmla="*/ 131 w 248"/>
                  <a:gd name="T49" fmla="*/ 114 h 139"/>
                  <a:gd name="T50" fmla="*/ 116 w 248"/>
                  <a:gd name="T51" fmla="*/ 125 h 139"/>
                  <a:gd name="T52" fmla="*/ 106 w 248"/>
                  <a:gd name="T53" fmla="*/ 123 h 139"/>
                  <a:gd name="T54" fmla="*/ 102 w 248"/>
                  <a:gd name="T55" fmla="*/ 131 h 139"/>
                  <a:gd name="T56" fmla="*/ 94 w 248"/>
                  <a:gd name="T57" fmla="*/ 127 h 139"/>
                  <a:gd name="T58" fmla="*/ 83 w 248"/>
                  <a:gd name="T59" fmla="*/ 127 h 139"/>
                  <a:gd name="T60" fmla="*/ 85 w 248"/>
                  <a:gd name="T61" fmla="*/ 112 h 139"/>
                  <a:gd name="T62" fmla="*/ 69 w 248"/>
                  <a:gd name="T63" fmla="*/ 102 h 139"/>
                  <a:gd name="T64" fmla="*/ 73 w 248"/>
                  <a:gd name="T65" fmla="*/ 87 h 139"/>
                  <a:gd name="T66" fmla="*/ 58 w 248"/>
                  <a:gd name="T67" fmla="*/ 87 h 139"/>
                  <a:gd name="T68" fmla="*/ 44 w 248"/>
                  <a:gd name="T69" fmla="*/ 75 h 139"/>
                  <a:gd name="T70" fmla="*/ 41 w 248"/>
                  <a:gd name="T71" fmla="*/ 64 h 139"/>
                  <a:gd name="T72" fmla="*/ 35 w 248"/>
                  <a:gd name="T73" fmla="*/ 64 h 139"/>
                  <a:gd name="T74" fmla="*/ 27 w 248"/>
                  <a:gd name="T75" fmla="*/ 73 h 139"/>
                  <a:gd name="T76" fmla="*/ 19 w 248"/>
                  <a:gd name="T77" fmla="*/ 68 h 139"/>
                  <a:gd name="T78" fmla="*/ 8 w 248"/>
                  <a:gd name="T79" fmla="*/ 68 h 139"/>
                  <a:gd name="T80" fmla="*/ 0 w 248"/>
                  <a:gd name="T81" fmla="*/ 54 h 139"/>
                  <a:gd name="T82" fmla="*/ 2 w 248"/>
                  <a:gd name="T83" fmla="*/ 50 h 139"/>
                  <a:gd name="T84" fmla="*/ 12 w 248"/>
                  <a:gd name="T85" fmla="*/ 50 h 139"/>
                  <a:gd name="T86" fmla="*/ 27 w 248"/>
                  <a:gd name="T87" fmla="*/ 33 h 139"/>
                  <a:gd name="T88" fmla="*/ 35 w 248"/>
                  <a:gd name="T89" fmla="*/ 35 h 139"/>
                  <a:gd name="T90" fmla="*/ 39 w 248"/>
                  <a:gd name="T91" fmla="*/ 25 h 139"/>
                  <a:gd name="T92" fmla="*/ 54 w 248"/>
                  <a:gd name="T93" fmla="*/ 25 h 139"/>
                  <a:gd name="T94" fmla="*/ 56 w 248"/>
                  <a:gd name="T95" fmla="*/ 1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8" h="139">
                    <a:moveTo>
                      <a:pt x="56" y="12"/>
                    </a:moveTo>
                    <a:lnTo>
                      <a:pt x="83" y="2"/>
                    </a:lnTo>
                    <a:lnTo>
                      <a:pt x="104" y="6"/>
                    </a:lnTo>
                    <a:lnTo>
                      <a:pt x="116" y="0"/>
                    </a:lnTo>
                    <a:lnTo>
                      <a:pt x="131" y="23"/>
                    </a:lnTo>
                    <a:lnTo>
                      <a:pt x="148" y="27"/>
                    </a:lnTo>
                    <a:lnTo>
                      <a:pt x="162" y="41"/>
                    </a:lnTo>
                    <a:lnTo>
                      <a:pt x="166" y="52"/>
                    </a:lnTo>
                    <a:lnTo>
                      <a:pt x="189" y="62"/>
                    </a:lnTo>
                    <a:lnTo>
                      <a:pt x="200" y="81"/>
                    </a:lnTo>
                    <a:lnTo>
                      <a:pt x="208" y="75"/>
                    </a:lnTo>
                    <a:lnTo>
                      <a:pt x="221" y="79"/>
                    </a:lnTo>
                    <a:lnTo>
                      <a:pt x="231" y="62"/>
                    </a:lnTo>
                    <a:lnTo>
                      <a:pt x="248" y="79"/>
                    </a:lnTo>
                    <a:lnTo>
                      <a:pt x="242" y="85"/>
                    </a:lnTo>
                    <a:lnTo>
                      <a:pt x="239" y="121"/>
                    </a:lnTo>
                    <a:lnTo>
                      <a:pt x="219" y="121"/>
                    </a:lnTo>
                    <a:lnTo>
                      <a:pt x="208" y="127"/>
                    </a:lnTo>
                    <a:lnTo>
                      <a:pt x="202" y="123"/>
                    </a:lnTo>
                    <a:lnTo>
                      <a:pt x="185" y="127"/>
                    </a:lnTo>
                    <a:lnTo>
                      <a:pt x="175" y="139"/>
                    </a:lnTo>
                    <a:lnTo>
                      <a:pt x="171" y="133"/>
                    </a:lnTo>
                    <a:lnTo>
                      <a:pt x="152" y="133"/>
                    </a:lnTo>
                    <a:lnTo>
                      <a:pt x="141" y="116"/>
                    </a:lnTo>
                    <a:lnTo>
                      <a:pt x="131" y="114"/>
                    </a:lnTo>
                    <a:lnTo>
                      <a:pt x="116" y="125"/>
                    </a:lnTo>
                    <a:lnTo>
                      <a:pt x="106" y="123"/>
                    </a:lnTo>
                    <a:lnTo>
                      <a:pt x="102" y="131"/>
                    </a:lnTo>
                    <a:lnTo>
                      <a:pt x="94" y="127"/>
                    </a:lnTo>
                    <a:lnTo>
                      <a:pt x="83" y="127"/>
                    </a:lnTo>
                    <a:lnTo>
                      <a:pt x="85" y="112"/>
                    </a:lnTo>
                    <a:lnTo>
                      <a:pt x="69" y="102"/>
                    </a:lnTo>
                    <a:lnTo>
                      <a:pt x="73" y="87"/>
                    </a:lnTo>
                    <a:lnTo>
                      <a:pt x="58" y="87"/>
                    </a:lnTo>
                    <a:lnTo>
                      <a:pt x="44" y="75"/>
                    </a:lnTo>
                    <a:lnTo>
                      <a:pt x="41" y="64"/>
                    </a:lnTo>
                    <a:lnTo>
                      <a:pt x="35" y="64"/>
                    </a:lnTo>
                    <a:lnTo>
                      <a:pt x="27" y="73"/>
                    </a:lnTo>
                    <a:lnTo>
                      <a:pt x="19" y="68"/>
                    </a:lnTo>
                    <a:lnTo>
                      <a:pt x="8" y="68"/>
                    </a:lnTo>
                    <a:lnTo>
                      <a:pt x="0" y="54"/>
                    </a:lnTo>
                    <a:lnTo>
                      <a:pt x="2" y="50"/>
                    </a:lnTo>
                    <a:lnTo>
                      <a:pt x="12" y="50"/>
                    </a:lnTo>
                    <a:lnTo>
                      <a:pt x="27" y="33"/>
                    </a:lnTo>
                    <a:lnTo>
                      <a:pt x="35" y="35"/>
                    </a:lnTo>
                    <a:lnTo>
                      <a:pt x="39" y="25"/>
                    </a:lnTo>
                    <a:lnTo>
                      <a:pt x="54" y="25"/>
                    </a:lnTo>
                    <a:lnTo>
                      <a:pt x="56" y="1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52" name="Кировская обл.">
                <a:extLst>
                  <a:ext uri="{FF2B5EF4-FFF2-40B4-BE49-F238E27FC236}">
                    <a16:creationId xmlns:a16="http://schemas.microsoft.com/office/drawing/2014/main" id="{2559006E-46AB-E84D-C836-9EF1E9E7B1D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96218" y="3871758"/>
                <a:ext cx="733021" cy="721918"/>
              </a:xfrm>
              <a:custGeom>
                <a:avLst/>
                <a:gdLst>
                  <a:gd name="T0" fmla="*/ 39 w 287"/>
                  <a:gd name="T1" fmla="*/ 121 h 317"/>
                  <a:gd name="T2" fmla="*/ 62 w 287"/>
                  <a:gd name="T3" fmla="*/ 121 h 317"/>
                  <a:gd name="T4" fmla="*/ 93 w 287"/>
                  <a:gd name="T5" fmla="*/ 115 h 317"/>
                  <a:gd name="T6" fmla="*/ 106 w 287"/>
                  <a:gd name="T7" fmla="*/ 67 h 317"/>
                  <a:gd name="T8" fmla="*/ 116 w 287"/>
                  <a:gd name="T9" fmla="*/ 48 h 317"/>
                  <a:gd name="T10" fmla="*/ 110 w 287"/>
                  <a:gd name="T11" fmla="*/ 25 h 317"/>
                  <a:gd name="T12" fmla="*/ 156 w 287"/>
                  <a:gd name="T13" fmla="*/ 0 h 317"/>
                  <a:gd name="T14" fmla="*/ 173 w 287"/>
                  <a:gd name="T15" fmla="*/ 27 h 317"/>
                  <a:gd name="T16" fmla="*/ 173 w 287"/>
                  <a:gd name="T17" fmla="*/ 46 h 317"/>
                  <a:gd name="T18" fmla="*/ 158 w 287"/>
                  <a:gd name="T19" fmla="*/ 62 h 317"/>
                  <a:gd name="T20" fmla="*/ 148 w 287"/>
                  <a:gd name="T21" fmla="*/ 85 h 317"/>
                  <a:gd name="T22" fmla="*/ 156 w 287"/>
                  <a:gd name="T23" fmla="*/ 104 h 317"/>
                  <a:gd name="T24" fmla="*/ 154 w 287"/>
                  <a:gd name="T25" fmla="*/ 133 h 317"/>
                  <a:gd name="T26" fmla="*/ 171 w 287"/>
                  <a:gd name="T27" fmla="*/ 127 h 317"/>
                  <a:gd name="T28" fmla="*/ 185 w 287"/>
                  <a:gd name="T29" fmla="*/ 110 h 317"/>
                  <a:gd name="T30" fmla="*/ 206 w 287"/>
                  <a:gd name="T31" fmla="*/ 125 h 317"/>
                  <a:gd name="T32" fmla="*/ 227 w 287"/>
                  <a:gd name="T33" fmla="*/ 129 h 317"/>
                  <a:gd name="T34" fmla="*/ 241 w 287"/>
                  <a:gd name="T35" fmla="*/ 121 h 317"/>
                  <a:gd name="T36" fmla="*/ 275 w 287"/>
                  <a:gd name="T37" fmla="*/ 137 h 317"/>
                  <a:gd name="T38" fmla="*/ 287 w 287"/>
                  <a:gd name="T39" fmla="*/ 162 h 317"/>
                  <a:gd name="T40" fmla="*/ 254 w 287"/>
                  <a:gd name="T41" fmla="*/ 196 h 317"/>
                  <a:gd name="T42" fmla="*/ 258 w 287"/>
                  <a:gd name="T43" fmla="*/ 213 h 317"/>
                  <a:gd name="T44" fmla="*/ 243 w 287"/>
                  <a:gd name="T45" fmla="*/ 242 h 317"/>
                  <a:gd name="T46" fmla="*/ 231 w 287"/>
                  <a:gd name="T47" fmla="*/ 225 h 317"/>
                  <a:gd name="T48" fmla="*/ 193 w 287"/>
                  <a:gd name="T49" fmla="*/ 210 h 317"/>
                  <a:gd name="T50" fmla="*/ 168 w 287"/>
                  <a:gd name="T51" fmla="*/ 254 h 317"/>
                  <a:gd name="T52" fmla="*/ 143 w 287"/>
                  <a:gd name="T53" fmla="*/ 248 h 317"/>
                  <a:gd name="T54" fmla="*/ 127 w 287"/>
                  <a:gd name="T55" fmla="*/ 281 h 317"/>
                  <a:gd name="T56" fmla="*/ 102 w 287"/>
                  <a:gd name="T57" fmla="*/ 317 h 317"/>
                  <a:gd name="T58" fmla="*/ 85 w 287"/>
                  <a:gd name="T59" fmla="*/ 279 h 317"/>
                  <a:gd name="T60" fmla="*/ 87 w 287"/>
                  <a:gd name="T61" fmla="*/ 242 h 317"/>
                  <a:gd name="T62" fmla="*/ 71 w 287"/>
                  <a:gd name="T63" fmla="*/ 221 h 317"/>
                  <a:gd name="T64" fmla="*/ 46 w 287"/>
                  <a:gd name="T65" fmla="*/ 208 h 317"/>
                  <a:gd name="T66" fmla="*/ 31 w 287"/>
                  <a:gd name="T67" fmla="*/ 213 h 317"/>
                  <a:gd name="T68" fmla="*/ 0 w 287"/>
                  <a:gd name="T69" fmla="*/ 198 h 317"/>
                  <a:gd name="T70" fmla="*/ 27 w 287"/>
                  <a:gd name="T71" fmla="*/ 177 h 317"/>
                  <a:gd name="T72" fmla="*/ 62 w 287"/>
                  <a:gd name="T73" fmla="*/ 165 h 317"/>
                  <a:gd name="T74" fmla="*/ 29 w 287"/>
                  <a:gd name="T75" fmla="*/ 133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7" h="317">
                    <a:moveTo>
                      <a:pt x="29" y="133"/>
                    </a:moveTo>
                    <a:lnTo>
                      <a:pt x="39" y="121"/>
                    </a:lnTo>
                    <a:lnTo>
                      <a:pt x="56" y="117"/>
                    </a:lnTo>
                    <a:lnTo>
                      <a:pt x="62" y="121"/>
                    </a:lnTo>
                    <a:lnTo>
                      <a:pt x="73" y="115"/>
                    </a:lnTo>
                    <a:lnTo>
                      <a:pt x="93" y="115"/>
                    </a:lnTo>
                    <a:lnTo>
                      <a:pt x="96" y="79"/>
                    </a:lnTo>
                    <a:lnTo>
                      <a:pt x="106" y="67"/>
                    </a:lnTo>
                    <a:lnTo>
                      <a:pt x="106" y="56"/>
                    </a:lnTo>
                    <a:lnTo>
                      <a:pt x="116" y="48"/>
                    </a:lnTo>
                    <a:lnTo>
                      <a:pt x="100" y="33"/>
                    </a:lnTo>
                    <a:lnTo>
                      <a:pt x="110" y="25"/>
                    </a:lnTo>
                    <a:lnTo>
                      <a:pt x="123" y="33"/>
                    </a:lnTo>
                    <a:lnTo>
                      <a:pt x="156" y="0"/>
                    </a:lnTo>
                    <a:lnTo>
                      <a:pt x="175" y="17"/>
                    </a:lnTo>
                    <a:lnTo>
                      <a:pt x="173" y="27"/>
                    </a:lnTo>
                    <a:lnTo>
                      <a:pt x="181" y="33"/>
                    </a:lnTo>
                    <a:lnTo>
                      <a:pt x="173" y="46"/>
                    </a:lnTo>
                    <a:lnTo>
                      <a:pt x="171" y="62"/>
                    </a:lnTo>
                    <a:lnTo>
                      <a:pt x="158" y="62"/>
                    </a:lnTo>
                    <a:lnTo>
                      <a:pt x="154" y="75"/>
                    </a:lnTo>
                    <a:lnTo>
                      <a:pt x="148" y="85"/>
                    </a:lnTo>
                    <a:lnTo>
                      <a:pt x="146" y="96"/>
                    </a:lnTo>
                    <a:lnTo>
                      <a:pt x="156" y="104"/>
                    </a:lnTo>
                    <a:lnTo>
                      <a:pt x="156" y="125"/>
                    </a:lnTo>
                    <a:lnTo>
                      <a:pt x="154" y="133"/>
                    </a:lnTo>
                    <a:lnTo>
                      <a:pt x="160" y="137"/>
                    </a:lnTo>
                    <a:lnTo>
                      <a:pt x="171" y="127"/>
                    </a:lnTo>
                    <a:lnTo>
                      <a:pt x="173" y="115"/>
                    </a:lnTo>
                    <a:lnTo>
                      <a:pt x="185" y="110"/>
                    </a:lnTo>
                    <a:lnTo>
                      <a:pt x="200" y="121"/>
                    </a:lnTo>
                    <a:lnTo>
                      <a:pt x="206" y="125"/>
                    </a:lnTo>
                    <a:lnTo>
                      <a:pt x="218" y="115"/>
                    </a:lnTo>
                    <a:lnTo>
                      <a:pt x="227" y="129"/>
                    </a:lnTo>
                    <a:lnTo>
                      <a:pt x="235" y="129"/>
                    </a:lnTo>
                    <a:lnTo>
                      <a:pt x="241" y="121"/>
                    </a:lnTo>
                    <a:lnTo>
                      <a:pt x="252" y="121"/>
                    </a:lnTo>
                    <a:lnTo>
                      <a:pt x="275" y="137"/>
                    </a:lnTo>
                    <a:lnTo>
                      <a:pt x="287" y="148"/>
                    </a:lnTo>
                    <a:lnTo>
                      <a:pt x="287" y="162"/>
                    </a:lnTo>
                    <a:lnTo>
                      <a:pt x="262" y="183"/>
                    </a:lnTo>
                    <a:lnTo>
                      <a:pt x="254" y="196"/>
                    </a:lnTo>
                    <a:lnTo>
                      <a:pt x="258" y="204"/>
                    </a:lnTo>
                    <a:lnTo>
                      <a:pt x="258" y="213"/>
                    </a:lnTo>
                    <a:lnTo>
                      <a:pt x="256" y="229"/>
                    </a:lnTo>
                    <a:lnTo>
                      <a:pt x="243" y="242"/>
                    </a:lnTo>
                    <a:lnTo>
                      <a:pt x="227" y="238"/>
                    </a:lnTo>
                    <a:lnTo>
                      <a:pt x="231" y="225"/>
                    </a:lnTo>
                    <a:lnTo>
                      <a:pt x="210" y="221"/>
                    </a:lnTo>
                    <a:lnTo>
                      <a:pt x="193" y="210"/>
                    </a:lnTo>
                    <a:lnTo>
                      <a:pt x="175" y="233"/>
                    </a:lnTo>
                    <a:lnTo>
                      <a:pt x="168" y="254"/>
                    </a:lnTo>
                    <a:lnTo>
                      <a:pt x="156" y="256"/>
                    </a:lnTo>
                    <a:lnTo>
                      <a:pt x="143" y="248"/>
                    </a:lnTo>
                    <a:lnTo>
                      <a:pt x="129" y="256"/>
                    </a:lnTo>
                    <a:lnTo>
                      <a:pt x="127" y="281"/>
                    </a:lnTo>
                    <a:lnTo>
                      <a:pt x="112" y="306"/>
                    </a:lnTo>
                    <a:lnTo>
                      <a:pt x="102" y="317"/>
                    </a:lnTo>
                    <a:lnTo>
                      <a:pt x="91" y="302"/>
                    </a:lnTo>
                    <a:lnTo>
                      <a:pt x="85" y="279"/>
                    </a:lnTo>
                    <a:lnTo>
                      <a:pt x="85" y="265"/>
                    </a:lnTo>
                    <a:lnTo>
                      <a:pt x="87" y="242"/>
                    </a:lnTo>
                    <a:lnTo>
                      <a:pt x="73" y="238"/>
                    </a:lnTo>
                    <a:lnTo>
                      <a:pt x="71" y="221"/>
                    </a:lnTo>
                    <a:lnTo>
                      <a:pt x="58" y="221"/>
                    </a:lnTo>
                    <a:lnTo>
                      <a:pt x="46" y="208"/>
                    </a:lnTo>
                    <a:lnTo>
                      <a:pt x="37" y="219"/>
                    </a:lnTo>
                    <a:lnTo>
                      <a:pt x="31" y="213"/>
                    </a:lnTo>
                    <a:lnTo>
                      <a:pt x="16" y="219"/>
                    </a:lnTo>
                    <a:lnTo>
                      <a:pt x="0" y="198"/>
                    </a:lnTo>
                    <a:lnTo>
                      <a:pt x="18" y="177"/>
                    </a:lnTo>
                    <a:lnTo>
                      <a:pt x="27" y="177"/>
                    </a:lnTo>
                    <a:lnTo>
                      <a:pt x="43" y="181"/>
                    </a:lnTo>
                    <a:lnTo>
                      <a:pt x="62" y="165"/>
                    </a:lnTo>
                    <a:lnTo>
                      <a:pt x="29" y="131"/>
                    </a:lnTo>
                    <a:lnTo>
                      <a:pt x="29" y="1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53" name="Кемеровская обл.">
                <a:extLst>
                  <a:ext uri="{FF2B5EF4-FFF2-40B4-BE49-F238E27FC236}">
                    <a16:creationId xmlns:a16="http://schemas.microsoft.com/office/drawing/2014/main" id="{B66FD65B-F199-BEBA-A8A2-52D7184D46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276828" y="5308761"/>
                <a:ext cx="418869" cy="655875"/>
              </a:xfrm>
              <a:custGeom>
                <a:avLst/>
                <a:gdLst>
                  <a:gd name="T0" fmla="*/ 0 w 79"/>
                  <a:gd name="T1" fmla="*/ 22 h 138"/>
                  <a:gd name="T2" fmla="*/ 6 w 79"/>
                  <a:gd name="T3" fmla="*/ 17 h 138"/>
                  <a:gd name="T4" fmla="*/ 19 w 79"/>
                  <a:gd name="T5" fmla="*/ 18 h 138"/>
                  <a:gd name="T6" fmla="*/ 31 w 79"/>
                  <a:gd name="T7" fmla="*/ 9 h 138"/>
                  <a:gd name="T8" fmla="*/ 41 w 79"/>
                  <a:gd name="T9" fmla="*/ 9 h 138"/>
                  <a:gd name="T10" fmla="*/ 43 w 79"/>
                  <a:gd name="T11" fmla="*/ 11 h 138"/>
                  <a:gd name="T12" fmla="*/ 49 w 79"/>
                  <a:gd name="T13" fmla="*/ 6 h 138"/>
                  <a:gd name="T14" fmla="*/ 53 w 79"/>
                  <a:gd name="T15" fmla="*/ 9 h 138"/>
                  <a:gd name="T16" fmla="*/ 65 w 79"/>
                  <a:gd name="T17" fmla="*/ 0 h 138"/>
                  <a:gd name="T18" fmla="*/ 67 w 79"/>
                  <a:gd name="T19" fmla="*/ 0 h 138"/>
                  <a:gd name="T20" fmla="*/ 68 w 79"/>
                  <a:gd name="T21" fmla="*/ 11 h 138"/>
                  <a:gd name="T22" fmla="*/ 75 w 79"/>
                  <a:gd name="T23" fmla="*/ 17 h 138"/>
                  <a:gd name="T24" fmla="*/ 79 w 79"/>
                  <a:gd name="T25" fmla="*/ 23 h 138"/>
                  <a:gd name="T26" fmla="*/ 79 w 79"/>
                  <a:gd name="T27" fmla="*/ 34 h 138"/>
                  <a:gd name="T28" fmla="*/ 65 w 79"/>
                  <a:gd name="T29" fmla="*/ 45 h 138"/>
                  <a:gd name="T30" fmla="*/ 69 w 79"/>
                  <a:gd name="T31" fmla="*/ 57 h 138"/>
                  <a:gd name="T32" fmla="*/ 69 w 79"/>
                  <a:gd name="T33" fmla="*/ 69 h 138"/>
                  <a:gd name="T34" fmla="*/ 62 w 79"/>
                  <a:gd name="T35" fmla="*/ 74 h 138"/>
                  <a:gd name="T36" fmla="*/ 65 w 79"/>
                  <a:gd name="T37" fmla="*/ 76 h 138"/>
                  <a:gd name="T38" fmla="*/ 71 w 79"/>
                  <a:gd name="T39" fmla="*/ 74 h 138"/>
                  <a:gd name="T40" fmla="*/ 79 w 79"/>
                  <a:gd name="T41" fmla="*/ 75 h 138"/>
                  <a:gd name="T42" fmla="*/ 75 w 79"/>
                  <a:gd name="T43" fmla="*/ 80 h 138"/>
                  <a:gd name="T44" fmla="*/ 75 w 79"/>
                  <a:gd name="T45" fmla="*/ 91 h 138"/>
                  <a:gd name="T46" fmla="*/ 68 w 79"/>
                  <a:gd name="T47" fmla="*/ 100 h 138"/>
                  <a:gd name="T48" fmla="*/ 75 w 79"/>
                  <a:gd name="T49" fmla="*/ 107 h 138"/>
                  <a:gd name="T50" fmla="*/ 72 w 79"/>
                  <a:gd name="T51" fmla="*/ 114 h 138"/>
                  <a:gd name="T52" fmla="*/ 77 w 79"/>
                  <a:gd name="T53" fmla="*/ 122 h 138"/>
                  <a:gd name="T54" fmla="*/ 67 w 79"/>
                  <a:gd name="T55" fmla="*/ 130 h 138"/>
                  <a:gd name="T56" fmla="*/ 67 w 79"/>
                  <a:gd name="T57" fmla="*/ 138 h 138"/>
                  <a:gd name="T58" fmla="*/ 62 w 79"/>
                  <a:gd name="T59" fmla="*/ 136 h 138"/>
                  <a:gd name="T60" fmla="*/ 62 w 79"/>
                  <a:gd name="T61" fmla="*/ 131 h 138"/>
                  <a:gd name="T62" fmla="*/ 57 w 79"/>
                  <a:gd name="T63" fmla="*/ 130 h 138"/>
                  <a:gd name="T64" fmla="*/ 50 w 79"/>
                  <a:gd name="T65" fmla="*/ 126 h 138"/>
                  <a:gd name="T66" fmla="*/ 44 w 79"/>
                  <a:gd name="T67" fmla="*/ 127 h 138"/>
                  <a:gd name="T68" fmla="*/ 38 w 79"/>
                  <a:gd name="T69" fmla="*/ 122 h 138"/>
                  <a:gd name="T70" fmla="*/ 36 w 79"/>
                  <a:gd name="T71" fmla="*/ 114 h 138"/>
                  <a:gd name="T72" fmla="*/ 31 w 79"/>
                  <a:gd name="T73" fmla="*/ 104 h 138"/>
                  <a:gd name="T74" fmla="*/ 38 w 79"/>
                  <a:gd name="T75" fmla="*/ 103 h 138"/>
                  <a:gd name="T76" fmla="*/ 40 w 79"/>
                  <a:gd name="T77" fmla="*/ 98 h 138"/>
                  <a:gd name="T78" fmla="*/ 27 w 79"/>
                  <a:gd name="T79" fmla="*/ 94 h 138"/>
                  <a:gd name="T80" fmla="*/ 23 w 79"/>
                  <a:gd name="T81" fmla="*/ 85 h 138"/>
                  <a:gd name="T82" fmla="*/ 20 w 79"/>
                  <a:gd name="T83" fmla="*/ 77 h 138"/>
                  <a:gd name="T84" fmla="*/ 12 w 79"/>
                  <a:gd name="T85" fmla="*/ 75 h 138"/>
                  <a:gd name="T86" fmla="*/ 9 w 79"/>
                  <a:gd name="T87" fmla="*/ 67 h 138"/>
                  <a:gd name="T88" fmla="*/ 3 w 79"/>
                  <a:gd name="T89" fmla="*/ 56 h 138"/>
                  <a:gd name="T90" fmla="*/ 5 w 79"/>
                  <a:gd name="T91" fmla="*/ 44 h 138"/>
                  <a:gd name="T92" fmla="*/ 2 w 79"/>
                  <a:gd name="T93" fmla="*/ 32 h 138"/>
                  <a:gd name="T94" fmla="*/ 0 w 79"/>
                  <a:gd name="T95" fmla="*/ 2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138">
                    <a:moveTo>
                      <a:pt x="0" y="22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9" y="57"/>
                      <a:pt x="69" y="57"/>
                      <a:pt x="69" y="57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5" y="80"/>
                      <a:pt x="75" y="80"/>
                      <a:pt x="75" y="80"/>
                    </a:cubicBezTo>
                    <a:cubicBezTo>
                      <a:pt x="75" y="91"/>
                      <a:pt x="75" y="91"/>
                      <a:pt x="75" y="91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75" y="107"/>
                      <a:pt x="75" y="107"/>
                      <a:pt x="75" y="107"/>
                    </a:cubicBezTo>
                    <a:cubicBezTo>
                      <a:pt x="72" y="114"/>
                      <a:pt x="72" y="114"/>
                      <a:pt x="72" y="114"/>
                    </a:cubicBezTo>
                    <a:cubicBezTo>
                      <a:pt x="77" y="122"/>
                      <a:pt x="77" y="122"/>
                      <a:pt x="77" y="122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8"/>
                      <a:pt x="67" y="138"/>
                      <a:pt x="67" y="138"/>
                    </a:cubicBezTo>
                    <a:cubicBezTo>
                      <a:pt x="62" y="136"/>
                      <a:pt x="62" y="136"/>
                      <a:pt x="62" y="136"/>
                    </a:cubicBezTo>
                    <a:cubicBezTo>
                      <a:pt x="62" y="131"/>
                      <a:pt x="62" y="131"/>
                      <a:pt x="62" y="131"/>
                    </a:cubicBezTo>
                    <a:cubicBezTo>
                      <a:pt x="57" y="130"/>
                      <a:pt x="57" y="130"/>
                      <a:pt x="57" y="130"/>
                    </a:cubicBezTo>
                    <a:cubicBezTo>
                      <a:pt x="50" y="126"/>
                      <a:pt x="50" y="126"/>
                      <a:pt x="50" y="126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38" y="122"/>
                      <a:pt x="38" y="122"/>
                      <a:pt x="38" y="122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8" y="103"/>
                      <a:pt x="38" y="103"/>
                      <a:pt x="38" y="103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3" y="85"/>
                      <a:pt x="23" y="85"/>
                      <a:pt x="23" y="85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5" y="45"/>
                      <a:pt x="5" y="44"/>
                    </a:cubicBezTo>
                    <a:cubicBezTo>
                      <a:pt x="5" y="44"/>
                      <a:pt x="2" y="32"/>
                      <a:pt x="2" y="32"/>
                    </a:cubicBezTo>
                    <a:lnTo>
                      <a:pt x="0" y="2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54" name="Камчатский край">
                <a:extLst>
                  <a:ext uri="{FF2B5EF4-FFF2-40B4-BE49-F238E27FC236}">
                    <a16:creationId xmlns:a16="http://schemas.microsoft.com/office/drawing/2014/main" id="{C2F4D6C0-A4CC-D5C3-F26E-2D506041706C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9869061" y="1626298"/>
                <a:ext cx="1634610" cy="2302393"/>
              </a:xfrm>
              <a:custGeom>
                <a:avLst/>
                <a:gdLst>
                  <a:gd name="T0" fmla="*/ 146 w 307"/>
                  <a:gd name="T1" fmla="*/ 31 h 485"/>
                  <a:gd name="T2" fmla="*/ 159 w 307"/>
                  <a:gd name="T3" fmla="*/ 67 h 485"/>
                  <a:gd name="T4" fmla="*/ 151 w 307"/>
                  <a:gd name="T5" fmla="*/ 84 h 485"/>
                  <a:gd name="T6" fmla="*/ 145 w 307"/>
                  <a:gd name="T7" fmla="*/ 135 h 485"/>
                  <a:gd name="T8" fmla="*/ 132 w 307"/>
                  <a:gd name="T9" fmla="*/ 144 h 485"/>
                  <a:gd name="T10" fmla="*/ 126 w 307"/>
                  <a:gd name="T11" fmla="*/ 162 h 485"/>
                  <a:gd name="T12" fmla="*/ 144 w 307"/>
                  <a:gd name="T13" fmla="*/ 193 h 485"/>
                  <a:gd name="T14" fmla="*/ 174 w 307"/>
                  <a:gd name="T15" fmla="*/ 204 h 485"/>
                  <a:gd name="T16" fmla="*/ 201 w 307"/>
                  <a:gd name="T17" fmla="*/ 222 h 485"/>
                  <a:gd name="T18" fmla="*/ 210 w 307"/>
                  <a:gd name="T19" fmla="*/ 234 h 485"/>
                  <a:gd name="T20" fmla="*/ 228 w 307"/>
                  <a:gd name="T21" fmla="*/ 260 h 485"/>
                  <a:gd name="T22" fmla="*/ 237 w 307"/>
                  <a:gd name="T23" fmla="*/ 288 h 485"/>
                  <a:gd name="T24" fmla="*/ 258 w 307"/>
                  <a:gd name="T25" fmla="*/ 325 h 485"/>
                  <a:gd name="T26" fmla="*/ 278 w 307"/>
                  <a:gd name="T27" fmla="*/ 363 h 485"/>
                  <a:gd name="T28" fmla="*/ 251 w 307"/>
                  <a:gd name="T29" fmla="*/ 388 h 485"/>
                  <a:gd name="T30" fmla="*/ 144 w 307"/>
                  <a:gd name="T31" fmla="*/ 321 h 485"/>
                  <a:gd name="T32" fmla="*/ 126 w 307"/>
                  <a:gd name="T33" fmla="*/ 281 h 485"/>
                  <a:gd name="T34" fmla="*/ 119 w 307"/>
                  <a:gd name="T35" fmla="*/ 231 h 485"/>
                  <a:gd name="T36" fmla="*/ 101 w 307"/>
                  <a:gd name="T37" fmla="*/ 181 h 485"/>
                  <a:gd name="T38" fmla="*/ 92 w 307"/>
                  <a:gd name="T39" fmla="*/ 144 h 485"/>
                  <a:gd name="T40" fmla="*/ 68 w 307"/>
                  <a:gd name="T41" fmla="*/ 113 h 485"/>
                  <a:gd name="T42" fmla="*/ 61 w 307"/>
                  <a:gd name="T43" fmla="*/ 138 h 485"/>
                  <a:gd name="T44" fmla="*/ 73 w 307"/>
                  <a:gd name="T45" fmla="*/ 158 h 485"/>
                  <a:gd name="T46" fmla="*/ 59 w 307"/>
                  <a:gd name="T47" fmla="*/ 155 h 485"/>
                  <a:gd name="T48" fmla="*/ 46 w 307"/>
                  <a:gd name="T49" fmla="*/ 140 h 485"/>
                  <a:gd name="T50" fmla="*/ 27 w 307"/>
                  <a:gd name="T51" fmla="*/ 123 h 485"/>
                  <a:gd name="T52" fmla="*/ 12 w 307"/>
                  <a:gd name="T53" fmla="*/ 115 h 485"/>
                  <a:gd name="T54" fmla="*/ 1 w 307"/>
                  <a:gd name="T55" fmla="*/ 94 h 485"/>
                  <a:gd name="T56" fmla="*/ 9 w 307"/>
                  <a:gd name="T57" fmla="*/ 80 h 485"/>
                  <a:gd name="T58" fmla="*/ 26 w 307"/>
                  <a:gd name="T59" fmla="*/ 66 h 485"/>
                  <a:gd name="T60" fmla="*/ 43 w 307"/>
                  <a:gd name="T61" fmla="*/ 48 h 485"/>
                  <a:gd name="T62" fmla="*/ 72 w 307"/>
                  <a:gd name="T63" fmla="*/ 57 h 485"/>
                  <a:gd name="T64" fmla="*/ 89 w 307"/>
                  <a:gd name="T65" fmla="*/ 57 h 485"/>
                  <a:gd name="T66" fmla="*/ 106 w 307"/>
                  <a:gd name="T67" fmla="*/ 52 h 485"/>
                  <a:gd name="T68" fmla="*/ 116 w 307"/>
                  <a:gd name="T69" fmla="*/ 22 h 485"/>
                  <a:gd name="T70" fmla="*/ 129 w 307"/>
                  <a:gd name="T71" fmla="*/ 7 h 485"/>
                  <a:gd name="T72" fmla="*/ 304 w 307"/>
                  <a:gd name="T73" fmla="*/ 479 h 485"/>
                  <a:gd name="T74" fmla="*/ 306 w 307"/>
                  <a:gd name="T75" fmla="*/ 484 h 485"/>
                  <a:gd name="T76" fmla="*/ 304 w 307"/>
                  <a:gd name="T77" fmla="*/ 479 h 485"/>
                  <a:gd name="T78" fmla="*/ 295 w 307"/>
                  <a:gd name="T79" fmla="*/ 462 h 485"/>
                  <a:gd name="T80" fmla="*/ 285 w 307"/>
                  <a:gd name="T81" fmla="*/ 433 h 485"/>
                  <a:gd name="T82" fmla="*/ 282 w 307"/>
                  <a:gd name="T83" fmla="*/ 418 h 485"/>
                  <a:gd name="T84" fmla="*/ 282 w 307"/>
                  <a:gd name="T85" fmla="*/ 202 h 485"/>
                  <a:gd name="T86" fmla="*/ 149 w 307"/>
                  <a:gd name="T87" fmla="*/ 166 h 485"/>
                  <a:gd name="T88" fmla="*/ 158 w 307"/>
                  <a:gd name="T89" fmla="*/ 188 h 485"/>
                  <a:gd name="T90" fmla="*/ 149 w 307"/>
                  <a:gd name="T91" fmla="*/ 166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7" h="485">
                    <a:moveTo>
                      <a:pt x="140" y="0"/>
                    </a:moveTo>
                    <a:cubicBezTo>
                      <a:pt x="141" y="4"/>
                      <a:pt x="143" y="7"/>
                      <a:pt x="142" y="12"/>
                    </a:cubicBezTo>
                    <a:cubicBezTo>
                      <a:pt x="142" y="17"/>
                      <a:pt x="144" y="28"/>
                      <a:pt x="146" y="31"/>
                    </a:cubicBezTo>
                    <a:cubicBezTo>
                      <a:pt x="149" y="34"/>
                      <a:pt x="152" y="39"/>
                      <a:pt x="153" y="42"/>
                    </a:cubicBezTo>
                    <a:cubicBezTo>
                      <a:pt x="154" y="46"/>
                      <a:pt x="156" y="50"/>
                      <a:pt x="157" y="54"/>
                    </a:cubicBezTo>
                    <a:cubicBezTo>
                      <a:pt x="157" y="59"/>
                      <a:pt x="158" y="65"/>
                      <a:pt x="159" y="67"/>
                    </a:cubicBezTo>
                    <a:cubicBezTo>
                      <a:pt x="160" y="69"/>
                      <a:pt x="166" y="75"/>
                      <a:pt x="169" y="76"/>
                    </a:cubicBezTo>
                    <a:cubicBezTo>
                      <a:pt x="171" y="78"/>
                      <a:pt x="169" y="81"/>
                      <a:pt x="163" y="82"/>
                    </a:cubicBezTo>
                    <a:cubicBezTo>
                      <a:pt x="157" y="82"/>
                      <a:pt x="154" y="83"/>
                      <a:pt x="151" y="84"/>
                    </a:cubicBezTo>
                    <a:cubicBezTo>
                      <a:pt x="149" y="86"/>
                      <a:pt x="143" y="88"/>
                      <a:pt x="139" y="100"/>
                    </a:cubicBezTo>
                    <a:cubicBezTo>
                      <a:pt x="136" y="113"/>
                      <a:pt x="137" y="116"/>
                      <a:pt x="140" y="122"/>
                    </a:cubicBezTo>
                    <a:cubicBezTo>
                      <a:pt x="143" y="128"/>
                      <a:pt x="145" y="135"/>
                      <a:pt x="145" y="135"/>
                    </a:cubicBezTo>
                    <a:cubicBezTo>
                      <a:pt x="145" y="135"/>
                      <a:pt x="137" y="133"/>
                      <a:pt x="136" y="131"/>
                    </a:cubicBezTo>
                    <a:cubicBezTo>
                      <a:pt x="134" y="129"/>
                      <a:pt x="128" y="126"/>
                      <a:pt x="128" y="126"/>
                    </a:cubicBezTo>
                    <a:cubicBezTo>
                      <a:pt x="128" y="126"/>
                      <a:pt x="129" y="140"/>
                      <a:pt x="132" y="144"/>
                    </a:cubicBezTo>
                    <a:cubicBezTo>
                      <a:pt x="135" y="147"/>
                      <a:pt x="137" y="147"/>
                      <a:pt x="135" y="150"/>
                    </a:cubicBezTo>
                    <a:cubicBezTo>
                      <a:pt x="132" y="152"/>
                      <a:pt x="128" y="149"/>
                      <a:pt x="127" y="155"/>
                    </a:cubicBezTo>
                    <a:cubicBezTo>
                      <a:pt x="127" y="160"/>
                      <a:pt x="128" y="160"/>
                      <a:pt x="126" y="162"/>
                    </a:cubicBezTo>
                    <a:cubicBezTo>
                      <a:pt x="123" y="163"/>
                      <a:pt x="124" y="163"/>
                      <a:pt x="126" y="168"/>
                    </a:cubicBezTo>
                    <a:cubicBezTo>
                      <a:pt x="128" y="173"/>
                      <a:pt x="135" y="175"/>
                      <a:pt x="137" y="180"/>
                    </a:cubicBezTo>
                    <a:cubicBezTo>
                      <a:pt x="138" y="184"/>
                      <a:pt x="142" y="186"/>
                      <a:pt x="144" y="193"/>
                    </a:cubicBezTo>
                    <a:cubicBezTo>
                      <a:pt x="147" y="200"/>
                      <a:pt x="152" y="213"/>
                      <a:pt x="157" y="216"/>
                    </a:cubicBezTo>
                    <a:cubicBezTo>
                      <a:pt x="161" y="220"/>
                      <a:pt x="170" y="218"/>
                      <a:pt x="169" y="214"/>
                    </a:cubicBezTo>
                    <a:cubicBezTo>
                      <a:pt x="168" y="211"/>
                      <a:pt x="169" y="205"/>
                      <a:pt x="174" y="204"/>
                    </a:cubicBezTo>
                    <a:cubicBezTo>
                      <a:pt x="178" y="203"/>
                      <a:pt x="183" y="207"/>
                      <a:pt x="183" y="211"/>
                    </a:cubicBezTo>
                    <a:cubicBezTo>
                      <a:pt x="183" y="215"/>
                      <a:pt x="186" y="217"/>
                      <a:pt x="189" y="218"/>
                    </a:cubicBezTo>
                    <a:cubicBezTo>
                      <a:pt x="192" y="220"/>
                      <a:pt x="199" y="224"/>
                      <a:pt x="201" y="222"/>
                    </a:cubicBezTo>
                    <a:cubicBezTo>
                      <a:pt x="202" y="221"/>
                      <a:pt x="207" y="219"/>
                      <a:pt x="211" y="220"/>
                    </a:cubicBezTo>
                    <a:cubicBezTo>
                      <a:pt x="214" y="222"/>
                      <a:pt x="222" y="228"/>
                      <a:pt x="218" y="231"/>
                    </a:cubicBezTo>
                    <a:cubicBezTo>
                      <a:pt x="215" y="235"/>
                      <a:pt x="211" y="234"/>
                      <a:pt x="210" y="234"/>
                    </a:cubicBezTo>
                    <a:cubicBezTo>
                      <a:pt x="209" y="234"/>
                      <a:pt x="209" y="237"/>
                      <a:pt x="210" y="241"/>
                    </a:cubicBezTo>
                    <a:cubicBezTo>
                      <a:pt x="210" y="244"/>
                      <a:pt x="213" y="245"/>
                      <a:pt x="216" y="251"/>
                    </a:cubicBezTo>
                    <a:cubicBezTo>
                      <a:pt x="219" y="256"/>
                      <a:pt x="221" y="257"/>
                      <a:pt x="228" y="260"/>
                    </a:cubicBezTo>
                    <a:cubicBezTo>
                      <a:pt x="236" y="264"/>
                      <a:pt x="243" y="260"/>
                      <a:pt x="245" y="264"/>
                    </a:cubicBezTo>
                    <a:cubicBezTo>
                      <a:pt x="246" y="268"/>
                      <a:pt x="248" y="275"/>
                      <a:pt x="245" y="278"/>
                    </a:cubicBezTo>
                    <a:cubicBezTo>
                      <a:pt x="242" y="281"/>
                      <a:pt x="237" y="278"/>
                      <a:pt x="237" y="288"/>
                    </a:cubicBezTo>
                    <a:cubicBezTo>
                      <a:pt x="238" y="297"/>
                      <a:pt x="237" y="301"/>
                      <a:pt x="240" y="305"/>
                    </a:cubicBezTo>
                    <a:cubicBezTo>
                      <a:pt x="243" y="309"/>
                      <a:pt x="264" y="317"/>
                      <a:pt x="264" y="319"/>
                    </a:cubicBezTo>
                    <a:cubicBezTo>
                      <a:pt x="265" y="322"/>
                      <a:pt x="258" y="320"/>
                      <a:pt x="258" y="325"/>
                    </a:cubicBezTo>
                    <a:cubicBezTo>
                      <a:pt x="258" y="329"/>
                      <a:pt x="258" y="331"/>
                      <a:pt x="258" y="336"/>
                    </a:cubicBezTo>
                    <a:cubicBezTo>
                      <a:pt x="258" y="342"/>
                      <a:pt x="260" y="344"/>
                      <a:pt x="263" y="348"/>
                    </a:cubicBezTo>
                    <a:cubicBezTo>
                      <a:pt x="266" y="352"/>
                      <a:pt x="276" y="357"/>
                      <a:pt x="278" y="363"/>
                    </a:cubicBezTo>
                    <a:cubicBezTo>
                      <a:pt x="280" y="370"/>
                      <a:pt x="283" y="404"/>
                      <a:pt x="283" y="404"/>
                    </a:cubicBezTo>
                    <a:cubicBezTo>
                      <a:pt x="283" y="404"/>
                      <a:pt x="276" y="400"/>
                      <a:pt x="271" y="399"/>
                    </a:cubicBezTo>
                    <a:cubicBezTo>
                      <a:pt x="266" y="398"/>
                      <a:pt x="258" y="393"/>
                      <a:pt x="251" y="388"/>
                    </a:cubicBezTo>
                    <a:cubicBezTo>
                      <a:pt x="244" y="383"/>
                      <a:pt x="240" y="387"/>
                      <a:pt x="226" y="378"/>
                    </a:cubicBezTo>
                    <a:cubicBezTo>
                      <a:pt x="212" y="369"/>
                      <a:pt x="193" y="359"/>
                      <a:pt x="182" y="353"/>
                    </a:cubicBezTo>
                    <a:cubicBezTo>
                      <a:pt x="170" y="347"/>
                      <a:pt x="151" y="329"/>
                      <a:pt x="144" y="321"/>
                    </a:cubicBezTo>
                    <a:cubicBezTo>
                      <a:pt x="137" y="313"/>
                      <a:pt x="139" y="302"/>
                      <a:pt x="135" y="297"/>
                    </a:cubicBezTo>
                    <a:cubicBezTo>
                      <a:pt x="131" y="292"/>
                      <a:pt x="124" y="290"/>
                      <a:pt x="122" y="288"/>
                    </a:cubicBezTo>
                    <a:cubicBezTo>
                      <a:pt x="120" y="285"/>
                      <a:pt x="125" y="285"/>
                      <a:pt x="126" y="281"/>
                    </a:cubicBezTo>
                    <a:cubicBezTo>
                      <a:pt x="126" y="277"/>
                      <a:pt x="122" y="274"/>
                      <a:pt x="125" y="270"/>
                    </a:cubicBezTo>
                    <a:cubicBezTo>
                      <a:pt x="128" y="266"/>
                      <a:pt x="130" y="261"/>
                      <a:pt x="128" y="258"/>
                    </a:cubicBezTo>
                    <a:cubicBezTo>
                      <a:pt x="126" y="255"/>
                      <a:pt x="125" y="237"/>
                      <a:pt x="119" y="231"/>
                    </a:cubicBezTo>
                    <a:cubicBezTo>
                      <a:pt x="113" y="226"/>
                      <a:pt x="111" y="218"/>
                      <a:pt x="111" y="212"/>
                    </a:cubicBezTo>
                    <a:cubicBezTo>
                      <a:pt x="111" y="206"/>
                      <a:pt x="110" y="201"/>
                      <a:pt x="107" y="197"/>
                    </a:cubicBezTo>
                    <a:cubicBezTo>
                      <a:pt x="104" y="192"/>
                      <a:pt x="105" y="184"/>
                      <a:pt x="101" y="181"/>
                    </a:cubicBezTo>
                    <a:cubicBezTo>
                      <a:pt x="97" y="178"/>
                      <a:pt x="98" y="176"/>
                      <a:pt x="97" y="170"/>
                    </a:cubicBezTo>
                    <a:cubicBezTo>
                      <a:pt x="97" y="163"/>
                      <a:pt x="102" y="159"/>
                      <a:pt x="98" y="155"/>
                    </a:cubicBezTo>
                    <a:cubicBezTo>
                      <a:pt x="95" y="150"/>
                      <a:pt x="92" y="147"/>
                      <a:pt x="92" y="144"/>
                    </a:cubicBezTo>
                    <a:cubicBezTo>
                      <a:pt x="91" y="140"/>
                      <a:pt x="88" y="143"/>
                      <a:pt x="83" y="139"/>
                    </a:cubicBezTo>
                    <a:cubicBezTo>
                      <a:pt x="77" y="134"/>
                      <a:pt x="69" y="128"/>
                      <a:pt x="67" y="124"/>
                    </a:cubicBezTo>
                    <a:cubicBezTo>
                      <a:pt x="66" y="120"/>
                      <a:pt x="66" y="115"/>
                      <a:pt x="68" y="113"/>
                    </a:cubicBezTo>
                    <a:cubicBezTo>
                      <a:pt x="70" y="111"/>
                      <a:pt x="70" y="107"/>
                      <a:pt x="66" y="110"/>
                    </a:cubicBezTo>
                    <a:cubicBezTo>
                      <a:pt x="62" y="113"/>
                      <a:pt x="57" y="121"/>
                      <a:pt x="56" y="125"/>
                    </a:cubicBezTo>
                    <a:cubicBezTo>
                      <a:pt x="55" y="130"/>
                      <a:pt x="56" y="133"/>
                      <a:pt x="61" y="138"/>
                    </a:cubicBezTo>
                    <a:cubicBezTo>
                      <a:pt x="66" y="143"/>
                      <a:pt x="67" y="147"/>
                      <a:pt x="72" y="145"/>
                    </a:cubicBezTo>
                    <a:cubicBezTo>
                      <a:pt x="78" y="143"/>
                      <a:pt x="80" y="149"/>
                      <a:pt x="78" y="152"/>
                    </a:cubicBezTo>
                    <a:cubicBezTo>
                      <a:pt x="75" y="154"/>
                      <a:pt x="73" y="156"/>
                      <a:pt x="73" y="158"/>
                    </a:cubicBezTo>
                    <a:cubicBezTo>
                      <a:pt x="67" y="157"/>
                      <a:pt x="67" y="157"/>
                      <a:pt x="67" y="157"/>
                    </a:cubicBezTo>
                    <a:cubicBezTo>
                      <a:pt x="67" y="153"/>
                      <a:pt x="67" y="153"/>
                      <a:pt x="67" y="153"/>
                    </a:cubicBezTo>
                    <a:cubicBezTo>
                      <a:pt x="59" y="155"/>
                      <a:pt x="59" y="155"/>
                      <a:pt x="59" y="155"/>
                    </a:cubicBezTo>
                    <a:cubicBezTo>
                      <a:pt x="57" y="144"/>
                      <a:pt x="57" y="144"/>
                      <a:pt x="57" y="144"/>
                    </a:cubicBezTo>
                    <a:cubicBezTo>
                      <a:pt x="54" y="138"/>
                      <a:pt x="54" y="138"/>
                      <a:pt x="54" y="138"/>
                    </a:cubicBezTo>
                    <a:cubicBezTo>
                      <a:pt x="46" y="140"/>
                      <a:pt x="46" y="140"/>
                      <a:pt x="46" y="140"/>
                    </a:cubicBezTo>
                    <a:cubicBezTo>
                      <a:pt x="37" y="135"/>
                      <a:pt x="37" y="135"/>
                      <a:pt x="37" y="135"/>
                    </a:cubicBezTo>
                    <a:cubicBezTo>
                      <a:pt x="34" y="130"/>
                      <a:pt x="34" y="130"/>
                      <a:pt x="34" y="130"/>
                    </a:cubicBezTo>
                    <a:cubicBezTo>
                      <a:pt x="27" y="123"/>
                      <a:pt x="27" y="123"/>
                      <a:pt x="27" y="123"/>
                    </a:cubicBezTo>
                    <a:cubicBezTo>
                      <a:pt x="20" y="123"/>
                      <a:pt x="20" y="123"/>
                      <a:pt x="20" y="123"/>
                    </a:cubicBezTo>
                    <a:cubicBezTo>
                      <a:pt x="19" y="119"/>
                      <a:pt x="19" y="119"/>
                      <a:pt x="19" y="119"/>
                    </a:cubicBezTo>
                    <a:cubicBezTo>
                      <a:pt x="12" y="115"/>
                      <a:pt x="12" y="115"/>
                      <a:pt x="12" y="115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1" y="94"/>
                      <a:pt x="1" y="94"/>
                      <a:pt x="1" y="9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14" y="82"/>
                      <a:pt x="14" y="82"/>
                      <a:pt x="14" y="82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72" y="57"/>
                      <a:pt x="72" y="57"/>
                      <a:pt x="72" y="57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89" y="57"/>
                      <a:pt x="89" y="57"/>
                      <a:pt x="89" y="57"/>
                    </a:cubicBezTo>
                    <a:cubicBezTo>
                      <a:pt x="98" y="51"/>
                      <a:pt x="98" y="51"/>
                      <a:pt x="98" y="51"/>
                    </a:cubicBezTo>
                    <a:cubicBezTo>
                      <a:pt x="101" y="54"/>
                      <a:pt x="101" y="54"/>
                      <a:pt x="101" y="54"/>
                    </a:cubicBezTo>
                    <a:cubicBezTo>
                      <a:pt x="106" y="52"/>
                      <a:pt x="106" y="52"/>
                      <a:pt x="106" y="52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16" y="22"/>
                      <a:pt x="116" y="22"/>
                      <a:pt x="116" y="22"/>
                    </a:cubicBezTo>
                    <a:cubicBezTo>
                      <a:pt x="119" y="4"/>
                      <a:pt x="119" y="4"/>
                      <a:pt x="119" y="4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29" y="7"/>
                      <a:pt x="129" y="7"/>
                      <a:pt x="129" y="7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40" y="0"/>
                      <a:pt x="140" y="0"/>
                      <a:pt x="140" y="0"/>
                    </a:cubicBezTo>
                    <a:close/>
                    <a:moveTo>
                      <a:pt x="304" y="479"/>
                    </a:moveTo>
                    <a:cubicBezTo>
                      <a:pt x="304" y="478"/>
                      <a:pt x="304" y="478"/>
                      <a:pt x="305" y="478"/>
                    </a:cubicBezTo>
                    <a:cubicBezTo>
                      <a:pt x="306" y="478"/>
                      <a:pt x="306" y="478"/>
                      <a:pt x="306" y="479"/>
                    </a:cubicBezTo>
                    <a:cubicBezTo>
                      <a:pt x="307" y="481"/>
                      <a:pt x="306" y="484"/>
                      <a:pt x="306" y="484"/>
                    </a:cubicBezTo>
                    <a:cubicBezTo>
                      <a:pt x="306" y="485"/>
                      <a:pt x="306" y="485"/>
                      <a:pt x="305" y="485"/>
                    </a:cubicBezTo>
                    <a:cubicBezTo>
                      <a:pt x="305" y="485"/>
                      <a:pt x="304" y="484"/>
                      <a:pt x="304" y="484"/>
                    </a:cubicBezTo>
                    <a:cubicBezTo>
                      <a:pt x="304" y="484"/>
                      <a:pt x="305" y="481"/>
                      <a:pt x="304" y="479"/>
                    </a:cubicBezTo>
                    <a:close/>
                    <a:moveTo>
                      <a:pt x="295" y="455"/>
                    </a:moveTo>
                    <a:cubicBezTo>
                      <a:pt x="298" y="456"/>
                      <a:pt x="306" y="462"/>
                      <a:pt x="302" y="463"/>
                    </a:cubicBezTo>
                    <a:cubicBezTo>
                      <a:pt x="299" y="464"/>
                      <a:pt x="296" y="465"/>
                      <a:pt x="295" y="462"/>
                    </a:cubicBezTo>
                    <a:cubicBezTo>
                      <a:pt x="294" y="458"/>
                      <a:pt x="295" y="455"/>
                      <a:pt x="295" y="455"/>
                    </a:cubicBezTo>
                    <a:close/>
                    <a:moveTo>
                      <a:pt x="282" y="418"/>
                    </a:moveTo>
                    <a:cubicBezTo>
                      <a:pt x="282" y="422"/>
                      <a:pt x="287" y="427"/>
                      <a:pt x="285" y="433"/>
                    </a:cubicBezTo>
                    <a:cubicBezTo>
                      <a:pt x="283" y="440"/>
                      <a:pt x="289" y="443"/>
                      <a:pt x="290" y="437"/>
                    </a:cubicBezTo>
                    <a:cubicBezTo>
                      <a:pt x="292" y="431"/>
                      <a:pt x="294" y="426"/>
                      <a:pt x="289" y="421"/>
                    </a:cubicBezTo>
                    <a:cubicBezTo>
                      <a:pt x="285" y="415"/>
                      <a:pt x="282" y="418"/>
                      <a:pt x="282" y="418"/>
                    </a:cubicBezTo>
                    <a:close/>
                    <a:moveTo>
                      <a:pt x="263" y="195"/>
                    </a:moveTo>
                    <a:cubicBezTo>
                      <a:pt x="263" y="195"/>
                      <a:pt x="260" y="198"/>
                      <a:pt x="261" y="201"/>
                    </a:cubicBezTo>
                    <a:cubicBezTo>
                      <a:pt x="261" y="204"/>
                      <a:pt x="278" y="203"/>
                      <a:pt x="282" y="202"/>
                    </a:cubicBezTo>
                    <a:cubicBezTo>
                      <a:pt x="286" y="200"/>
                      <a:pt x="280" y="195"/>
                      <a:pt x="278" y="196"/>
                    </a:cubicBezTo>
                    <a:cubicBezTo>
                      <a:pt x="275" y="196"/>
                      <a:pt x="265" y="195"/>
                      <a:pt x="263" y="195"/>
                    </a:cubicBezTo>
                    <a:close/>
                    <a:moveTo>
                      <a:pt x="149" y="166"/>
                    </a:moveTo>
                    <a:cubicBezTo>
                      <a:pt x="148" y="169"/>
                      <a:pt x="149" y="176"/>
                      <a:pt x="151" y="179"/>
                    </a:cubicBezTo>
                    <a:cubicBezTo>
                      <a:pt x="151" y="180"/>
                      <a:pt x="153" y="180"/>
                      <a:pt x="154" y="181"/>
                    </a:cubicBezTo>
                    <a:cubicBezTo>
                      <a:pt x="157" y="183"/>
                      <a:pt x="155" y="188"/>
                      <a:pt x="158" y="188"/>
                    </a:cubicBezTo>
                    <a:cubicBezTo>
                      <a:pt x="160" y="189"/>
                      <a:pt x="159" y="181"/>
                      <a:pt x="159" y="174"/>
                    </a:cubicBezTo>
                    <a:cubicBezTo>
                      <a:pt x="158" y="168"/>
                      <a:pt x="159" y="167"/>
                      <a:pt x="157" y="167"/>
                    </a:cubicBezTo>
                    <a:cubicBezTo>
                      <a:pt x="154" y="166"/>
                      <a:pt x="149" y="166"/>
                      <a:pt x="149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55" name="Калужская обл.">
                <a:extLst>
                  <a:ext uri="{FF2B5EF4-FFF2-40B4-BE49-F238E27FC236}">
                    <a16:creationId xmlns:a16="http://schemas.microsoft.com/office/drawing/2014/main" id="{A489B8C5-0DC3-CDBD-3B09-4157B56D855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08572" y="3915028"/>
                <a:ext cx="362679" cy="218625"/>
              </a:xfrm>
              <a:custGeom>
                <a:avLst/>
                <a:gdLst>
                  <a:gd name="T0" fmla="*/ 0 w 142"/>
                  <a:gd name="T1" fmla="*/ 14 h 96"/>
                  <a:gd name="T2" fmla="*/ 4 w 142"/>
                  <a:gd name="T3" fmla="*/ 10 h 96"/>
                  <a:gd name="T4" fmla="*/ 12 w 142"/>
                  <a:gd name="T5" fmla="*/ 8 h 96"/>
                  <a:gd name="T6" fmla="*/ 19 w 142"/>
                  <a:gd name="T7" fmla="*/ 0 h 96"/>
                  <a:gd name="T8" fmla="*/ 31 w 142"/>
                  <a:gd name="T9" fmla="*/ 0 h 96"/>
                  <a:gd name="T10" fmla="*/ 40 w 142"/>
                  <a:gd name="T11" fmla="*/ 16 h 96"/>
                  <a:gd name="T12" fmla="*/ 50 w 142"/>
                  <a:gd name="T13" fmla="*/ 12 h 96"/>
                  <a:gd name="T14" fmla="*/ 65 w 142"/>
                  <a:gd name="T15" fmla="*/ 25 h 96"/>
                  <a:gd name="T16" fmla="*/ 81 w 142"/>
                  <a:gd name="T17" fmla="*/ 14 h 96"/>
                  <a:gd name="T18" fmla="*/ 104 w 142"/>
                  <a:gd name="T19" fmla="*/ 16 h 96"/>
                  <a:gd name="T20" fmla="*/ 121 w 142"/>
                  <a:gd name="T21" fmla="*/ 33 h 96"/>
                  <a:gd name="T22" fmla="*/ 133 w 142"/>
                  <a:gd name="T23" fmla="*/ 35 h 96"/>
                  <a:gd name="T24" fmla="*/ 142 w 142"/>
                  <a:gd name="T25" fmla="*/ 50 h 96"/>
                  <a:gd name="T26" fmla="*/ 131 w 142"/>
                  <a:gd name="T27" fmla="*/ 62 h 96"/>
                  <a:gd name="T28" fmla="*/ 131 w 142"/>
                  <a:gd name="T29" fmla="*/ 81 h 96"/>
                  <a:gd name="T30" fmla="*/ 127 w 142"/>
                  <a:gd name="T31" fmla="*/ 77 h 96"/>
                  <a:gd name="T32" fmla="*/ 123 w 142"/>
                  <a:gd name="T33" fmla="*/ 83 h 96"/>
                  <a:gd name="T34" fmla="*/ 112 w 142"/>
                  <a:gd name="T35" fmla="*/ 73 h 96"/>
                  <a:gd name="T36" fmla="*/ 104 w 142"/>
                  <a:gd name="T37" fmla="*/ 75 h 96"/>
                  <a:gd name="T38" fmla="*/ 104 w 142"/>
                  <a:gd name="T39" fmla="*/ 87 h 96"/>
                  <a:gd name="T40" fmla="*/ 98 w 142"/>
                  <a:gd name="T41" fmla="*/ 87 h 96"/>
                  <a:gd name="T42" fmla="*/ 81 w 142"/>
                  <a:gd name="T43" fmla="*/ 75 h 96"/>
                  <a:gd name="T44" fmla="*/ 71 w 142"/>
                  <a:gd name="T45" fmla="*/ 77 h 96"/>
                  <a:gd name="T46" fmla="*/ 67 w 142"/>
                  <a:gd name="T47" fmla="*/ 85 h 96"/>
                  <a:gd name="T48" fmla="*/ 54 w 142"/>
                  <a:gd name="T49" fmla="*/ 83 h 96"/>
                  <a:gd name="T50" fmla="*/ 44 w 142"/>
                  <a:gd name="T51" fmla="*/ 96 h 96"/>
                  <a:gd name="T52" fmla="*/ 42 w 142"/>
                  <a:gd name="T53" fmla="*/ 93 h 96"/>
                  <a:gd name="T54" fmla="*/ 27 w 142"/>
                  <a:gd name="T55" fmla="*/ 93 h 96"/>
                  <a:gd name="T56" fmla="*/ 12 w 142"/>
                  <a:gd name="T57" fmla="*/ 87 h 96"/>
                  <a:gd name="T58" fmla="*/ 12 w 142"/>
                  <a:gd name="T59" fmla="*/ 79 h 96"/>
                  <a:gd name="T60" fmla="*/ 2 w 142"/>
                  <a:gd name="T61" fmla="*/ 68 h 96"/>
                  <a:gd name="T62" fmla="*/ 0 w 142"/>
                  <a:gd name="T63" fmla="*/ 60 h 96"/>
                  <a:gd name="T64" fmla="*/ 8 w 142"/>
                  <a:gd name="T65" fmla="*/ 54 h 96"/>
                  <a:gd name="T66" fmla="*/ 8 w 142"/>
                  <a:gd name="T67" fmla="*/ 41 h 96"/>
                  <a:gd name="T68" fmla="*/ 6 w 142"/>
                  <a:gd name="T69" fmla="*/ 31 h 96"/>
                  <a:gd name="T70" fmla="*/ 4 w 142"/>
                  <a:gd name="T71" fmla="*/ 14 h 96"/>
                  <a:gd name="T72" fmla="*/ 0 w 142"/>
                  <a:gd name="T73" fmla="*/ 1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2" h="96">
                    <a:moveTo>
                      <a:pt x="0" y="14"/>
                    </a:moveTo>
                    <a:lnTo>
                      <a:pt x="4" y="10"/>
                    </a:lnTo>
                    <a:lnTo>
                      <a:pt x="12" y="8"/>
                    </a:lnTo>
                    <a:lnTo>
                      <a:pt x="19" y="0"/>
                    </a:lnTo>
                    <a:lnTo>
                      <a:pt x="31" y="0"/>
                    </a:lnTo>
                    <a:lnTo>
                      <a:pt x="40" y="16"/>
                    </a:lnTo>
                    <a:lnTo>
                      <a:pt x="50" y="12"/>
                    </a:lnTo>
                    <a:lnTo>
                      <a:pt x="65" y="25"/>
                    </a:lnTo>
                    <a:lnTo>
                      <a:pt x="81" y="14"/>
                    </a:lnTo>
                    <a:lnTo>
                      <a:pt x="104" y="16"/>
                    </a:lnTo>
                    <a:lnTo>
                      <a:pt x="121" y="33"/>
                    </a:lnTo>
                    <a:lnTo>
                      <a:pt x="133" y="35"/>
                    </a:lnTo>
                    <a:lnTo>
                      <a:pt x="142" y="50"/>
                    </a:lnTo>
                    <a:lnTo>
                      <a:pt x="131" y="62"/>
                    </a:lnTo>
                    <a:lnTo>
                      <a:pt x="131" y="81"/>
                    </a:lnTo>
                    <a:lnTo>
                      <a:pt x="127" y="77"/>
                    </a:lnTo>
                    <a:lnTo>
                      <a:pt x="123" y="83"/>
                    </a:lnTo>
                    <a:lnTo>
                      <a:pt x="112" y="73"/>
                    </a:lnTo>
                    <a:lnTo>
                      <a:pt x="104" y="75"/>
                    </a:lnTo>
                    <a:lnTo>
                      <a:pt x="104" y="87"/>
                    </a:lnTo>
                    <a:lnTo>
                      <a:pt x="98" y="87"/>
                    </a:lnTo>
                    <a:lnTo>
                      <a:pt x="81" y="75"/>
                    </a:lnTo>
                    <a:lnTo>
                      <a:pt x="71" y="77"/>
                    </a:lnTo>
                    <a:lnTo>
                      <a:pt x="67" y="85"/>
                    </a:lnTo>
                    <a:lnTo>
                      <a:pt x="54" y="83"/>
                    </a:lnTo>
                    <a:lnTo>
                      <a:pt x="44" y="96"/>
                    </a:lnTo>
                    <a:lnTo>
                      <a:pt x="42" y="93"/>
                    </a:lnTo>
                    <a:lnTo>
                      <a:pt x="27" y="93"/>
                    </a:lnTo>
                    <a:lnTo>
                      <a:pt x="12" y="87"/>
                    </a:lnTo>
                    <a:lnTo>
                      <a:pt x="12" y="79"/>
                    </a:lnTo>
                    <a:lnTo>
                      <a:pt x="2" y="68"/>
                    </a:lnTo>
                    <a:lnTo>
                      <a:pt x="0" y="60"/>
                    </a:lnTo>
                    <a:lnTo>
                      <a:pt x="8" y="54"/>
                    </a:lnTo>
                    <a:lnTo>
                      <a:pt x="8" y="41"/>
                    </a:lnTo>
                    <a:lnTo>
                      <a:pt x="6" y="31"/>
                    </a:lnTo>
                    <a:lnTo>
                      <a:pt x="4" y="14"/>
                    </a:lnTo>
                    <a:lnTo>
                      <a:pt x="0" y="1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56" name="Калининградская обл.">
                <a:extLst>
                  <a:ext uri="{FF2B5EF4-FFF2-40B4-BE49-F238E27FC236}">
                    <a16:creationId xmlns:a16="http://schemas.microsoft.com/office/drawing/2014/main" id="{6CEE2277-650C-DED8-59DA-A57BFE7B88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3518" y="2996713"/>
                <a:ext cx="199088" cy="238726"/>
              </a:xfrm>
              <a:custGeom>
                <a:avLst/>
                <a:gdLst>
                  <a:gd name="connsiteX0" fmla="*/ 102918 w 495348"/>
                  <a:gd name="connsiteY0" fmla="*/ 5220 h 574304"/>
                  <a:gd name="connsiteX1" fmla="*/ 83868 w 495348"/>
                  <a:gd name="connsiteY1" fmla="*/ 12840 h 574304"/>
                  <a:gd name="connsiteX2" fmla="*/ 72438 w 495348"/>
                  <a:gd name="connsiteY2" fmla="*/ 24270 h 574304"/>
                  <a:gd name="connsiteX3" fmla="*/ 41958 w 495348"/>
                  <a:gd name="connsiteY3" fmla="*/ 43320 h 574304"/>
                  <a:gd name="connsiteX4" fmla="*/ 38148 w 495348"/>
                  <a:gd name="connsiteY4" fmla="*/ 58560 h 574304"/>
                  <a:gd name="connsiteX5" fmla="*/ 15288 w 495348"/>
                  <a:gd name="connsiteY5" fmla="*/ 89040 h 574304"/>
                  <a:gd name="connsiteX6" fmla="*/ 11478 w 495348"/>
                  <a:gd name="connsiteY6" fmla="*/ 100470 h 574304"/>
                  <a:gd name="connsiteX7" fmla="*/ 48 w 495348"/>
                  <a:gd name="connsiteY7" fmla="*/ 115710 h 574304"/>
                  <a:gd name="connsiteX8" fmla="*/ 7668 w 495348"/>
                  <a:gd name="connsiteY8" fmla="*/ 127140 h 574304"/>
                  <a:gd name="connsiteX9" fmla="*/ 22908 w 495348"/>
                  <a:gd name="connsiteY9" fmla="*/ 153810 h 574304"/>
                  <a:gd name="connsiteX10" fmla="*/ 26718 w 495348"/>
                  <a:gd name="connsiteY10" fmla="*/ 180480 h 574304"/>
                  <a:gd name="connsiteX11" fmla="*/ 30528 w 495348"/>
                  <a:gd name="connsiteY11" fmla="*/ 191910 h 574304"/>
                  <a:gd name="connsiteX12" fmla="*/ 34338 w 495348"/>
                  <a:gd name="connsiteY12" fmla="*/ 207150 h 574304"/>
                  <a:gd name="connsiteX13" fmla="*/ 41958 w 495348"/>
                  <a:gd name="connsiteY13" fmla="*/ 230010 h 574304"/>
                  <a:gd name="connsiteX14" fmla="*/ 61008 w 495348"/>
                  <a:gd name="connsiteY14" fmla="*/ 268110 h 574304"/>
                  <a:gd name="connsiteX15" fmla="*/ 72438 w 495348"/>
                  <a:gd name="connsiteY15" fmla="*/ 287160 h 574304"/>
                  <a:gd name="connsiteX16" fmla="*/ 80058 w 495348"/>
                  <a:gd name="connsiteY16" fmla="*/ 302400 h 574304"/>
                  <a:gd name="connsiteX17" fmla="*/ 99108 w 495348"/>
                  <a:gd name="connsiteY17" fmla="*/ 329070 h 574304"/>
                  <a:gd name="connsiteX18" fmla="*/ 106728 w 495348"/>
                  <a:gd name="connsiteY18" fmla="*/ 340500 h 574304"/>
                  <a:gd name="connsiteX19" fmla="*/ 121968 w 495348"/>
                  <a:gd name="connsiteY19" fmla="*/ 386220 h 574304"/>
                  <a:gd name="connsiteX20" fmla="*/ 179118 w 495348"/>
                  <a:gd name="connsiteY20" fmla="*/ 435750 h 574304"/>
                  <a:gd name="connsiteX21" fmla="*/ 190548 w 495348"/>
                  <a:gd name="connsiteY21" fmla="*/ 443370 h 574304"/>
                  <a:gd name="connsiteX22" fmla="*/ 205788 w 495348"/>
                  <a:gd name="connsiteY22" fmla="*/ 458610 h 574304"/>
                  <a:gd name="connsiteX23" fmla="*/ 236268 w 495348"/>
                  <a:gd name="connsiteY23" fmla="*/ 477660 h 574304"/>
                  <a:gd name="connsiteX24" fmla="*/ 297228 w 495348"/>
                  <a:gd name="connsiteY24" fmla="*/ 531000 h 574304"/>
                  <a:gd name="connsiteX25" fmla="*/ 320088 w 495348"/>
                  <a:gd name="connsiteY25" fmla="*/ 542430 h 574304"/>
                  <a:gd name="connsiteX26" fmla="*/ 331518 w 495348"/>
                  <a:gd name="connsiteY26" fmla="*/ 553860 h 574304"/>
                  <a:gd name="connsiteX27" fmla="*/ 342948 w 495348"/>
                  <a:gd name="connsiteY27" fmla="*/ 561480 h 574304"/>
                  <a:gd name="connsiteX28" fmla="*/ 350568 w 495348"/>
                  <a:gd name="connsiteY28" fmla="*/ 572910 h 574304"/>
                  <a:gd name="connsiteX29" fmla="*/ 445818 w 495348"/>
                  <a:gd name="connsiteY29" fmla="*/ 565290 h 574304"/>
                  <a:gd name="connsiteX30" fmla="*/ 461058 w 495348"/>
                  <a:gd name="connsiteY30" fmla="*/ 553860 h 574304"/>
                  <a:gd name="connsiteX31" fmla="*/ 472488 w 495348"/>
                  <a:gd name="connsiteY31" fmla="*/ 519570 h 574304"/>
                  <a:gd name="connsiteX32" fmla="*/ 480108 w 495348"/>
                  <a:gd name="connsiteY32" fmla="*/ 504330 h 574304"/>
                  <a:gd name="connsiteX33" fmla="*/ 487728 w 495348"/>
                  <a:gd name="connsiteY33" fmla="*/ 477660 h 574304"/>
                  <a:gd name="connsiteX34" fmla="*/ 491538 w 495348"/>
                  <a:gd name="connsiteY34" fmla="*/ 447180 h 574304"/>
                  <a:gd name="connsiteX35" fmla="*/ 495348 w 495348"/>
                  <a:gd name="connsiteY35" fmla="*/ 435750 h 574304"/>
                  <a:gd name="connsiteX36" fmla="*/ 480108 w 495348"/>
                  <a:gd name="connsiteY36" fmla="*/ 401460 h 574304"/>
                  <a:gd name="connsiteX37" fmla="*/ 472488 w 495348"/>
                  <a:gd name="connsiteY37" fmla="*/ 386220 h 574304"/>
                  <a:gd name="connsiteX38" fmla="*/ 453438 w 495348"/>
                  <a:gd name="connsiteY38" fmla="*/ 378600 h 574304"/>
                  <a:gd name="connsiteX39" fmla="*/ 442008 w 495348"/>
                  <a:gd name="connsiteY39" fmla="*/ 367170 h 574304"/>
                  <a:gd name="connsiteX40" fmla="*/ 415338 w 495348"/>
                  <a:gd name="connsiteY40" fmla="*/ 359550 h 574304"/>
                  <a:gd name="connsiteX41" fmla="*/ 365808 w 495348"/>
                  <a:gd name="connsiteY41" fmla="*/ 332880 h 574304"/>
                  <a:gd name="connsiteX42" fmla="*/ 365808 w 495348"/>
                  <a:gd name="connsiteY42" fmla="*/ 245250 h 574304"/>
                  <a:gd name="connsiteX43" fmla="*/ 327708 w 495348"/>
                  <a:gd name="connsiteY43" fmla="*/ 241440 h 574304"/>
                  <a:gd name="connsiteX44" fmla="*/ 304848 w 495348"/>
                  <a:gd name="connsiteY44" fmla="*/ 230010 h 574304"/>
                  <a:gd name="connsiteX45" fmla="*/ 293418 w 495348"/>
                  <a:gd name="connsiteY45" fmla="*/ 226200 h 574304"/>
                  <a:gd name="connsiteX46" fmla="*/ 278178 w 495348"/>
                  <a:gd name="connsiteY46" fmla="*/ 218580 h 574304"/>
                  <a:gd name="connsiteX47" fmla="*/ 270558 w 495348"/>
                  <a:gd name="connsiteY47" fmla="*/ 207150 h 574304"/>
                  <a:gd name="connsiteX48" fmla="*/ 262938 w 495348"/>
                  <a:gd name="connsiteY48" fmla="*/ 188100 h 574304"/>
                  <a:gd name="connsiteX49" fmla="*/ 251508 w 495348"/>
                  <a:gd name="connsiteY49" fmla="*/ 176670 h 574304"/>
                  <a:gd name="connsiteX50" fmla="*/ 243888 w 495348"/>
                  <a:gd name="connsiteY50" fmla="*/ 130950 h 574304"/>
                  <a:gd name="connsiteX51" fmla="*/ 236268 w 495348"/>
                  <a:gd name="connsiteY51" fmla="*/ 108090 h 574304"/>
                  <a:gd name="connsiteX52" fmla="*/ 224838 w 495348"/>
                  <a:gd name="connsiteY52" fmla="*/ 92850 h 574304"/>
                  <a:gd name="connsiteX53" fmla="*/ 221028 w 495348"/>
                  <a:gd name="connsiteY53" fmla="*/ 73800 h 574304"/>
                  <a:gd name="connsiteX54" fmla="*/ 209598 w 495348"/>
                  <a:gd name="connsiteY54" fmla="*/ 54750 h 574304"/>
                  <a:gd name="connsiteX55" fmla="*/ 163878 w 495348"/>
                  <a:gd name="connsiteY55" fmla="*/ 16650 h 574304"/>
                  <a:gd name="connsiteX56" fmla="*/ 144828 w 495348"/>
                  <a:gd name="connsiteY56" fmla="*/ 9030 h 574304"/>
                  <a:gd name="connsiteX57" fmla="*/ 133398 w 495348"/>
                  <a:gd name="connsiteY57" fmla="*/ 1410 h 574304"/>
                  <a:gd name="connsiteX58" fmla="*/ 102918 w 495348"/>
                  <a:gd name="connsiteY58" fmla="*/ 5220 h 574304"/>
                  <a:gd name="connsiteX0" fmla="*/ 102918 w 495348"/>
                  <a:gd name="connsiteY0" fmla="*/ 5220 h 594260"/>
                  <a:gd name="connsiteX1" fmla="*/ 83868 w 495348"/>
                  <a:gd name="connsiteY1" fmla="*/ 12840 h 594260"/>
                  <a:gd name="connsiteX2" fmla="*/ 72438 w 495348"/>
                  <a:gd name="connsiteY2" fmla="*/ 24270 h 594260"/>
                  <a:gd name="connsiteX3" fmla="*/ 41958 w 495348"/>
                  <a:gd name="connsiteY3" fmla="*/ 43320 h 594260"/>
                  <a:gd name="connsiteX4" fmla="*/ 38148 w 495348"/>
                  <a:gd name="connsiteY4" fmla="*/ 58560 h 594260"/>
                  <a:gd name="connsiteX5" fmla="*/ 15288 w 495348"/>
                  <a:gd name="connsiteY5" fmla="*/ 89040 h 594260"/>
                  <a:gd name="connsiteX6" fmla="*/ 11478 w 495348"/>
                  <a:gd name="connsiteY6" fmla="*/ 100470 h 594260"/>
                  <a:gd name="connsiteX7" fmla="*/ 48 w 495348"/>
                  <a:gd name="connsiteY7" fmla="*/ 115710 h 594260"/>
                  <a:gd name="connsiteX8" fmla="*/ 7668 w 495348"/>
                  <a:gd name="connsiteY8" fmla="*/ 127140 h 594260"/>
                  <a:gd name="connsiteX9" fmla="*/ 22908 w 495348"/>
                  <a:gd name="connsiteY9" fmla="*/ 153810 h 594260"/>
                  <a:gd name="connsiteX10" fmla="*/ 26718 w 495348"/>
                  <a:gd name="connsiteY10" fmla="*/ 180480 h 594260"/>
                  <a:gd name="connsiteX11" fmla="*/ 30528 w 495348"/>
                  <a:gd name="connsiteY11" fmla="*/ 191910 h 594260"/>
                  <a:gd name="connsiteX12" fmla="*/ 34338 w 495348"/>
                  <a:gd name="connsiteY12" fmla="*/ 207150 h 594260"/>
                  <a:gd name="connsiteX13" fmla="*/ 41958 w 495348"/>
                  <a:gd name="connsiteY13" fmla="*/ 230010 h 594260"/>
                  <a:gd name="connsiteX14" fmla="*/ 61008 w 495348"/>
                  <a:gd name="connsiteY14" fmla="*/ 268110 h 594260"/>
                  <a:gd name="connsiteX15" fmla="*/ 72438 w 495348"/>
                  <a:gd name="connsiteY15" fmla="*/ 287160 h 594260"/>
                  <a:gd name="connsiteX16" fmla="*/ 80058 w 495348"/>
                  <a:gd name="connsiteY16" fmla="*/ 302400 h 594260"/>
                  <a:gd name="connsiteX17" fmla="*/ 99108 w 495348"/>
                  <a:gd name="connsiteY17" fmla="*/ 329070 h 594260"/>
                  <a:gd name="connsiteX18" fmla="*/ 106728 w 495348"/>
                  <a:gd name="connsiteY18" fmla="*/ 340500 h 594260"/>
                  <a:gd name="connsiteX19" fmla="*/ 121968 w 495348"/>
                  <a:gd name="connsiteY19" fmla="*/ 386220 h 594260"/>
                  <a:gd name="connsiteX20" fmla="*/ 179118 w 495348"/>
                  <a:gd name="connsiteY20" fmla="*/ 435750 h 594260"/>
                  <a:gd name="connsiteX21" fmla="*/ 190548 w 495348"/>
                  <a:gd name="connsiteY21" fmla="*/ 443370 h 594260"/>
                  <a:gd name="connsiteX22" fmla="*/ 205788 w 495348"/>
                  <a:gd name="connsiteY22" fmla="*/ 458610 h 594260"/>
                  <a:gd name="connsiteX23" fmla="*/ 236268 w 495348"/>
                  <a:gd name="connsiteY23" fmla="*/ 477660 h 594260"/>
                  <a:gd name="connsiteX24" fmla="*/ 297228 w 495348"/>
                  <a:gd name="connsiteY24" fmla="*/ 531000 h 594260"/>
                  <a:gd name="connsiteX25" fmla="*/ 320088 w 495348"/>
                  <a:gd name="connsiteY25" fmla="*/ 542430 h 594260"/>
                  <a:gd name="connsiteX26" fmla="*/ 331518 w 495348"/>
                  <a:gd name="connsiteY26" fmla="*/ 553860 h 594260"/>
                  <a:gd name="connsiteX27" fmla="*/ 342948 w 495348"/>
                  <a:gd name="connsiteY27" fmla="*/ 561480 h 594260"/>
                  <a:gd name="connsiteX28" fmla="*/ 321993 w 495348"/>
                  <a:gd name="connsiteY28" fmla="*/ 593865 h 594260"/>
                  <a:gd name="connsiteX29" fmla="*/ 445818 w 495348"/>
                  <a:gd name="connsiteY29" fmla="*/ 565290 h 594260"/>
                  <a:gd name="connsiteX30" fmla="*/ 461058 w 495348"/>
                  <a:gd name="connsiteY30" fmla="*/ 553860 h 594260"/>
                  <a:gd name="connsiteX31" fmla="*/ 472488 w 495348"/>
                  <a:gd name="connsiteY31" fmla="*/ 519570 h 594260"/>
                  <a:gd name="connsiteX32" fmla="*/ 480108 w 495348"/>
                  <a:gd name="connsiteY32" fmla="*/ 504330 h 594260"/>
                  <a:gd name="connsiteX33" fmla="*/ 487728 w 495348"/>
                  <a:gd name="connsiteY33" fmla="*/ 477660 h 594260"/>
                  <a:gd name="connsiteX34" fmla="*/ 491538 w 495348"/>
                  <a:gd name="connsiteY34" fmla="*/ 447180 h 594260"/>
                  <a:gd name="connsiteX35" fmla="*/ 495348 w 495348"/>
                  <a:gd name="connsiteY35" fmla="*/ 435750 h 594260"/>
                  <a:gd name="connsiteX36" fmla="*/ 480108 w 495348"/>
                  <a:gd name="connsiteY36" fmla="*/ 401460 h 594260"/>
                  <a:gd name="connsiteX37" fmla="*/ 472488 w 495348"/>
                  <a:gd name="connsiteY37" fmla="*/ 386220 h 594260"/>
                  <a:gd name="connsiteX38" fmla="*/ 453438 w 495348"/>
                  <a:gd name="connsiteY38" fmla="*/ 378600 h 594260"/>
                  <a:gd name="connsiteX39" fmla="*/ 442008 w 495348"/>
                  <a:gd name="connsiteY39" fmla="*/ 367170 h 594260"/>
                  <a:gd name="connsiteX40" fmla="*/ 415338 w 495348"/>
                  <a:gd name="connsiteY40" fmla="*/ 359550 h 594260"/>
                  <a:gd name="connsiteX41" fmla="*/ 365808 w 495348"/>
                  <a:gd name="connsiteY41" fmla="*/ 332880 h 594260"/>
                  <a:gd name="connsiteX42" fmla="*/ 365808 w 495348"/>
                  <a:gd name="connsiteY42" fmla="*/ 245250 h 594260"/>
                  <a:gd name="connsiteX43" fmla="*/ 327708 w 495348"/>
                  <a:gd name="connsiteY43" fmla="*/ 241440 h 594260"/>
                  <a:gd name="connsiteX44" fmla="*/ 304848 w 495348"/>
                  <a:gd name="connsiteY44" fmla="*/ 230010 h 594260"/>
                  <a:gd name="connsiteX45" fmla="*/ 293418 w 495348"/>
                  <a:gd name="connsiteY45" fmla="*/ 226200 h 594260"/>
                  <a:gd name="connsiteX46" fmla="*/ 278178 w 495348"/>
                  <a:gd name="connsiteY46" fmla="*/ 218580 h 594260"/>
                  <a:gd name="connsiteX47" fmla="*/ 270558 w 495348"/>
                  <a:gd name="connsiteY47" fmla="*/ 207150 h 594260"/>
                  <a:gd name="connsiteX48" fmla="*/ 262938 w 495348"/>
                  <a:gd name="connsiteY48" fmla="*/ 188100 h 594260"/>
                  <a:gd name="connsiteX49" fmla="*/ 251508 w 495348"/>
                  <a:gd name="connsiteY49" fmla="*/ 176670 h 594260"/>
                  <a:gd name="connsiteX50" fmla="*/ 243888 w 495348"/>
                  <a:gd name="connsiteY50" fmla="*/ 130950 h 594260"/>
                  <a:gd name="connsiteX51" fmla="*/ 236268 w 495348"/>
                  <a:gd name="connsiteY51" fmla="*/ 108090 h 594260"/>
                  <a:gd name="connsiteX52" fmla="*/ 224838 w 495348"/>
                  <a:gd name="connsiteY52" fmla="*/ 92850 h 594260"/>
                  <a:gd name="connsiteX53" fmla="*/ 221028 w 495348"/>
                  <a:gd name="connsiteY53" fmla="*/ 73800 h 594260"/>
                  <a:gd name="connsiteX54" fmla="*/ 209598 w 495348"/>
                  <a:gd name="connsiteY54" fmla="*/ 54750 h 594260"/>
                  <a:gd name="connsiteX55" fmla="*/ 163878 w 495348"/>
                  <a:gd name="connsiteY55" fmla="*/ 16650 h 594260"/>
                  <a:gd name="connsiteX56" fmla="*/ 144828 w 495348"/>
                  <a:gd name="connsiteY56" fmla="*/ 9030 h 594260"/>
                  <a:gd name="connsiteX57" fmla="*/ 133398 w 495348"/>
                  <a:gd name="connsiteY57" fmla="*/ 1410 h 594260"/>
                  <a:gd name="connsiteX58" fmla="*/ 102918 w 495348"/>
                  <a:gd name="connsiteY58" fmla="*/ 5220 h 594260"/>
                  <a:gd name="connsiteX0" fmla="*/ 102918 w 495348"/>
                  <a:gd name="connsiteY0" fmla="*/ 5220 h 593970"/>
                  <a:gd name="connsiteX1" fmla="*/ 83868 w 495348"/>
                  <a:gd name="connsiteY1" fmla="*/ 12840 h 593970"/>
                  <a:gd name="connsiteX2" fmla="*/ 72438 w 495348"/>
                  <a:gd name="connsiteY2" fmla="*/ 24270 h 593970"/>
                  <a:gd name="connsiteX3" fmla="*/ 41958 w 495348"/>
                  <a:gd name="connsiteY3" fmla="*/ 43320 h 593970"/>
                  <a:gd name="connsiteX4" fmla="*/ 38148 w 495348"/>
                  <a:gd name="connsiteY4" fmla="*/ 58560 h 593970"/>
                  <a:gd name="connsiteX5" fmla="*/ 15288 w 495348"/>
                  <a:gd name="connsiteY5" fmla="*/ 89040 h 593970"/>
                  <a:gd name="connsiteX6" fmla="*/ 11478 w 495348"/>
                  <a:gd name="connsiteY6" fmla="*/ 100470 h 593970"/>
                  <a:gd name="connsiteX7" fmla="*/ 48 w 495348"/>
                  <a:gd name="connsiteY7" fmla="*/ 115710 h 593970"/>
                  <a:gd name="connsiteX8" fmla="*/ 7668 w 495348"/>
                  <a:gd name="connsiteY8" fmla="*/ 127140 h 593970"/>
                  <a:gd name="connsiteX9" fmla="*/ 22908 w 495348"/>
                  <a:gd name="connsiteY9" fmla="*/ 153810 h 593970"/>
                  <a:gd name="connsiteX10" fmla="*/ 26718 w 495348"/>
                  <a:gd name="connsiteY10" fmla="*/ 180480 h 593970"/>
                  <a:gd name="connsiteX11" fmla="*/ 30528 w 495348"/>
                  <a:gd name="connsiteY11" fmla="*/ 191910 h 593970"/>
                  <a:gd name="connsiteX12" fmla="*/ 34338 w 495348"/>
                  <a:gd name="connsiteY12" fmla="*/ 207150 h 593970"/>
                  <a:gd name="connsiteX13" fmla="*/ 41958 w 495348"/>
                  <a:gd name="connsiteY13" fmla="*/ 230010 h 593970"/>
                  <a:gd name="connsiteX14" fmla="*/ 61008 w 495348"/>
                  <a:gd name="connsiteY14" fmla="*/ 268110 h 593970"/>
                  <a:gd name="connsiteX15" fmla="*/ 72438 w 495348"/>
                  <a:gd name="connsiteY15" fmla="*/ 287160 h 593970"/>
                  <a:gd name="connsiteX16" fmla="*/ 80058 w 495348"/>
                  <a:gd name="connsiteY16" fmla="*/ 302400 h 593970"/>
                  <a:gd name="connsiteX17" fmla="*/ 99108 w 495348"/>
                  <a:gd name="connsiteY17" fmla="*/ 329070 h 593970"/>
                  <a:gd name="connsiteX18" fmla="*/ 106728 w 495348"/>
                  <a:gd name="connsiteY18" fmla="*/ 340500 h 593970"/>
                  <a:gd name="connsiteX19" fmla="*/ 121968 w 495348"/>
                  <a:gd name="connsiteY19" fmla="*/ 386220 h 593970"/>
                  <a:gd name="connsiteX20" fmla="*/ 179118 w 495348"/>
                  <a:gd name="connsiteY20" fmla="*/ 435750 h 593970"/>
                  <a:gd name="connsiteX21" fmla="*/ 190548 w 495348"/>
                  <a:gd name="connsiteY21" fmla="*/ 443370 h 593970"/>
                  <a:gd name="connsiteX22" fmla="*/ 205788 w 495348"/>
                  <a:gd name="connsiteY22" fmla="*/ 458610 h 593970"/>
                  <a:gd name="connsiteX23" fmla="*/ 236268 w 495348"/>
                  <a:gd name="connsiteY23" fmla="*/ 477660 h 593970"/>
                  <a:gd name="connsiteX24" fmla="*/ 297228 w 495348"/>
                  <a:gd name="connsiteY24" fmla="*/ 531000 h 593970"/>
                  <a:gd name="connsiteX25" fmla="*/ 320088 w 495348"/>
                  <a:gd name="connsiteY25" fmla="*/ 542430 h 593970"/>
                  <a:gd name="connsiteX26" fmla="*/ 331518 w 495348"/>
                  <a:gd name="connsiteY26" fmla="*/ 553860 h 593970"/>
                  <a:gd name="connsiteX27" fmla="*/ 306753 w 495348"/>
                  <a:gd name="connsiteY27" fmla="*/ 574815 h 593970"/>
                  <a:gd name="connsiteX28" fmla="*/ 321993 w 495348"/>
                  <a:gd name="connsiteY28" fmla="*/ 593865 h 593970"/>
                  <a:gd name="connsiteX29" fmla="*/ 445818 w 495348"/>
                  <a:gd name="connsiteY29" fmla="*/ 565290 h 593970"/>
                  <a:gd name="connsiteX30" fmla="*/ 461058 w 495348"/>
                  <a:gd name="connsiteY30" fmla="*/ 553860 h 593970"/>
                  <a:gd name="connsiteX31" fmla="*/ 472488 w 495348"/>
                  <a:gd name="connsiteY31" fmla="*/ 519570 h 593970"/>
                  <a:gd name="connsiteX32" fmla="*/ 480108 w 495348"/>
                  <a:gd name="connsiteY32" fmla="*/ 504330 h 593970"/>
                  <a:gd name="connsiteX33" fmla="*/ 487728 w 495348"/>
                  <a:gd name="connsiteY33" fmla="*/ 477660 h 593970"/>
                  <a:gd name="connsiteX34" fmla="*/ 491538 w 495348"/>
                  <a:gd name="connsiteY34" fmla="*/ 447180 h 593970"/>
                  <a:gd name="connsiteX35" fmla="*/ 495348 w 495348"/>
                  <a:gd name="connsiteY35" fmla="*/ 435750 h 593970"/>
                  <a:gd name="connsiteX36" fmla="*/ 480108 w 495348"/>
                  <a:gd name="connsiteY36" fmla="*/ 401460 h 593970"/>
                  <a:gd name="connsiteX37" fmla="*/ 472488 w 495348"/>
                  <a:gd name="connsiteY37" fmla="*/ 386220 h 593970"/>
                  <a:gd name="connsiteX38" fmla="*/ 453438 w 495348"/>
                  <a:gd name="connsiteY38" fmla="*/ 378600 h 593970"/>
                  <a:gd name="connsiteX39" fmla="*/ 442008 w 495348"/>
                  <a:gd name="connsiteY39" fmla="*/ 367170 h 593970"/>
                  <a:gd name="connsiteX40" fmla="*/ 415338 w 495348"/>
                  <a:gd name="connsiteY40" fmla="*/ 359550 h 593970"/>
                  <a:gd name="connsiteX41" fmla="*/ 365808 w 495348"/>
                  <a:gd name="connsiteY41" fmla="*/ 332880 h 593970"/>
                  <a:gd name="connsiteX42" fmla="*/ 365808 w 495348"/>
                  <a:gd name="connsiteY42" fmla="*/ 245250 h 593970"/>
                  <a:gd name="connsiteX43" fmla="*/ 327708 w 495348"/>
                  <a:gd name="connsiteY43" fmla="*/ 241440 h 593970"/>
                  <a:gd name="connsiteX44" fmla="*/ 304848 w 495348"/>
                  <a:gd name="connsiteY44" fmla="*/ 230010 h 593970"/>
                  <a:gd name="connsiteX45" fmla="*/ 293418 w 495348"/>
                  <a:gd name="connsiteY45" fmla="*/ 226200 h 593970"/>
                  <a:gd name="connsiteX46" fmla="*/ 278178 w 495348"/>
                  <a:gd name="connsiteY46" fmla="*/ 218580 h 593970"/>
                  <a:gd name="connsiteX47" fmla="*/ 270558 w 495348"/>
                  <a:gd name="connsiteY47" fmla="*/ 207150 h 593970"/>
                  <a:gd name="connsiteX48" fmla="*/ 262938 w 495348"/>
                  <a:gd name="connsiteY48" fmla="*/ 188100 h 593970"/>
                  <a:gd name="connsiteX49" fmla="*/ 251508 w 495348"/>
                  <a:gd name="connsiteY49" fmla="*/ 176670 h 593970"/>
                  <a:gd name="connsiteX50" fmla="*/ 243888 w 495348"/>
                  <a:gd name="connsiteY50" fmla="*/ 130950 h 593970"/>
                  <a:gd name="connsiteX51" fmla="*/ 236268 w 495348"/>
                  <a:gd name="connsiteY51" fmla="*/ 108090 h 593970"/>
                  <a:gd name="connsiteX52" fmla="*/ 224838 w 495348"/>
                  <a:gd name="connsiteY52" fmla="*/ 92850 h 593970"/>
                  <a:gd name="connsiteX53" fmla="*/ 221028 w 495348"/>
                  <a:gd name="connsiteY53" fmla="*/ 73800 h 593970"/>
                  <a:gd name="connsiteX54" fmla="*/ 209598 w 495348"/>
                  <a:gd name="connsiteY54" fmla="*/ 54750 h 593970"/>
                  <a:gd name="connsiteX55" fmla="*/ 163878 w 495348"/>
                  <a:gd name="connsiteY55" fmla="*/ 16650 h 593970"/>
                  <a:gd name="connsiteX56" fmla="*/ 144828 w 495348"/>
                  <a:gd name="connsiteY56" fmla="*/ 9030 h 593970"/>
                  <a:gd name="connsiteX57" fmla="*/ 133398 w 495348"/>
                  <a:gd name="connsiteY57" fmla="*/ 1410 h 593970"/>
                  <a:gd name="connsiteX58" fmla="*/ 102918 w 495348"/>
                  <a:gd name="connsiteY58" fmla="*/ 5220 h 593970"/>
                  <a:gd name="connsiteX0" fmla="*/ 102918 w 495348"/>
                  <a:gd name="connsiteY0" fmla="*/ 5220 h 593970"/>
                  <a:gd name="connsiteX1" fmla="*/ 83868 w 495348"/>
                  <a:gd name="connsiteY1" fmla="*/ 12840 h 593970"/>
                  <a:gd name="connsiteX2" fmla="*/ 72438 w 495348"/>
                  <a:gd name="connsiteY2" fmla="*/ 24270 h 593970"/>
                  <a:gd name="connsiteX3" fmla="*/ 41958 w 495348"/>
                  <a:gd name="connsiteY3" fmla="*/ 43320 h 593970"/>
                  <a:gd name="connsiteX4" fmla="*/ 38148 w 495348"/>
                  <a:gd name="connsiteY4" fmla="*/ 58560 h 593970"/>
                  <a:gd name="connsiteX5" fmla="*/ 15288 w 495348"/>
                  <a:gd name="connsiteY5" fmla="*/ 89040 h 593970"/>
                  <a:gd name="connsiteX6" fmla="*/ 11478 w 495348"/>
                  <a:gd name="connsiteY6" fmla="*/ 100470 h 593970"/>
                  <a:gd name="connsiteX7" fmla="*/ 48 w 495348"/>
                  <a:gd name="connsiteY7" fmla="*/ 115710 h 593970"/>
                  <a:gd name="connsiteX8" fmla="*/ 7668 w 495348"/>
                  <a:gd name="connsiteY8" fmla="*/ 127140 h 593970"/>
                  <a:gd name="connsiteX9" fmla="*/ 22908 w 495348"/>
                  <a:gd name="connsiteY9" fmla="*/ 153810 h 593970"/>
                  <a:gd name="connsiteX10" fmla="*/ 26718 w 495348"/>
                  <a:gd name="connsiteY10" fmla="*/ 180480 h 593970"/>
                  <a:gd name="connsiteX11" fmla="*/ 30528 w 495348"/>
                  <a:gd name="connsiteY11" fmla="*/ 191910 h 593970"/>
                  <a:gd name="connsiteX12" fmla="*/ 34338 w 495348"/>
                  <a:gd name="connsiteY12" fmla="*/ 207150 h 593970"/>
                  <a:gd name="connsiteX13" fmla="*/ 41958 w 495348"/>
                  <a:gd name="connsiteY13" fmla="*/ 230010 h 593970"/>
                  <a:gd name="connsiteX14" fmla="*/ 61008 w 495348"/>
                  <a:gd name="connsiteY14" fmla="*/ 268110 h 593970"/>
                  <a:gd name="connsiteX15" fmla="*/ 72438 w 495348"/>
                  <a:gd name="connsiteY15" fmla="*/ 287160 h 593970"/>
                  <a:gd name="connsiteX16" fmla="*/ 80058 w 495348"/>
                  <a:gd name="connsiteY16" fmla="*/ 302400 h 593970"/>
                  <a:gd name="connsiteX17" fmla="*/ 99108 w 495348"/>
                  <a:gd name="connsiteY17" fmla="*/ 329070 h 593970"/>
                  <a:gd name="connsiteX18" fmla="*/ 106728 w 495348"/>
                  <a:gd name="connsiteY18" fmla="*/ 340500 h 593970"/>
                  <a:gd name="connsiteX19" fmla="*/ 121968 w 495348"/>
                  <a:gd name="connsiteY19" fmla="*/ 386220 h 593970"/>
                  <a:gd name="connsiteX20" fmla="*/ 179118 w 495348"/>
                  <a:gd name="connsiteY20" fmla="*/ 435750 h 593970"/>
                  <a:gd name="connsiteX21" fmla="*/ 190548 w 495348"/>
                  <a:gd name="connsiteY21" fmla="*/ 443370 h 593970"/>
                  <a:gd name="connsiteX22" fmla="*/ 205788 w 495348"/>
                  <a:gd name="connsiteY22" fmla="*/ 458610 h 593970"/>
                  <a:gd name="connsiteX23" fmla="*/ 236268 w 495348"/>
                  <a:gd name="connsiteY23" fmla="*/ 477660 h 593970"/>
                  <a:gd name="connsiteX24" fmla="*/ 297228 w 495348"/>
                  <a:gd name="connsiteY24" fmla="*/ 531000 h 593970"/>
                  <a:gd name="connsiteX25" fmla="*/ 320088 w 495348"/>
                  <a:gd name="connsiteY25" fmla="*/ 542430 h 593970"/>
                  <a:gd name="connsiteX26" fmla="*/ 289608 w 495348"/>
                  <a:gd name="connsiteY26" fmla="*/ 561480 h 593970"/>
                  <a:gd name="connsiteX27" fmla="*/ 306753 w 495348"/>
                  <a:gd name="connsiteY27" fmla="*/ 574815 h 593970"/>
                  <a:gd name="connsiteX28" fmla="*/ 321993 w 495348"/>
                  <a:gd name="connsiteY28" fmla="*/ 593865 h 593970"/>
                  <a:gd name="connsiteX29" fmla="*/ 445818 w 495348"/>
                  <a:gd name="connsiteY29" fmla="*/ 565290 h 593970"/>
                  <a:gd name="connsiteX30" fmla="*/ 461058 w 495348"/>
                  <a:gd name="connsiteY30" fmla="*/ 553860 h 593970"/>
                  <a:gd name="connsiteX31" fmla="*/ 472488 w 495348"/>
                  <a:gd name="connsiteY31" fmla="*/ 519570 h 593970"/>
                  <a:gd name="connsiteX32" fmla="*/ 480108 w 495348"/>
                  <a:gd name="connsiteY32" fmla="*/ 504330 h 593970"/>
                  <a:gd name="connsiteX33" fmla="*/ 487728 w 495348"/>
                  <a:gd name="connsiteY33" fmla="*/ 477660 h 593970"/>
                  <a:gd name="connsiteX34" fmla="*/ 491538 w 495348"/>
                  <a:gd name="connsiteY34" fmla="*/ 447180 h 593970"/>
                  <a:gd name="connsiteX35" fmla="*/ 495348 w 495348"/>
                  <a:gd name="connsiteY35" fmla="*/ 435750 h 593970"/>
                  <a:gd name="connsiteX36" fmla="*/ 480108 w 495348"/>
                  <a:gd name="connsiteY36" fmla="*/ 401460 h 593970"/>
                  <a:gd name="connsiteX37" fmla="*/ 472488 w 495348"/>
                  <a:gd name="connsiteY37" fmla="*/ 386220 h 593970"/>
                  <a:gd name="connsiteX38" fmla="*/ 453438 w 495348"/>
                  <a:gd name="connsiteY38" fmla="*/ 378600 h 593970"/>
                  <a:gd name="connsiteX39" fmla="*/ 442008 w 495348"/>
                  <a:gd name="connsiteY39" fmla="*/ 367170 h 593970"/>
                  <a:gd name="connsiteX40" fmla="*/ 415338 w 495348"/>
                  <a:gd name="connsiteY40" fmla="*/ 359550 h 593970"/>
                  <a:gd name="connsiteX41" fmla="*/ 365808 w 495348"/>
                  <a:gd name="connsiteY41" fmla="*/ 332880 h 593970"/>
                  <a:gd name="connsiteX42" fmla="*/ 365808 w 495348"/>
                  <a:gd name="connsiteY42" fmla="*/ 245250 h 593970"/>
                  <a:gd name="connsiteX43" fmla="*/ 327708 w 495348"/>
                  <a:gd name="connsiteY43" fmla="*/ 241440 h 593970"/>
                  <a:gd name="connsiteX44" fmla="*/ 304848 w 495348"/>
                  <a:gd name="connsiteY44" fmla="*/ 230010 h 593970"/>
                  <a:gd name="connsiteX45" fmla="*/ 293418 w 495348"/>
                  <a:gd name="connsiteY45" fmla="*/ 226200 h 593970"/>
                  <a:gd name="connsiteX46" fmla="*/ 278178 w 495348"/>
                  <a:gd name="connsiteY46" fmla="*/ 218580 h 593970"/>
                  <a:gd name="connsiteX47" fmla="*/ 270558 w 495348"/>
                  <a:gd name="connsiteY47" fmla="*/ 207150 h 593970"/>
                  <a:gd name="connsiteX48" fmla="*/ 262938 w 495348"/>
                  <a:gd name="connsiteY48" fmla="*/ 188100 h 593970"/>
                  <a:gd name="connsiteX49" fmla="*/ 251508 w 495348"/>
                  <a:gd name="connsiteY49" fmla="*/ 176670 h 593970"/>
                  <a:gd name="connsiteX50" fmla="*/ 243888 w 495348"/>
                  <a:gd name="connsiteY50" fmla="*/ 130950 h 593970"/>
                  <a:gd name="connsiteX51" fmla="*/ 236268 w 495348"/>
                  <a:gd name="connsiteY51" fmla="*/ 108090 h 593970"/>
                  <a:gd name="connsiteX52" fmla="*/ 224838 w 495348"/>
                  <a:gd name="connsiteY52" fmla="*/ 92850 h 593970"/>
                  <a:gd name="connsiteX53" fmla="*/ 221028 w 495348"/>
                  <a:gd name="connsiteY53" fmla="*/ 73800 h 593970"/>
                  <a:gd name="connsiteX54" fmla="*/ 209598 w 495348"/>
                  <a:gd name="connsiteY54" fmla="*/ 54750 h 593970"/>
                  <a:gd name="connsiteX55" fmla="*/ 163878 w 495348"/>
                  <a:gd name="connsiteY55" fmla="*/ 16650 h 593970"/>
                  <a:gd name="connsiteX56" fmla="*/ 144828 w 495348"/>
                  <a:gd name="connsiteY56" fmla="*/ 9030 h 593970"/>
                  <a:gd name="connsiteX57" fmla="*/ 133398 w 495348"/>
                  <a:gd name="connsiteY57" fmla="*/ 1410 h 593970"/>
                  <a:gd name="connsiteX58" fmla="*/ 102918 w 495348"/>
                  <a:gd name="connsiteY58" fmla="*/ 5220 h 593970"/>
                  <a:gd name="connsiteX0" fmla="*/ 102918 w 495348"/>
                  <a:gd name="connsiteY0" fmla="*/ 5220 h 593970"/>
                  <a:gd name="connsiteX1" fmla="*/ 83868 w 495348"/>
                  <a:gd name="connsiteY1" fmla="*/ 12840 h 593970"/>
                  <a:gd name="connsiteX2" fmla="*/ 72438 w 495348"/>
                  <a:gd name="connsiteY2" fmla="*/ 24270 h 593970"/>
                  <a:gd name="connsiteX3" fmla="*/ 41958 w 495348"/>
                  <a:gd name="connsiteY3" fmla="*/ 43320 h 593970"/>
                  <a:gd name="connsiteX4" fmla="*/ 38148 w 495348"/>
                  <a:gd name="connsiteY4" fmla="*/ 58560 h 593970"/>
                  <a:gd name="connsiteX5" fmla="*/ 15288 w 495348"/>
                  <a:gd name="connsiteY5" fmla="*/ 89040 h 593970"/>
                  <a:gd name="connsiteX6" fmla="*/ 11478 w 495348"/>
                  <a:gd name="connsiteY6" fmla="*/ 100470 h 593970"/>
                  <a:gd name="connsiteX7" fmla="*/ 48 w 495348"/>
                  <a:gd name="connsiteY7" fmla="*/ 115710 h 593970"/>
                  <a:gd name="connsiteX8" fmla="*/ 7668 w 495348"/>
                  <a:gd name="connsiteY8" fmla="*/ 127140 h 593970"/>
                  <a:gd name="connsiteX9" fmla="*/ 22908 w 495348"/>
                  <a:gd name="connsiteY9" fmla="*/ 153810 h 593970"/>
                  <a:gd name="connsiteX10" fmla="*/ 26718 w 495348"/>
                  <a:gd name="connsiteY10" fmla="*/ 180480 h 593970"/>
                  <a:gd name="connsiteX11" fmla="*/ 30528 w 495348"/>
                  <a:gd name="connsiteY11" fmla="*/ 191910 h 593970"/>
                  <a:gd name="connsiteX12" fmla="*/ 34338 w 495348"/>
                  <a:gd name="connsiteY12" fmla="*/ 207150 h 593970"/>
                  <a:gd name="connsiteX13" fmla="*/ 41958 w 495348"/>
                  <a:gd name="connsiteY13" fmla="*/ 230010 h 593970"/>
                  <a:gd name="connsiteX14" fmla="*/ 61008 w 495348"/>
                  <a:gd name="connsiteY14" fmla="*/ 268110 h 593970"/>
                  <a:gd name="connsiteX15" fmla="*/ 72438 w 495348"/>
                  <a:gd name="connsiteY15" fmla="*/ 287160 h 593970"/>
                  <a:gd name="connsiteX16" fmla="*/ 80058 w 495348"/>
                  <a:gd name="connsiteY16" fmla="*/ 302400 h 593970"/>
                  <a:gd name="connsiteX17" fmla="*/ 99108 w 495348"/>
                  <a:gd name="connsiteY17" fmla="*/ 329070 h 593970"/>
                  <a:gd name="connsiteX18" fmla="*/ 106728 w 495348"/>
                  <a:gd name="connsiteY18" fmla="*/ 340500 h 593970"/>
                  <a:gd name="connsiteX19" fmla="*/ 121968 w 495348"/>
                  <a:gd name="connsiteY19" fmla="*/ 386220 h 593970"/>
                  <a:gd name="connsiteX20" fmla="*/ 179118 w 495348"/>
                  <a:gd name="connsiteY20" fmla="*/ 435750 h 593970"/>
                  <a:gd name="connsiteX21" fmla="*/ 190548 w 495348"/>
                  <a:gd name="connsiteY21" fmla="*/ 443370 h 593970"/>
                  <a:gd name="connsiteX22" fmla="*/ 205788 w 495348"/>
                  <a:gd name="connsiteY22" fmla="*/ 458610 h 593970"/>
                  <a:gd name="connsiteX23" fmla="*/ 236268 w 495348"/>
                  <a:gd name="connsiteY23" fmla="*/ 477660 h 593970"/>
                  <a:gd name="connsiteX24" fmla="*/ 297228 w 495348"/>
                  <a:gd name="connsiteY24" fmla="*/ 531000 h 593970"/>
                  <a:gd name="connsiteX25" fmla="*/ 276273 w 495348"/>
                  <a:gd name="connsiteY25" fmla="*/ 546240 h 593970"/>
                  <a:gd name="connsiteX26" fmla="*/ 289608 w 495348"/>
                  <a:gd name="connsiteY26" fmla="*/ 561480 h 593970"/>
                  <a:gd name="connsiteX27" fmla="*/ 306753 w 495348"/>
                  <a:gd name="connsiteY27" fmla="*/ 574815 h 593970"/>
                  <a:gd name="connsiteX28" fmla="*/ 321993 w 495348"/>
                  <a:gd name="connsiteY28" fmla="*/ 593865 h 593970"/>
                  <a:gd name="connsiteX29" fmla="*/ 445818 w 495348"/>
                  <a:gd name="connsiteY29" fmla="*/ 565290 h 593970"/>
                  <a:gd name="connsiteX30" fmla="*/ 461058 w 495348"/>
                  <a:gd name="connsiteY30" fmla="*/ 553860 h 593970"/>
                  <a:gd name="connsiteX31" fmla="*/ 472488 w 495348"/>
                  <a:gd name="connsiteY31" fmla="*/ 519570 h 593970"/>
                  <a:gd name="connsiteX32" fmla="*/ 480108 w 495348"/>
                  <a:gd name="connsiteY32" fmla="*/ 504330 h 593970"/>
                  <a:gd name="connsiteX33" fmla="*/ 487728 w 495348"/>
                  <a:gd name="connsiteY33" fmla="*/ 477660 h 593970"/>
                  <a:gd name="connsiteX34" fmla="*/ 491538 w 495348"/>
                  <a:gd name="connsiteY34" fmla="*/ 447180 h 593970"/>
                  <a:gd name="connsiteX35" fmla="*/ 495348 w 495348"/>
                  <a:gd name="connsiteY35" fmla="*/ 435750 h 593970"/>
                  <a:gd name="connsiteX36" fmla="*/ 480108 w 495348"/>
                  <a:gd name="connsiteY36" fmla="*/ 401460 h 593970"/>
                  <a:gd name="connsiteX37" fmla="*/ 472488 w 495348"/>
                  <a:gd name="connsiteY37" fmla="*/ 386220 h 593970"/>
                  <a:gd name="connsiteX38" fmla="*/ 453438 w 495348"/>
                  <a:gd name="connsiteY38" fmla="*/ 378600 h 593970"/>
                  <a:gd name="connsiteX39" fmla="*/ 442008 w 495348"/>
                  <a:gd name="connsiteY39" fmla="*/ 367170 h 593970"/>
                  <a:gd name="connsiteX40" fmla="*/ 415338 w 495348"/>
                  <a:gd name="connsiteY40" fmla="*/ 359550 h 593970"/>
                  <a:gd name="connsiteX41" fmla="*/ 365808 w 495348"/>
                  <a:gd name="connsiteY41" fmla="*/ 332880 h 593970"/>
                  <a:gd name="connsiteX42" fmla="*/ 365808 w 495348"/>
                  <a:gd name="connsiteY42" fmla="*/ 245250 h 593970"/>
                  <a:gd name="connsiteX43" fmla="*/ 327708 w 495348"/>
                  <a:gd name="connsiteY43" fmla="*/ 241440 h 593970"/>
                  <a:gd name="connsiteX44" fmla="*/ 304848 w 495348"/>
                  <a:gd name="connsiteY44" fmla="*/ 230010 h 593970"/>
                  <a:gd name="connsiteX45" fmla="*/ 293418 w 495348"/>
                  <a:gd name="connsiteY45" fmla="*/ 226200 h 593970"/>
                  <a:gd name="connsiteX46" fmla="*/ 278178 w 495348"/>
                  <a:gd name="connsiteY46" fmla="*/ 218580 h 593970"/>
                  <a:gd name="connsiteX47" fmla="*/ 270558 w 495348"/>
                  <a:gd name="connsiteY47" fmla="*/ 207150 h 593970"/>
                  <a:gd name="connsiteX48" fmla="*/ 262938 w 495348"/>
                  <a:gd name="connsiteY48" fmla="*/ 188100 h 593970"/>
                  <a:gd name="connsiteX49" fmla="*/ 251508 w 495348"/>
                  <a:gd name="connsiteY49" fmla="*/ 176670 h 593970"/>
                  <a:gd name="connsiteX50" fmla="*/ 243888 w 495348"/>
                  <a:gd name="connsiteY50" fmla="*/ 130950 h 593970"/>
                  <a:gd name="connsiteX51" fmla="*/ 236268 w 495348"/>
                  <a:gd name="connsiteY51" fmla="*/ 108090 h 593970"/>
                  <a:gd name="connsiteX52" fmla="*/ 224838 w 495348"/>
                  <a:gd name="connsiteY52" fmla="*/ 92850 h 593970"/>
                  <a:gd name="connsiteX53" fmla="*/ 221028 w 495348"/>
                  <a:gd name="connsiteY53" fmla="*/ 73800 h 593970"/>
                  <a:gd name="connsiteX54" fmla="*/ 209598 w 495348"/>
                  <a:gd name="connsiteY54" fmla="*/ 54750 h 593970"/>
                  <a:gd name="connsiteX55" fmla="*/ 163878 w 495348"/>
                  <a:gd name="connsiteY55" fmla="*/ 16650 h 593970"/>
                  <a:gd name="connsiteX56" fmla="*/ 144828 w 495348"/>
                  <a:gd name="connsiteY56" fmla="*/ 9030 h 593970"/>
                  <a:gd name="connsiteX57" fmla="*/ 133398 w 495348"/>
                  <a:gd name="connsiteY57" fmla="*/ 1410 h 593970"/>
                  <a:gd name="connsiteX58" fmla="*/ 102918 w 495348"/>
                  <a:gd name="connsiteY58" fmla="*/ 5220 h 593970"/>
                  <a:gd name="connsiteX0" fmla="*/ 102918 w 495348"/>
                  <a:gd name="connsiteY0" fmla="*/ 5220 h 593970"/>
                  <a:gd name="connsiteX1" fmla="*/ 83868 w 495348"/>
                  <a:gd name="connsiteY1" fmla="*/ 12840 h 593970"/>
                  <a:gd name="connsiteX2" fmla="*/ 72438 w 495348"/>
                  <a:gd name="connsiteY2" fmla="*/ 24270 h 593970"/>
                  <a:gd name="connsiteX3" fmla="*/ 41958 w 495348"/>
                  <a:gd name="connsiteY3" fmla="*/ 43320 h 593970"/>
                  <a:gd name="connsiteX4" fmla="*/ 38148 w 495348"/>
                  <a:gd name="connsiteY4" fmla="*/ 58560 h 593970"/>
                  <a:gd name="connsiteX5" fmla="*/ 15288 w 495348"/>
                  <a:gd name="connsiteY5" fmla="*/ 89040 h 593970"/>
                  <a:gd name="connsiteX6" fmla="*/ 11478 w 495348"/>
                  <a:gd name="connsiteY6" fmla="*/ 100470 h 593970"/>
                  <a:gd name="connsiteX7" fmla="*/ 48 w 495348"/>
                  <a:gd name="connsiteY7" fmla="*/ 115710 h 593970"/>
                  <a:gd name="connsiteX8" fmla="*/ 7668 w 495348"/>
                  <a:gd name="connsiteY8" fmla="*/ 127140 h 593970"/>
                  <a:gd name="connsiteX9" fmla="*/ 22908 w 495348"/>
                  <a:gd name="connsiteY9" fmla="*/ 153810 h 593970"/>
                  <a:gd name="connsiteX10" fmla="*/ 26718 w 495348"/>
                  <a:gd name="connsiteY10" fmla="*/ 180480 h 593970"/>
                  <a:gd name="connsiteX11" fmla="*/ 30528 w 495348"/>
                  <a:gd name="connsiteY11" fmla="*/ 191910 h 593970"/>
                  <a:gd name="connsiteX12" fmla="*/ 34338 w 495348"/>
                  <a:gd name="connsiteY12" fmla="*/ 207150 h 593970"/>
                  <a:gd name="connsiteX13" fmla="*/ 41958 w 495348"/>
                  <a:gd name="connsiteY13" fmla="*/ 230010 h 593970"/>
                  <a:gd name="connsiteX14" fmla="*/ 61008 w 495348"/>
                  <a:gd name="connsiteY14" fmla="*/ 268110 h 593970"/>
                  <a:gd name="connsiteX15" fmla="*/ 72438 w 495348"/>
                  <a:gd name="connsiteY15" fmla="*/ 287160 h 593970"/>
                  <a:gd name="connsiteX16" fmla="*/ 80058 w 495348"/>
                  <a:gd name="connsiteY16" fmla="*/ 302400 h 593970"/>
                  <a:gd name="connsiteX17" fmla="*/ 99108 w 495348"/>
                  <a:gd name="connsiteY17" fmla="*/ 329070 h 593970"/>
                  <a:gd name="connsiteX18" fmla="*/ 106728 w 495348"/>
                  <a:gd name="connsiteY18" fmla="*/ 340500 h 593970"/>
                  <a:gd name="connsiteX19" fmla="*/ 121968 w 495348"/>
                  <a:gd name="connsiteY19" fmla="*/ 386220 h 593970"/>
                  <a:gd name="connsiteX20" fmla="*/ 179118 w 495348"/>
                  <a:gd name="connsiteY20" fmla="*/ 435750 h 593970"/>
                  <a:gd name="connsiteX21" fmla="*/ 190548 w 495348"/>
                  <a:gd name="connsiteY21" fmla="*/ 443370 h 593970"/>
                  <a:gd name="connsiteX22" fmla="*/ 205788 w 495348"/>
                  <a:gd name="connsiteY22" fmla="*/ 458610 h 593970"/>
                  <a:gd name="connsiteX23" fmla="*/ 236268 w 495348"/>
                  <a:gd name="connsiteY23" fmla="*/ 477660 h 593970"/>
                  <a:gd name="connsiteX24" fmla="*/ 257223 w 495348"/>
                  <a:gd name="connsiteY24" fmla="*/ 529095 h 593970"/>
                  <a:gd name="connsiteX25" fmla="*/ 276273 w 495348"/>
                  <a:gd name="connsiteY25" fmla="*/ 546240 h 593970"/>
                  <a:gd name="connsiteX26" fmla="*/ 289608 w 495348"/>
                  <a:gd name="connsiteY26" fmla="*/ 561480 h 593970"/>
                  <a:gd name="connsiteX27" fmla="*/ 306753 w 495348"/>
                  <a:gd name="connsiteY27" fmla="*/ 574815 h 593970"/>
                  <a:gd name="connsiteX28" fmla="*/ 321993 w 495348"/>
                  <a:gd name="connsiteY28" fmla="*/ 593865 h 593970"/>
                  <a:gd name="connsiteX29" fmla="*/ 445818 w 495348"/>
                  <a:gd name="connsiteY29" fmla="*/ 565290 h 593970"/>
                  <a:gd name="connsiteX30" fmla="*/ 461058 w 495348"/>
                  <a:gd name="connsiteY30" fmla="*/ 553860 h 593970"/>
                  <a:gd name="connsiteX31" fmla="*/ 472488 w 495348"/>
                  <a:gd name="connsiteY31" fmla="*/ 519570 h 593970"/>
                  <a:gd name="connsiteX32" fmla="*/ 480108 w 495348"/>
                  <a:gd name="connsiteY32" fmla="*/ 504330 h 593970"/>
                  <a:gd name="connsiteX33" fmla="*/ 487728 w 495348"/>
                  <a:gd name="connsiteY33" fmla="*/ 477660 h 593970"/>
                  <a:gd name="connsiteX34" fmla="*/ 491538 w 495348"/>
                  <a:gd name="connsiteY34" fmla="*/ 447180 h 593970"/>
                  <a:gd name="connsiteX35" fmla="*/ 495348 w 495348"/>
                  <a:gd name="connsiteY35" fmla="*/ 435750 h 593970"/>
                  <a:gd name="connsiteX36" fmla="*/ 480108 w 495348"/>
                  <a:gd name="connsiteY36" fmla="*/ 401460 h 593970"/>
                  <a:gd name="connsiteX37" fmla="*/ 472488 w 495348"/>
                  <a:gd name="connsiteY37" fmla="*/ 386220 h 593970"/>
                  <a:gd name="connsiteX38" fmla="*/ 453438 w 495348"/>
                  <a:gd name="connsiteY38" fmla="*/ 378600 h 593970"/>
                  <a:gd name="connsiteX39" fmla="*/ 442008 w 495348"/>
                  <a:gd name="connsiteY39" fmla="*/ 367170 h 593970"/>
                  <a:gd name="connsiteX40" fmla="*/ 415338 w 495348"/>
                  <a:gd name="connsiteY40" fmla="*/ 359550 h 593970"/>
                  <a:gd name="connsiteX41" fmla="*/ 365808 w 495348"/>
                  <a:gd name="connsiteY41" fmla="*/ 332880 h 593970"/>
                  <a:gd name="connsiteX42" fmla="*/ 365808 w 495348"/>
                  <a:gd name="connsiteY42" fmla="*/ 245250 h 593970"/>
                  <a:gd name="connsiteX43" fmla="*/ 327708 w 495348"/>
                  <a:gd name="connsiteY43" fmla="*/ 241440 h 593970"/>
                  <a:gd name="connsiteX44" fmla="*/ 304848 w 495348"/>
                  <a:gd name="connsiteY44" fmla="*/ 230010 h 593970"/>
                  <a:gd name="connsiteX45" fmla="*/ 293418 w 495348"/>
                  <a:gd name="connsiteY45" fmla="*/ 226200 h 593970"/>
                  <a:gd name="connsiteX46" fmla="*/ 278178 w 495348"/>
                  <a:gd name="connsiteY46" fmla="*/ 218580 h 593970"/>
                  <a:gd name="connsiteX47" fmla="*/ 270558 w 495348"/>
                  <a:gd name="connsiteY47" fmla="*/ 207150 h 593970"/>
                  <a:gd name="connsiteX48" fmla="*/ 262938 w 495348"/>
                  <a:gd name="connsiteY48" fmla="*/ 188100 h 593970"/>
                  <a:gd name="connsiteX49" fmla="*/ 251508 w 495348"/>
                  <a:gd name="connsiteY49" fmla="*/ 176670 h 593970"/>
                  <a:gd name="connsiteX50" fmla="*/ 243888 w 495348"/>
                  <a:gd name="connsiteY50" fmla="*/ 130950 h 593970"/>
                  <a:gd name="connsiteX51" fmla="*/ 236268 w 495348"/>
                  <a:gd name="connsiteY51" fmla="*/ 108090 h 593970"/>
                  <a:gd name="connsiteX52" fmla="*/ 224838 w 495348"/>
                  <a:gd name="connsiteY52" fmla="*/ 92850 h 593970"/>
                  <a:gd name="connsiteX53" fmla="*/ 221028 w 495348"/>
                  <a:gd name="connsiteY53" fmla="*/ 73800 h 593970"/>
                  <a:gd name="connsiteX54" fmla="*/ 209598 w 495348"/>
                  <a:gd name="connsiteY54" fmla="*/ 54750 h 593970"/>
                  <a:gd name="connsiteX55" fmla="*/ 163878 w 495348"/>
                  <a:gd name="connsiteY55" fmla="*/ 16650 h 593970"/>
                  <a:gd name="connsiteX56" fmla="*/ 144828 w 495348"/>
                  <a:gd name="connsiteY56" fmla="*/ 9030 h 593970"/>
                  <a:gd name="connsiteX57" fmla="*/ 133398 w 495348"/>
                  <a:gd name="connsiteY57" fmla="*/ 1410 h 593970"/>
                  <a:gd name="connsiteX58" fmla="*/ 102918 w 495348"/>
                  <a:gd name="connsiteY58" fmla="*/ 5220 h 593970"/>
                  <a:gd name="connsiteX0" fmla="*/ 102918 w 495348"/>
                  <a:gd name="connsiteY0" fmla="*/ 5220 h 593970"/>
                  <a:gd name="connsiteX1" fmla="*/ 83868 w 495348"/>
                  <a:gd name="connsiteY1" fmla="*/ 12840 h 593970"/>
                  <a:gd name="connsiteX2" fmla="*/ 72438 w 495348"/>
                  <a:gd name="connsiteY2" fmla="*/ 24270 h 593970"/>
                  <a:gd name="connsiteX3" fmla="*/ 41958 w 495348"/>
                  <a:gd name="connsiteY3" fmla="*/ 43320 h 593970"/>
                  <a:gd name="connsiteX4" fmla="*/ 38148 w 495348"/>
                  <a:gd name="connsiteY4" fmla="*/ 58560 h 593970"/>
                  <a:gd name="connsiteX5" fmla="*/ 15288 w 495348"/>
                  <a:gd name="connsiteY5" fmla="*/ 89040 h 593970"/>
                  <a:gd name="connsiteX6" fmla="*/ 11478 w 495348"/>
                  <a:gd name="connsiteY6" fmla="*/ 100470 h 593970"/>
                  <a:gd name="connsiteX7" fmla="*/ 48 w 495348"/>
                  <a:gd name="connsiteY7" fmla="*/ 115710 h 593970"/>
                  <a:gd name="connsiteX8" fmla="*/ 7668 w 495348"/>
                  <a:gd name="connsiteY8" fmla="*/ 127140 h 593970"/>
                  <a:gd name="connsiteX9" fmla="*/ 22908 w 495348"/>
                  <a:gd name="connsiteY9" fmla="*/ 153810 h 593970"/>
                  <a:gd name="connsiteX10" fmla="*/ 26718 w 495348"/>
                  <a:gd name="connsiteY10" fmla="*/ 180480 h 593970"/>
                  <a:gd name="connsiteX11" fmla="*/ 30528 w 495348"/>
                  <a:gd name="connsiteY11" fmla="*/ 191910 h 593970"/>
                  <a:gd name="connsiteX12" fmla="*/ 34338 w 495348"/>
                  <a:gd name="connsiteY12" fmla="*/ 207150 h 593970"/>
                  <a:gd name="connsiteX13" fmla="*/ 41958 w 495348"/>
                  <a:gd name="connsiteY13" fmla="*/ 230010 h 593970"/>
                  <a:gd name="connsiteX14" fmla="*/ 61008 w 495348"/>
                  <a:gd name="connsiteY14" fmla="*/ 268110 h 593970"/>
                  <a:gd name="connsiteX15" fmla="*/ 72438 w 495348"/>
                  <a:gd name="connsiteY15" fmla="*/ 287160 h 593970"/>
                  <a:gd name="connsiteX16" fmla="*/ 80058 w 495348"/>
                  <a:gd name="connsiteY16" fmla="*/ 302400 h 593970"/>
                  <a:gd name="connsiteX17" fmla="*/ 99108 w 495348"/>
                  <a:gd name="connsiteY17" fmla="*/ 329070 h 593970"/>
                  <a:gd name="connsiteX18" fmla="*/ 106728 w 495348"/>
                  <a:gd name="connsiteY18" fmla="*/ 340500 h 593970"/>
                  <a:gd name="connsiteX19" fmla="*/ 121968 w 495348"/>
                  <a:gd name="connsiteY19" fmla="*/ 386220 h 593970"/>
                  <a:gd name="connsiteX20" fmla="*/ 179118 w 495348"/>
                  <a:gd name="connsiteY20" fmla="*/ 435750 h 593970"/>
                  <a:gd name="connsiteX21" fmla="*/ 190548 w 495348"/>
                  <a:gd name="connsiteY21" fmla="*/ 443370 h 593970"/>
                  <a:gd name="connsiteX22" fmla="*/ 205788 w 495348"/>
                  <a:gd name="connsiteY22" fmla="*/ 458610 h 593970"/>
                  <a:gd name="connsiteX23" fmla="*/ 234363 w 495348"/>
                  <a:gd name="connsiteY23" fmla="*/ 489090 h 593970"/>
                  <a:gd name="connsiteX24" fmla="*/ 257223 w 495348"/>
                  <a:gd name="connsiteY24" fmla="*/ 529095 h 593970"/>
                  <a:gd name="connsiteX25" fmla="*/ 276273 w 495348"/>
                  <a:gd name="connsiteY25" fmla="*/ 546240 h 593970"/>
                  <a:gd name="connsiteX26" fmla="*/ 289608 w 495348"/>
                  <a:gd name="connsiteY26" fmla="*/ 561480 h 593970"/>
                  <a:gd name="connsiteX27" fmla="*/ 306753 w 495348"/>
                  <a:gd name="connsiteY27" fmla="*/ 574815 h 593970"/>
                  <a:gd name="connsiteX28" fmla="*/ 321993 w 495348"/>
                  <a:gd name="connsiteY28" fmla="*/ 593865 h 593970"/>
                  <a:gd name="connsiteX29" fmla="*/ 445818 w 495348"/>
                  <a:gd name="connsiteY29" fmla="*/ 565290 h 593970"/>
                  <a:gd name="connsiteX30" fmla="*/ 461058 w 495348"/>
                  <a:gd name="connsiteY30" fmla="*/ 553860 h 593970"/>
                  <a:gd name="connsiteX31" fmla="*/ 472488 w 495348"/>
                  <a:gd name="connsiteY31" fmla="*/ 519570 h 593970"/>
                  <a:gd name="connsiteX32" fmla="*/ 480108 w 495348"/>
                  <a:gd name="connsiteY32" fmla="*/ 504330 h 593970"/>
                  <a:gd name="connsiteX33" fmla="*/ 487728 w 495348"/>
                  <a:gd name="connsiteY33" fmla="*/ 477660 h 593970"/>
                  <a:gd name="connsiteX34" fmla="*/ 491538 w 495348"/>
                  <a:gd name="connsiteY34" fmla="*/ 447180 h 593970"/>
                  <a:gd name="connsiteX35" fmla="*/ 495348 w 495348"/>
                  <a:gd name="connsiteY35" fmla="*/ 435750 h 593970"/>
                  <a:gd name="connsiteX36" fmla="*/ 480108 w 495348"/>
                  <a:gd name="connsiteY36" fmla="*/ 401460 h 593970"/>
                  <a:gd name="connsiteX37" fmla="*/ 472488 w 495348"/>
                  <a:gd name="connsiteY37" fmla="*/ 386220 h 593970"/>
                  <a:gd name="connsiteX38" fmla="*/ 453438 w 495348"/>
                  <a:gd name="connsiteY38" fmla="*/ 378600 h 593970"/>
                  <a:gd name="connsiteX39" fmla="*/ 442008 w 495348"/>
                  <a:gd name="connsiteY39" fmla="*/ 367170 h 593970"/>
                  <a:gd name="connsiteX40" fmla="*/ 415338 w 495348"/>
                  <a:gd name="connsiteY40" fmla="*/ 359550 h 593970"/>
                  <a:gd name="connsiteX41" fmla="*/ 365808 w 495348"/>
                  <a:gd name="connsiteY41" fmla="*/ 332880 h 593970"/>
                  <a:gd name="connsiteX42" fmla="*/ 365808 w 495348"/>
                  <a:gd name="connsiteY42" fmla="*/ 245250 h 593970"/>
                  <a:gd name="connsiteX43" fmla="*/ 327708 w 495348"/>
                  <a:gd name="connsiteY43" fmla="*/ 241440 h 593970"/>
                  <a:gd name="connsiteX44" fmla="*/ 304848 w 495348"/>
                  <a:gd name="connsiteY44" fmla="*/ 230010 h 593970"/>
                  <a:gd name="connsiteX45" fmla="*/ 293418 w 495348"/>
                  <a:gd name="connsiteY45" fmla="*/ 226200 h 593970"/>
                  <a:gd name="connsiteX46" fmla="*/ 278178 w 495348"/>
                  <a:gd name="connsiteY46" fmla="*/ 218580 h 593970"/>
                  <a:gd name="connsiteX47" fmla="*/ 270558 w 495348"/>
                  <a:gd name="connsiteY47" fmla="*/ 207150 h 593970"/>
                  <a:gd name="connsiteX48" fmla="*/ 262938 w 495348"/>
                  <a:gd name="connsiteY48" fmla="*/ 188100 h 593970"/>
                  <a:gd name="connsiteX49" fmla="*/ 251508 w 495348"/>
                  <a:gd name="connsiteY49" fmla="*/ 176670 h 593970"/>
                  <a:gd name="connsiteX50" fmla="*/ 243888 w 495348"/>
                  <a:gd name="connsiteY50" fmla="*/ 130950 h 593970"/>
                  <a:gd name="connsiteX51" fmla="*/ 236268 w 495348"/>
                  <a:gd name="connsiteY51" fmla="*/ 108090 h 593970"/>
                  <a:gd name="connsiteX52" fmla="*/ 224838 w 495348"/>
                  <a:gd name="connsiteY52" fmla="*/ 92850 h 593970"/>
                  <a:gd name="connsiteX53" fmla="*/ 221028 w 495348"/>
                  <a:gd name="connsiteY53" fmla="*/ 73800 h 593970"/>
                  <a:gd name="connsiteX54" fmla="*/ 209598 w 495348"/>
                  <a:gd name="connsiteY54" fmla="*/ 54750 h 593970"/>
                  <a:gd name="connsiteX55" fmla="*/ 163878 w 495348"/>
                  <a:gd name="connsiteY55" fmla="*/ 16650 h 593970"/>
                  <a:gd name="connsiteX56" fmla="*/ 144828 w 495348"/>
                  <a:gd name="connsiteY56" fmla="*/ 9030 h 593970"/>
                  <a:gd name="connsiteX57" fmla="*/ 133398 w 495348"/>
                  <a:gd name="connsiteY57" fmla="*/ 1410 h 593970"/>
                  <a:gd name="connsiteX58" fmla="*/ 102918 w 495348"/>
                  <a:gd name="connsiteY58" fmla="*/ 5220 h 593970"/>
                  <a:gd name="connsiteX0" fmla="*/ 102918 w 495348"/>
                  <a:gd name="connsiteY0" fmla="*/ 5220 h 593970"/>
                  <a:gd name="connsiteX1" fmla="*/ 83868 w 495348"/>
                  <a:gd name="connsiteY1" fmla="*/ 12840 h 593970"/>
                  <a:gd name="connsiteX2" fmla="*/ 72438 w 495348"/>
                  <a:gd name="connsiteY2" fmla="*/ 24270 h 593970"/>
                  <a:gd name="connsiteX3" fmla="*/ 41958 w 495348"/>
                  <a:gd name="connsiteY3" fmla="*/ 43320 h 593970"/>
                  <a:gd name="connsiteX4" fmla="*/ 38148 w 495348"/>
                  <a:gd name="connsiteY4" fmla="*/ 58560 h 593970"/>
                  <a:gd name="connsiteX5" fmla="*/ 15288 w 495348"/>
                  <a:gd name="connsiteY5" fmla="*/ 89040 h 593970"/>
                  <a:gd name="connsiteX6" fmla="*/ 11478 w 495348"/>
                  <a:gd name="connsiteY6" fmla="*/ 100470 h 593970"/>
                  <a:gd name="connsiteX7" fmla="*/ 48 w 495348"/>
                  <a:gd name="connsiteY7" fmla="*/ 115710 h 593970"/>
                  <a:gd name="connsiteX8" fmla="*/ 7668 w 495348"/>
                  <a:gd name="connsiteY8" fmla="*/ 127140 h 593970"/>
                  <a:gd name="connsiteX9" fmla="*/ 22908 w 495348"/>
                  <a:gd name="connsiteY9" fmla="*/ 153810 h 593970"/>
                  <a:gd name="connsiteX10" fmla="*/ 26718 w 495348"/>
                  <a:gd name="connsiteY10" fmla="*/ 180480 h 593970"/>
                  <a:gd name="connsiteX11" fmla="*/ 30528 w 495348"/>
                  <a:gd name="connsiteY11" fmla="*/ 191910 h 593970"/>
                  <a:gd name="connsiteX12" fmla="*/ 34338 w 495348"/>
                  <a:gd name="connsiteY12" fmla="*/ 207150 h 593970"/>
                  <a:gd name="connsiteX13" fmla="*/ 41958 w 495348"/>
                  <a:gd name="connsiteY13" fmla="*/ 230010 h 593970"/>
                  <a:gd name="connsiteX14" fmla="*/ 61008 w 495348"/>
                  <a:gd name="connsiteY14" fmla="*/ 268110 h 593970"/>
                  <a:gd name="connsiteX15" fmla="*/ 72438 w 495348"/>
                  <a:gd name="connsiteY15" fmla="*/ 287160 h 593970"/>
                  <a:gd name="connsiteX16" fmla="*/ 80058 w 495348"/>
                  <a:gd name="connsiteY16" fmla="*/ 302400 h 593970"/>
                  <a:gd name="connsiteX17" fmla="*/ 99108 w 495348"/>
                  <a:gd name="connsiteY17" fmla="*/ 329070 h 593970"/>
                  <a:gd name="connsiteX18" fmla="*/ 106728 w 495348"/>
                  <a:gd name="connsiteY18" fmla="*/ 340500 h 593970"/>
                  <a:gd name="connsiteX19" fmla="*/ 144828 w 495348"/>
                  <a:gd name="connsiteY19" fmla="*/ 391935 h 593970"/>
                  <a:gd name="connsiteX20" fmla="*/ 179118 w 495348"/>
                  <a:gd name="connsiteY20" fmla="*/ 435750 h 593970"/>
                  <a:gd name="connsiteX21" fmla="*/ 190548 w 495348"/>
                  <a:gd name="connsiteY21" fmla="*/ 443370 h 593970"/>
                  <a:gd name="connsiteX22" fmla="*/ 205788 w 495348"/>
                  <a:gd name="connsiteY22" fmla="*/ 458610 h 593970"/>
                  <a:gd name="connsiteX23" fmla="*/ 234363 w 495348"/>
                  <a:gd name="connsiteY23" fmla="*/ 489090 h 593970"/>
                  <a:gd name="connsiteX24" fmla="*/ 257223 w 495348"/>
                  <a:gd name="connsiteY24" fmla="*/ 529095 h 593970"/>
                  <a:gd name="connsiteX25" fmla="*/ 276273 w 495348"/>
                  <a:gd name="connsiteY25" fmla="*/ 546240 h 593970"/>
                  <a:gd name="connsiteX26" fmla="*/ 289608 w 495348"/>
                  <a:gd name="connsiteY26" fmla="*/ 561480 h 593970"/>
                  <a:gd name="connsiteX27" fmla="*/ 306753 w 495348"/>
                  <a:gd name="connsiteY27" fmla="*/ 574815 h 593970"/>
                  <a:gd name="connsiteX28" fmla="*/ 321993 w 495348"/>
                  <a:gd name="connsiteY28" fmla="*/ 593865 h 593970"/>
                  <a:gd name="connsiteX29" fmla="*/ 445818 w 495348"/>
                  <a:gd name="connsiteY29" fmla="*/ 565290 h 593970"/>
                  <a:gd name="connsiteX30" fmla="*/ 461058 w 495348"/>
                  <a:gd name="connsiteY30" fmla="*/ 553860 h 593970"/>
                  <a:gd name="connsiteX31" fmla="*/ 472488 w 495348"/>
                  <a:gd name="connsiteY31" fmla="*/ 519570 h 593970"/>
                  <a:gd name="connsiteX32" fmla="*/ 480108 w 495348"/>
                  <a:gd name="connsiteY32" fmla="*/ 504330 h 593970"/>
                  <a:gd name="connsiteX33" fmla="*/ 487728 w 495348"/>
                  <a:gd name="connsiteY33" fmla="*/ 477660 h 593970"/>
                  <a:gd name="connsiteX34" fmla="*/ 491538 w 495348"/>
                  <a:gd name="connsiteY34" fmla="*/ 447180 h 593970"/>
                  <a:gd name="connsiteX35" fmla="*/ 495348 w 495348"/>
                  <a:gd name="connsiteY35" fmla="*/ 435750 h 593970"/>
                  <a:gd name="connsiteX36" fmla="*/ 480108 w 495348"/>
                  <a:gd name="connsiteY36" fmla="*/ 401460 h 593970"/>
                  <a:gd name="connsiteX37" fmla="*/ 472488 w 495348"/>
                  <a:gd name="connsiteY37" fmla="*/ 386220 h 593970"/>
                  <a:gd name="connsiteX38" fmla="*/ 453438 w 495348"/>
                  <a:gd name="connsiteY38" fmla="*/ 378600 h 593970"/>
                  <a:gd name="connsiteX39" fmla="*/ 442008 w 495348"/>
                  <a:gd name="connsiteY39" fmla="*/ 367170 h 593970"/>
                  <a:gd name="connsiteX40" fmla="*/ 415338 w 495348"/>
                  <a:gd name="connsiteY40" fmla="*/ 359550 h 593970"/>
                  <a:gd name="connsiteX41" fmla="*/ 365808 w 495348"/>
                  <a:gd name="connsiteY41" fmla="*/ 332880 h 593970"/>
                  <a:gd name="connsiteX42" fmla="*/ 365808 w 495348"/>
                  <a:gd name="connsiteY42" fmla="*/ 245250 h 593970"/>
                  <a:gd name="connsiteX43" fmla="*/ 327708 w 495348"/>
                  <a:gd name="connsiteY43" fmla="*/ 241440 h 593970"/>
                  <a:gd name="connsiteX44" fmla="*/ 304848 w 495348"/>
                  <a:gd name="connsiteY44" fmla="*/ 230010 h 593970"/>
                  <a:gd name="connsiteX45" fmla="*/ 293418 w 495348"/>
                  <a:gd name="connsiteY45" fmla="*/ 226200 h 593970"/>
                  <a:gd name="connsiteX46" fmla="*/ 278178 w 495348"/>
                  <a:gd name="connsiteY46" fmla="*/ 218580 h 593970"/>
                  <a:gd name="connsiteX47" fmla="*/ 270558 w 495348"/>
                  <a:gd name="connsiteY47" fmla="*/ 207150 h 593970"/>
                  <a:gd name="connsiteX48" fmla="*/ 262938 w 495348"/>
                  <a:gd name="connsiteY48" fmla="*/ 188100 h 593970"/>
                  <a:gd name="connsiteX49" fmla="*/ 251508 w 495348"/>
                  <a:gd name="connsiteY49" fmla="*/ 176670 h 593970"/>
                  <a:gd name="connsiteX50" fmla="*/ 243888 w 495348"/>
                  <a:gd name="connsiteY50" fmla="*/ 130950 h 593970"/>
                  <a:gd name="connsiteX51" fmla="*/ 236268 w 495348"/>
                  <a:gd name="connsiteY51" fmla="*/ 108090 h 593970"/>
                  <a:gd name="connsiteX52" fmla="*/ 224838 w 495348"/>
                  <a:gd name="connsiteY52" fmla="*/ 92850 h 593970"/>
                  <a:gd name="connsiteX53" fmla="*/ 221028 w 495348"/>
                  <a:gd name="connsiteY53" fmla="*/ 73800 h 593970"/>
                  <a:gd name="connsiteX54" fmla="*/ 209598 w 495348"/>
                  <a:gd name="connsiteY54" fmla="*/ 54750 h 593970"/>
                  <a:gd name="connsiteX55" fmla="*/ 163878 w 495348"/>
                  <a:gd name="connsiteY55" fmla="*/ 16650 h 593970"/>
                  <a:gd name="connsiteX56" fmla="*/ 144828 w 495348"/>
                  <a:gd name="connsiteY56" fmla="*/ 9030 h 593970"/>
                  <a:gd name="connsiteX57" fmla="*/ 133398 w 495348"/>
                  <a:gd name="connsiteY57" fmla="*/ 1410 h 593970"/>
                  <a:gd name="connsiteX58" fmla="*/ 102918 w 495348"/>
                  <a:gd name="connsiteY58" fmla="*/ 5220 h 593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95348" h="593970">
                    <a:moveTo>
                      <a:pt x="102918" y="5220"/>
                    </a:moveTo>
                    <a:cubicBezTo>
                      <a:pt x="94663" y="7125"/>
                      <a:pt x="89668" y="9215"/>
                      <a:pt x="83868" y="12840"/>
                    </a:cubicBezTo>
                    <a:cubicBezTo>
                      <a:pt x="79299" y="15696"/>
                      <a:pt x="76529" y="20763"/>
                      <a:pt x="72438" y="24270"/>
                    </a:cubicBezTo>
                    <a:cubicBezTo>
                      <a:pt x="58589" y="36140"/>
                      <a:pt x="57569" y="35514"/>
                      <a:pt x="41958" y="43320"/>
                    </a:cubicBezTo>
                    <a:cubicBezTo>
                      <a:pt x="40688" y="48400"/>
                      <a:pt x="40275" y="53775"/>
                      <a:pt x="38148" y="58560"/>
                    </a:cubicBezTo>
                    <a:cubicBezTo>
                      <a:pt x="30574" y="75603"/>
                      <a:pt x="27132" y="77196"/>
                      <a:pt x="15288" y="89040"/>
                    </a:cubicBezTo>
                    <a:cubicBezTo>
                      <a:pt x="14018" y="92850"/>
                      <a:pt x="13471" y="96983"/>
                      <a:pt x="11478" y="100470"/>
                    </a:cubicBezTo>
                    <a:cubicBezTo>
                      <a:pt x="8328" y="105983"/>
                      <a:pt x="946" y="109424"/>
                      <a:pt x="48" y="115710"/>
                    </a:cubicBezTo>
                    <a:cubicBezTo>
                      <a:pt x="-600" y="120243"/>
                      <a:pt x="5396" y="123164"/>
                      <a:pt x="7668" y="127140"/>
                    </a:cubicBezTo>
                    <a:cubicBezTo>
                      <a:pt x="27004" y="160977"/>
                      <a:pt x="4343" y="125963"/>
                      <a:pt x="22908" y="153810"/>
                    </a:cubicBezTo>
                    <a:cubicBezTo>
                      <a:pt x="24178" y="162700"/>
                      <a:pt x="24957" y="171674"/>
                      <a:pt x="26718" y="180480"/>
                    </a:cubicBezTo>
                    <a:cubicBezTo>
                      <a:pt x="27506" y="184418"/>
                      <a:pt x="29425" y="188048"/>
                      <a:pt x="30528" y="191910"/>
                    </a:cubicBezTo>
                    <a:cubicBezTo>
                      <a:pt x="31967" y="196945"/>
                      <a:pt x="32833" y="202134"/>
                      <a:pt x="34338" y="207150"/>
                    </a:cubicBezTo>
                    <a:cubicBezTo>
                      <a:pt x="36646" y="214843"/>
                      <a:pt x="37825" y="223122"/>
                      <a:pt x="41958" y="230010"/>
                    </a:cubicBezTo>
                    <a:cubicBezTo>
                      <a:pt x="73750" y="282996"/>
                      <a:pt x="35082" y="216259"/>
                      <a:pt x="61008" y="268110"/>
                    </a:cubicBezTo>
                    <a:cubicBezTo>
                      <a:pt x="64320" y="274734"/>
                      <a:pt x="68842" y="280687"/>
                      <a:pt x="72438" y="287160"/>
                    </a:cubicBezTo>
                    <a:cubicBezTo>
                      <a:pt x="75196" y="292125"/>
                      <a:pt x="77240" y="297469"/>
                      <a:pt x="80058" y="302400"/>
                    </a:cubicBezTo>
                    <a:cubicBezTo>
                      <a:pt x="85189" y="311379"/>
                      <a:pt x="93267" y="320893"/>
                      <a:pt x="99108" y="329070"/>
                    </a:cubicBezTo>
                    <a:cubicBezTo>
                      <a:pt x="101770" y="332796"/>
                      <a:pt x="104188" y="336690"/>
                      <a:pt x="106728" y="340500"/>
                    </a:cubicBezTo>
                    <a:cubicBezTo>
                      <a:pt x="108498" y="346693"/>
                      <a:pt x="139492" y="384312"/>
                      <a:pt x="144828" y="391935"/>
                    </a:cubicBezTo>
                    <a:cubicBezTo>
                      <a:pt x="153835" y="404802"/>
                      <a:pt x="171498" y="427177"/>
                      <a:pt x="179118" y="435750"/>
                    </a:cubicBezTo>
                    <a:cubicBezTo>
                      <a:pt x="186738" y="444323"/>
                      <a:pt x="187071" y="440390"/>
                      <a:pt x="190548" y="443370"/>
                    </a:cubicBezTo>
                    <a:cubicBezTo>
                      <a:pt x="196003" y="448045"/>
                      <a:pt x="198485" y="450990"/>
                      <a:pt x="205788" y="458610"/>
                    </a:cubicBezTo>
                    <a:cubicBezTo>
                      <a:pt x="213091" y="466230"/>
                      <a:pt x="225791" y="477343"/>
                      <a:pt x="234363" y="489090"/>
                    </a:cubicBezTo>
                    <a:cubicBezTo>
                      <a:pt x="242936" y="500838"/>
                      <a:pt x="250238" y="519570"/>
                      <a:pt x="257223" y="529095"/>
                    </a:cubicBezTo>
                    <a:cubicBezTo>
                      <a:pt x="264208" y="538620"/>
                      <a:pt x="270876" y="540843"/>
                      <a:pt x="276273" y="546240"/>
                    </a:cubicBezTo>
                    <a:cubicBezTo>
                      <a:pt x="281670" y="551637"/>
                      <a:pt x="284528" y="556718"/>
                      <a:pt x="289608" y="561480"/>
                    </a:cubicBezTo>
                    <a:cubicBezTo>
                      <a:pt x="294688" y="566243"/>
                      <a:pt x="302943" y="572275"/>
                      <a:pt x="306753" y="574815"/>
                    </a:cubicBezTo>
                    <a:cubicBezTo>
                      <a:pt x="309293" y="578625"/>
                      <a:pt x="298816" y="595452"/>
                      <a:pt x="321993" y="593865"/>
                    </a:cubicBezTo>
                    <a:cubicBezTo>
                      <a:pt x="345170" y="592278"/>
                      <a:pt x="412026" y="572048"/>
                      <a:pt x="445818" y="565290"/>
                    </a:cubicBezTo>
                    <a:cubicBezTo>
                      <a:pt x="450898" y="561480"/>
                      <a:pt x="456925" y="558681"/>
                      <a:pt x="461058" y="553860"/>
                    </a:cubicBezTo>
                    <a:cubicBezTo>
                      <a:pt x="471505" y="541672"/>
                      <a:pt x="467643" y="534106"/>
                      <a:pt x="472488" y="519570"/>
                    </a:cubicBezTo>
                    <a:cubicBezTo>
                      <a:pt x="474284" y="514182"/>
                      <a:pt x="478167" y="509668"/>
                      <a:pt x="480108" y="504330"/>
                    </a:cubicBezTo>
                    <a:cubicBezTo>
                      <a:pt x="483268" y="495641"/>
                      <a:pt x="485188" y="486550"/>
                      <a:pt x="487728" y="477660"/>
                    </a:cubicBezTo>
                    <a:cubicBezTo>
                      <a:pt x="488998" y="467500"/>
                      <a:pt x="489706" y="457254"/>
                      <a:pt x="491538" y="447180"/>
                    </a:cubicBezTo>
                    <a:cubicBezTo>
                      <a:pt x="492256" y="443229"/>
                      <a:pt x="495348" y="439766"/>
                      <a:pt x="495348" y="435750"/>
                    </a:cubicBezTo>
                    <a:cubicBezTo>
                      <a:pt x="495348" y="422085"/>
                      <a:pt x="486304" y="412613"/>
                      <a:pt x="480108" y="401460"/>
                    </a:cubicBezTo>
                    <a:cubicBezTo>
                      <a:pt x="477350" y="396495"/>
                      <a:pt x="476800" y="389916"/>
                      <a:pt x="472488" y="386220"/>
                    </a:cubicBezTo>
                    <a:cubicBezTo>
                      <a:pt x="467295" y="381769"/>
                      <a:pt x="459788" y="381140"/>
                      <a:pt x="453438" y="378600"/>
                    </a:cubicBezTo>
                    <a:cubicBezTo>
                      <a:pt x="449628" y="374790"/>
                      <a:pt x="446491" y="370159"/>
                      <a:pt x="442008" y="367170"/>
                    </a:cubicBezTo>
                    <a:cubicBezTo>
                      <a:pt x="438728" y="364984"/>
                      <a:pt x="417370" y="360058"/>
                      <a:pt x="415338" y="359550"/>
                    </a:cubicBezTo>
                    <a:cubicBezTo>
                      <a:pt x="376691" y="333785"/>
                      <a:pt x="394375" y="340022"/>
                      <a:pt x="365808" y="332880"/>
                    </a:cubicBezTo>
                    <a:cubicBezTo>
                      <a:pt x="373754" y="305069"/>
                      <a:pt x="386313" y="274299"/>
                      <a:pt x="365808" y="245250"/>
                    </a:cubicBezTo>
                    <a:cubicBezTo>
                      <a:pt x="358448" y="234823"/>
                      <a:pt x="340408" y="242710"/>
                      <a:pt x="327708" y="241440"/>
                    </a:cubicBezTo>
                    <a:cubicBezTo>
                      <a:pt x="298978" y="231863"/>
                      <a:pt x="334391" y="244782"/>
                      <a:pt x="304848" y="230010"/>
                    </a:cubicBezTo>
                    <a:cubicBezTo>
                      <a:pt x="301256" y="228214"/>
                      <a:pt x="297109" y="227782"/>
                      <a:pt x="293418" y="226200"/>
                    </a:cubicBezTo>
                    <a:cubicBezTo>
                      <a:pt x="288198" y="223963"/>
                      <a:pt x="283258" y="221120"/>
                      <a:pt x="278178" y="218580"/>
                    </a:cubicBezTo>
                    <a:cubicBezTo>
                      <a:pt x="275638" y="214770"/>
                      <a:pt x="272606" y="211246"/>
                      <a:pt x="270558" y="207150"/>
                    </a:cubicBezTo>
                    <a:cubicBezTo>
                      <a:pt x="267499" y="201033"/>
                      <a:pt x="266563" y="193900"/>
                      <a:pt x="262938" y="188100"/>
                    </a:cubicBezTo>
                    <a:cubicBezTo>
                      <a:pt x="260082" y="183531"/>
                      <a:pt x="255318" y="180480"/>
                      <a:pt x="251508" y="176670"/>
                    </a:cubicBezTo>
                    <a:cubicBezTo>
                      <a:pt x="249873" y="165222"/>
                      <a:pt x="247231" y="143207"/>
                      <a:pt x="243888" y="130950"/>
                    </a:cubicBezTo>
                    <a:cubicBezTo>
                      <a:pt x="241775" y="123201"/>
                      <a:pt x="241087" y="114516"/>
                      <a:pt x="236268" y="108090"/>
                    </a:cubicBezTo>
                    <a:lnTo>
                      <a:pt x="224838" y="92850"/>
                    </a:lnTo>
                    <a:cubicBezTo>
                      <a:pt x="223568" y="86500"/>
                      <a:pt x="223433" y="79813"/>
                      <a:pt x="221028" y="73800"/>
                    </a:cubicBezTo>
                    <a:cubicBezTo>
                      <a:pt x="218278" y="66924"/>
                      <a:pt x="214287" y="60481"/>
                      <a:pt x="209598" y="54750"/>
                    </a:cubicBezTo>
                    <a:cubicBezTo>
                      <a:pt x="200337" y="43431"/>
                      <a:pt x="178644" y="22557"/>
                      <a:pt x="163878" y="16650"/>
                    </a:cubicBezTo>
                    <a:cubicBezTo>
                      <a:pt x="157528" y="14110"/>
                      <a:pt x="150945" y="12089"/>
                      <a:pt x="144828" y="9030"/>
                    </a:cubicBezTo>
                    <a:cubicBezTo>
                      <a:pt x="140732" y="6982"/>
                      <a:pt x="137607" y="3214"/>
                      <a:pt x="133398" y="1410"/>
                    </a:cubicBezTo>
                    <a:cubicBezTo>
                      <a:pt x="123789" y="-2708"/>
                      <a:pt x="111173" y="3315"/>
                      <a:pt x="102918" y="522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Иркутская обл.">
                <a:extLst>
                  <a:ext uri="{FF2B5EF4-FFF2-40B4-BE49-F238E27FC236}">
                    <a16:creationId xmlns:a16="http://schemas.microsoft.com/office/drawing/2014/main" id="{1EE16ABB-F963-26FF-ACB6-ECC202232A9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265256" y="4156426"/>
                <a:ext cx="1826166" cy="1826429"/>
              </a:xfrm>
              <a:custGeom>
                <a:avLst/>
                <a:gdLst>
                  <a:gd name="T0" fmla="*/ 130 w 343"/>
                  <a:gd name="T1" fmla="*/ 6 h 385"/>
                  <a:gd name="T2" fmla="*/ 122 w 343"/>
                  <a:gd name="T3" fmla="*/ 28 h 385"/>
                  <a:gd name="T4" fmla="*/ 130 w 343"/>
                  <a:gd name="T5" fmla="*/ 52 h 385"/>
                  <a:gd name="T6" fmla="*/ 125 w 343"/>
                  <a:gd name="T7" fmla="*/ 69 h 385"/>
                  <a:gd name="T8" fmla="*/ 112 w 343"/>
                  <a:gd name="T9" fmla="*/ 91 h 385"/>
                  <a:gd name="T10" fmla="*/ 121 w 343"/>
                  <a:gd name="T11" fmla="*/ 120 h 385"/>
                  <a:gd name="T12" fmla="*/ 126 w 343"/>
                  <a:gd name="T13" fmla="*/ 134 h 385"/>
                  <a:gd name="T14" fmla="*/ 135 w 343"/>
                  <a:gd name="T15" fmla="*/ 155 h 385"/>
                  <a:gd name="T16" fmla="*/ 117 w 343"/>
                  <a:gd name="T17" fmla="*/ 166 h 385"/>
                  <a:gd name="T18" fmla="*/ 101 w 343"/>
                  <a:gd name="T19" fmla="*/ 156 h 385"/>
                  <a:gd name="T20" fmla="*/ 93 w 343"/>
                  <a:gd name="T21" fmla="*/ 172 h 385"/>
                  <a:gd name="T22" fmla="*/ 76 w 343"/>
                  <a:gd name="T23" fmla="*/ 211 h 385"/>
                  <a:gd name="T24" fmla="*/ 61 w 343"/>
                  <a:gd name="T25" fmla="*/ 202 h 385"/>
                  <a:gd name="T26" fmla="*/ 47 w 343"/>
                  <a:gd name="T27" fmla="*/ 209 h 385"/>
                  <a:gd name="T28" fmla="*/ 28 w 343"/>
                  <a:gd name="T29" fmla="*/ 221 h 385"/>
                  <a:gd name="T30" fmla="*/ 30 w 343"/>
                  <a:gd name="T31" fmla="*/ 240 h 385"/>
                  <a:gd name="T32" fmla="*/ 21 w 343"/>
                  <a:gd name="T33" fmla="*/ 260 h 385"/>
                  <a:gd name="T34" fmla="*/ 19 w 343"/>
                  <a:gd name="T35" fmla="*/ 279 h 385"/>
                  <a:gd name="T36" fmla="*/ 16 w 343"/>
                  <a:gd name="T37" fmla="*/ 301 h 385"/>
                  <a:gd name="T38" fmla="*/ 4 w 343"/>
                  <a:gd name="T39" fmla="*/ 310 h 385"/>
                  <a:gd name="T40" fmla="*/ 21 w 343"/>
                  <a:gd name="T41" fmla="*/ 331 h 385"/>
                  <a:gd name="T42" fmla="*/ 50 w 343"/>
                  <a:gd name="T43" fmla="*/ 343 h 385"/>
                  <a:gd name="T44" fmla="*/ 81 w 343"/>
                  <a:gd name="T45" fmla="*/ 335 h 385"/>
                  <a:gd name="T46" fmla="*/ 94 w 343"/>
                  <a:gd name="T47" fmla="*/ 348 h 385"/>
                  <a:gd name="T48" fmla="*/ 125 w 343"/>
                  <a:gd name="T49" fmla="*/ 359 h 385"/>
                  <a:gd name="T50" fmla="*/ 146 w 343"/>
                  <a:gd name="T51" fmla="*/ 378 h 385"/>
                  <a:gd name="T52" fmla="*/ 165 w 343"/>
                  <a:gd name="T53" fmla="*/ 380 h 385"/>
                  <a:gd name="T54" fmla="*/ 188 w 343"/>
                  <a:gd name="T55" fmla="*/ 351 h 385"/>
                  <a:gd name="T56" fmla="*/ 219 w 343"/>
                  <a:gd name="T57" fmla="*/ 286 h 385"/>
                  <a:gd name="T58" fmla="*/ 210 w 343"/>
                  <a:gd name="T59" fmla="*/ 235 h 385"/>
                  <a:gd name="T60" fmla="*/ 204 w 343"/>
                  <a:gd name="T61" fmla="*/ 208 h 385"/>
                  <a:gd name="T62" fmla="*/ 220 w 343"/>
                  <a:gd name="T63" fmla="*/ 196 h 385"/>
                  <a:gd name="T64" fmla="*/ 240 w 343"/>
                  <a:gd name="T65" fmla="*/ 194 h 385"/>
                  <a:gd name="T66" fmla="*/ 246 w 343"/>
                  <a:gd name="T67" fmla="*/ 189 h 385"/>
                  <a:gd name="T68" fmla="*/ 264 w 343"/>
                  <a:gd name="T69" fmla="*/ 189 h 385"/>
                  <a:gd name="T70" fmla="*/ 284 w 343"/>
                  <a:gd name="T71" fmla="*/ 188 h 385"/>
                  <a:gd name="T72" fmla="*/ 294 w 343"/>
                  <a:gd name="T73" fmla="*/ 170 h 385"/>
                  <a:gd name="T74" fmla="*/ 315 w 343"/>
                  <a:gd name="T75" fmla="*/ 161 h 385"/>
                  <a:gd name="T76" fmla="*/ 319 w 343"/>
                  <a:gd name="T77" fmla="*/ 165 h 385"/>
                  <a:gd name="T78" fmla="*/ 337 w 343"/>
                  <a:gd name="T79" fmla="*/ 152 h 385"/>
                  <a:gd name="T80" fmla="*/ 318 w 343"/>
                  <a:gd name="T81" fmla="*/ 136 h 385"/>
                  <a:gd name="T82" fmla="*/ 320 w 343"/>
                  <a:gd name="T83" fmla="*/ 126 h 385"/>
                  <a:gd name="T84" fmla="*/ 331 w 343"/>
                  <a:gd name="T85" fmla="*/ 116 h 385"/>
                  <a:gd name="T86" fmla="*/ 343 w 343"/>
                  <a:gd name="T87" fmla="*/ 109 h 385"/>
                  <a:gd name="T88" fmla="*/ 326 w 343"/>
                  <a:gd name="T89" fmla="*/ 93 h 385"/>
                  <a:gd name="T90" fmla="*/ 312 w 343"/>
                  <a:gd name="T91" fmla="*/ 81 h 385"/>
                  <a:gd name="T92" fmla="*/ 298 w 343"/>
                  <a:gd name="T93" fmla="*/ 82 h 385"/>
                  <a:gd name="T94" fmla="*/ 282 w 343"/>
                  <a:gd name="T95" fmla="*/ 70 h 385"/>
                  <a:gd name="T96" fmla="*/ 260 w 343"/>
                  <a:gd name="T97" fmla="*/ 82 h 385"/>
                  <a:gd name="T98" fmla="*/ 255 w 343"/>
                  <a:gd name="T99" fmla="*/ 98 h 385"/>
                  <a:gd name="T100" fmla="*/ 242 w 343"/>
                  <a:gd name="T101" fmla="*/ 123 h 385"/>
                  <a:gd name="T102" fmla="*/ 237 w 343"/>
                  <a:gd name="T103" fmla="*/ 120 h 385"/>
                  <a:gd name="T104" fmla="*/ 224 w 343"/>
                  <a:gd name="T105" fmla="*/ 124 h 385"/>
                  <a:gd name="T106" fmla="*/ 199 w 343"/>
                  <a:gd name="T107" fmla="*/ 139 h 385"/>
                  <a:gd name="T108" fmla="*/ 191 w 343"/>
                  <a:gd name="T109" fmla="*/ 91 h 385"/>
                  <a:gd name="T110" fmla="*/ 181 w 343"/>
                  <a:gd name="T111" fmla="*/ 68 h 385"/>
                  <a:gd name="T112" fmla="*/ 175 w 343"/>
                  <a:gd name="T113" fmla="*/ 56 h 385"/>
                  <a:gd name="T114" fmla="*/ 173 w 343"/>
                  <a:gd name="T115" fmla="*/ 44 h 385"/>
                  <a:gd name="T116" fmla="*/ 163 w 343"/>
                  <a:gd name="T117" fmla="*/ 28 h 385"/>
                  <a:gd name="T118" fmla="*/ 144 w 343"/>
                  <a:gd name="T119" fmla="*/ 16 h 385"/>
                  <a:gd name="T120" fmla="*/ 143 w 343"/>
                  <a:gd name="T121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3" h="385">
                    <a:moveTo>
                      <a:pt x="143" y="0"/>
                    </a:moveTo>
                    <a:cubicBezTo>
                      <a:pt x="136" y="5"/>
                      <a:pt x="136" y="5"/>
                      <a:pt x="136" y="5"/>
                    </a:cubicBezTo>
                    <a:cubicBezTo>
                      <a:pt x="130" y="6"/>
                      <a:pt x="130" y="6"/>
                      <a:pt x="130" y="6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19" y="21"/>
                      <a:pt x="119" y="21"/>
                      <a:pt x="119" y="21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42"/>
                      <a:pt x="121" y="42"/>
                      <a:pt x="121" y="42"/>
                    </a:cubicBezTo>
                    <a:cubicBezTo>
                      <a:pt x="130" y="52"/>
                      <a:pt x="130" y="52"/>
                      <a:pt x="130" y="52"/>
                    </a:cubicBezTo>
                    <a:cubicBezTo>
                      <a:pt x="128" y="57"/>
                      <a:pt x="128" y="57"/>
                      <a:pt x="128" y="57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25" y="69"/>
                      <a:pt x="125" y="69"/>
                      <a:pt x="125" y="69"/>
                    </a:cubicBezTo>
                    <a:cubicBezTo>
                      <a:pt x="125" y="79"/>
                      <a:pt x="125" y="79"/>
                      <a:pt x="125" y="79"/>
                    </a:cubicBezTo>
                    <a:cubicBezTo>
                      <a:pt x="121" y="84"/>
                      <a:pt x="121" y="84"/>
                      <a:pt x="121" y="84"/>
                    </a:cubicBezTo>
                    <a:cubicBezTo>
                      <a:pt x="112" y="91"/>
                      <a:pt x="112" y="91"/>
                      <a:pt x="112" y="91"/>
                    </a:cubicBezTo>
                    <a:cubicBezTo>
                      <a:pt x="113" y="104"/>
                      <a:pt x="113" y="104"/>
                      <a:pt x="113" y="104"/>
                    </a:cubicBezTo>
                    <a:cubicBezTo>
                      <a:pt x="111" y="113"/>
                      <a:pt x="111" y="113"/>
                      <a:pt x="111" y="113"/>
                    </a:cubicBezTo>
                    <a:cubicBezTo>
                      <a:pt x="121" y="120"/>
                      <a:pt x="121" y="120"/>
                      <a:pt x="121" y="120"/>
                    </a:cubicBezTo>
                    <a:cubicBezTo>
                      <a:pt x="127" y="119"/>
                      <a:pt x="127" y="119"/>
                      <a:pt x="127" y="119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26" y="134"/>
                      <a:pt x="126" y="134"/>
                      <a:pt x="126" y="134"/>
                    </a:cubicBezTo>
                    <a:cubicBezTo>
                      <a:pt x="126" y="141"/>
                      <a:pt x="126" y="141"/>
                      <a:pt x="126" y="141"/>
                    </a:cubicBezTo>
                    <a:cubicBezTo>
                      <a:pt x="132" y="142"/>
                      <a:pt x="132" y="142"/>
                      <a:pt x="132" y="142"/>
                    </a:cubicBezTo>
                    <a:cubicBezTo>
                      <a:pt x="135" y="155"/>
                      <a:pt x="135" y="155"/>
                      <a:pt x="135" y="155"/>
                    </a:cubicBezTo>
                    <a:cubicBezTo>
                      <a:pt x="129" y="161"/>
                      <a:pt x="129" y="161"/>
                      <a:pt x="129" y="161"/>
                    </a:cubicBezTo>
                    <a:cubicBezTo>
                      <a:pt x="125" y="167"/>
                      <a:pt x="125" y="167"/>
                      <a:pt x="125" y="167"/>
                    </a:cubicBezTo>
                    <a:cubicBezTo>
                      <a:pt x="117" y="166"/>
                      <a:pt x="117" y="166"/>
                      <a:pt x="117" y="166"/>
                    </a:cubicBezTo>
                    <a:cubicBezTo>
                      <a:pt x="113" y="163"/>
                      <a:pt x="113" y="163"/>
                      <a:pt x="113" y="163"/>
                    </a:cubicBezTo>
                    <a:cubicBezTo>
                      <a:pt x="106" y="162"/>
                      <a:pt x="106" y="162"/>
                      <a:pt x="106" y="162"/>
                    </a:cubicBezTo>
                    <a:cubicBezTo>
                      <a:pt x="101" y="156"/>
                      <a:pt x="101" y="156"/>
                      <a:pt x="101" y="156"/>
                    </a:cubicBezTo>
                    <a:cubicBezTo>
                      <a:pt x="95" y="158"/>
                      <a:pt x="95" y="158"/>
                      <a:pt x="95" y="158"/>
                    </a:cubicBezTo>
                    <a:cubicBezTo>
                      <a:pt x="91" y="163"/>
                      <a:pt x="91" y="163"/>
                      <a:pt x="91" y="163"/>
                    </a:cubicBezTo>
                    <a:cubicBezTo>
                      <a:pt x="93" y="172"/>
                      <a:pt x="93" y="172"/>
                      <a:pt x="93" y="172"/>
                    </a:cubicBezTo>
                    <a:cubicBezTo>
                      <a:pt x="77" y="191"/>
                      <a:pt x="77" y="191"/>
                      <a:pt x="77" y="191"/>
                    </a:cubicBezTo>
                    <a:cubicBezTo>
                      <a:pt x="73" y="205"/>
                      <a:pt x="73" y="205"/>
                      <a:pt x="73" y="205"/>
                    </a:cubicBezTo>
                    <a:cubicBezTo>
                      <a:pt x="76" y="211"/>
                      <a:pt x="76" y="211"/>
                      <a:pt x="76" y="211"/>
                    </a:cubicBezTo>
                    <a:cubicBezTo>
                      <a:pt x="74" y="216"/>
                      <a:pt x="74" y="216"/>
                      <a:pt x="74" y="216"/>
                    </a:cubicBezTo>
                    <a:cubicBezTo>
                      <a:pt x="67" y="212"/>
                      <a:pt x="67" y="212"/>
                      <a:pt x="67" y="212"/>
                    </a:cubicBezTo>
                    <a:cubicBezTo>
                      <a:pt x="61" y="202"/>
                      <a:pt x="61" y="202"/>
                      <a:pt x="61" y="202"/>
                    </a:cubicBezTo>
                    <a:cubicBezTo>
                      <a:pt x="56" y="198"/>
                      <a:pt x="56" y="198"/>
                      <a:pt x="56" y="198"/>
                    </a:cubicBezTo>
                    <a:cubicBezTo>
                      <a:pt x="53" y="201"/>
                      <a:pt x="53" y="201"/>
                      <a:pt x="53" y="201"/>
                    </a:cubicBezTo>
                    <a:cubicBezTo>
                      <a:pt x="47" y="209"/>
                      <a:pt x="47" y="209"/>
                      <a:pt x="47" y="209"/>
                    </a:cubicBezTo>
                    <a:cubicBezTo>
                      <a:pt x="36" y="210"/>
                      <a:pt x="36" y="210"/>
                      <a:pt x="36" y="210"/>
                    </a:cubicBezTo>
                    <a:cubicBezTo>
                      <a:pt x="29" y="211"/>
                      <a:pt x="29" y="211"/>
                      <a:pt x="29" y="211"/>
                    </a:cubicBezTo>
                    <a:cubicBezTo>
                      <a:pt x="28" y="221"/>
                      <a:pt x="28" y="221"/>
                      <a:pt x="28" y="221"/>
                    </a:cubicBezTo>
                    <a:cubicBezTo>
                      <a:pt x="23" y="225"/>
                      <a:pt x="23" y="225"/>
                      <a:pt x="23" y="225"/>
                    </a:cubicBezTo>
                    <a:cubicBezTo>
                      <a:pt x="24" y="232"/>
                      <a:pt x="24" y="232"/>
                      <a:pt x="24" y="232"/>
                    </a:cubicBezTo>
                    <a:cubicBezTo>
                      <a:pt x="30" y="240"/>
                      <a:pt x="30" y="240"/>
                      <a:pt x="30" y="240"/>
                    </a:cubicBezTo>
                    <a:cubicBezTo>
                      <a:pt x="32" y="250"/>
                      <a:pt x="32" y="250"/>
                      <a:pt x="32" y="250"/>
                    </a:cubicBezTo>
                    <a:cubicBezTo>
                      <a:pt x="26" y="256"/>
                      <a:pt x="26" y="256"/>
                      <a:pt x="26" y="256"/>
                    </a:cubicBezTo>
                    <a:cubicBezTo>
                      <a:pt x="21" y="260"/>
                      <a:pt x="21" y="260"/>
                      <a:pt x="21" y="260"/>
                    </a:cubicBezTo>
                    <a:cubicBezTo>
                      <a:pt x="16" y="261"/>
                      <a:pt x="16" y="261"/>
                      <a:pt x="16" y="261"/>
                    </a:cubicBezTo>
                    <a:cubicBezTo>
                      <a:pt x="14" y="271"/>
                      <a:pt x="14" y="271"/>
                      <a:pt x="14" y="271"/>
                    </a:cubicBezTo>
                    <a:cubicBezTo>
                      <a:pt x="19" y="279"/>
                      <a:pt x="19" y="279"/>
                      <a:pt x="19" y="279"/>
                    </a:cubicBezTo>
                    <a:cubicBezTo>
                      <a:pt x="16" y="286"/>
                      <a:pt x="16" y="286"/>
                      <a:pt x="16" y="286"/>
                    </a:cubicBezTo>
                    <a:cubicBezTo>
                      <a:pt x="18" y="297"/>
                      <a:pt x="18" y="297"/>
                      <a:pt x="18" y="297"/>
                    </a:cubicBezTo>
                    <a:cubicBezTo>
                      <a:pt x="16" y="301"/>
                      <a:pt x="16" y="301"/>
                      <a:pt x="16" y="301"/>
                    </a:cubicBezTo>
                    <a:cubicBezTo>
                      <a:pt x="16" y="306"/>
                      <a:pt x="16" y="306"/>
                      <a:pt x="16" y="306"/>
                    </a:cubicBezTo>
                    <a:cubicBezTo>
                      <a:pt x="9" y="307"/>
                      <a:pt x="9" y="307"/>
                      <a:pt x="9" y="307"/>
                    </a:cubicBezTo>
                    <a:cubicBezTo>
                      <a:pt x="4" y="310"/>
                      <a:pt x="4" y="310"/>
                      <a:pt x="4" y="310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2" y="321"/>
                      <a:pt x="2" y="321"/>
                      <a:pt x="2" y="321"/>
                    </a:cubicBezTo>
                    <a:cubicBezTo>
                      <a:pt x="21" y="331"/>
                      <a:pt x="21" y="331"/>
                      <a:pt x="21" y="331"/>
                    </a:cubicBezTo>
                    <a:cubicBezTo>
                      <a:pt x="30" y="333"/>
                      <a:pt x="30" y="333"/>
                      <a:pt x="30" y="333"/>
                    </a:cubicBezTo>
                    <a:cubicBezTo>
                      <a:pt x="41" y="336"/>
                      <a:pt x="41" y="336"/>
                      <a:pt x="41" y="336"/>
                    </a:cubicBezTo>
                    <a:cubicBezTo>
                      <a:pt x="50" y="343"/>
                      <a:pt x="50" y="343"/>
                      <a:pt x="50" y="343"/>
                    </a:cubicBezTo>
                    <a:cubicBezTo>
                      <a:pt x="62" y="341"/>
                      <a:pt x="62" y="341"/>
                      <a:pt x="62" y="341"/>
                    </a:cubicBezTo>
                    <a:cubicBezTo>
                      <a:pt x="67" y="348"/>
                      <a:pt x="67" y="348"/>
                      <a:pt x="67" y="348"/>
                    </a:cubicBezTo>
                    <a:cubicBezTo>
                      <a:pt x="81" y="335"/>
                      <a:pt x="81" y="335"/>
                      <a:pt x="81" y="335"/>
                    </a:cubicBezTo>
                    <a:cubicBezTo>
                      <a:pt x="87" y="339"/>
                      <a:pt x="87" y="339"/>
                      <a:pt x="87" y="339"/>
                    </a:cubicBezTo>
                    <a:cubicBezTo>
                      <a:pt x="86" y="342"/>
                      <a:pt x="86" y="342"/>
                      <a:pt x="86" y="342"/>
                    </a:cubicBezTo>
                    <a:cubicBezTo>
                      <a:pt x="94" y="348"/>
                      <a:pt x="94" y="348"/>
                      <a:pt x="94" y="348"/>
                    </a:cubicBezTo>
                    <a:cubicBezTo>
                      <a:pt x="103" y="349"/>
                      <a:pt x="103" y="349"/>
                      <a:pt x="103" y="349"/>
                    </a:cubicBezTo>
                    <a:cubicBezTo>
                      <a:pt x="118" y="361"/>
                      <a:pt x="118" y="361"/>
                      <a:pt x="118" y="361"/>
                    </a:cubicBezTo>
                    <a:cubicBezTo>
                      <a:pt x="125" y="359"/>
                      <a:pt x="125" y="359"/>
                      <a:pt x="125" y="359"/>
                    </a:cubicBezTo>
                    <a:cubicBezTo>
                      <a:pt x="135" y="368"/>
                      <a:pt x="135" y="368"/>
                      <a:pt x="135" y="368"/>
                    </a:cubicBezTo>
                    <a:cubicBezTo>
                      <a:pt x="143" y="367"/>
                      <a:pt x="143" y="367"/>
                      <a:pt x="143" y="367"/>
                    </a:cubicBezTo>
                    <a:cubicBezTo>
                      <a:pt x="146" y="378"/>
                      <a:pt x="146" y="378"/>
                      <a:pt x="146" y="378"/>
                    </a:cubicBezTo>
                    <a:cubicBezTo>
                      <a:pt x="155" y="379"/>
                      <a:pt x="155" y="379"/>
                      <a:pt x="155" y="379"/>
                    </a:cubicBezTo>
                    <a:cubicBezTo>
                      <a:pt x="160" y="385"/>
                      <a:pt x="160" y="385"/>
                      <a:pt x="160" y="385"/>
                    </a:cubicBezTo>
                    <a:cubicBezTo>
                      <a:pt x="165" y="380"/>
                      <a:pt x="165" y="380"/>
                      <a:pt x="165" y="380"/>
                    </a:cubicBezTo>
                    <a:cubicBezTo>
                      <a:pt x="170" y="380"/>
                      <a:pt x="170" y="380"/>
                      <a:pt x="170" y="380"/>
                    </a:cubicBezTo>
                    <a:cubicBezTo>
                      <a:pt x="171" y="369"/>
                      <a:pt x="171" y="369"/>
                      <a:pt x="171" y="369"/>
                    </a:cubicBezTo>
                    <a:cubicBezTo>
                      <a:pt x="188" y="351"/>
                      <a:pt x="188" y="351"/>
                      <a:pt x="188" y="351"/>
                    </a:cubicBezTo>
                    <a:cubicBezTo>
                      <a:pt x="191" y="341"/>
                      <a:pt x="191" y="341"/>
                      <a:pt x="191" y="341"/>
                    </a:cubicBezTo>
                    <a:cubicBezTo>
                      <a:pt x="217" y="313"/>
                      <a:pt x="217" y="313"/>
                      <a:pt x="217" y="313"/>
                    </a:cubicBezTo>
                    <a:cubicBezTo>
                      <a:pt x="219" y="286"/>
                      <a:pt x="219" y="286"/>
                      <a:pt x="219" y="286"/>
                    </a:cubicBezTo>
                    <a:cubicBezTo>
                      <a:pt x="224" y="270"/>
                      <a:pt x="224" y="270"/>
                      <a:pt x="224" y="270"/>
                    </a:cubicBezTo>
                    <a:cubicBezTo>
                      <a:pt x="215" y="267"/>
                      <a:pt x="215" y="267"/>
                      <a:pt x="215" y="267"/>
                    </a:cubicBezTo>
                    <a:cubicBezTo>
                      <a:pt x="210" y="235"/>
                      <a:pt x="210" y="235"/>
                      <a:pt x="210" y="235"/>
                    </a:cubicBezTo>
                    <a:cubicBezTo>
                      <a:pt x="216" y="226"/>
                      <a:pt x="216" y="226"/>
                      <a:pt x="216" y="226"/>
                    </a:cubicBezTo>
                    <a:cubicBezTo>
                      <a:pt x="207" y="220"/>
                      <a:pt x="207" y="220"/>
                      <a:pt x="207" y="220"/>
                    </a:cubicBezTo>
                    <a:cubicBezTo>
                      <a:pt x="204" y="208"/>
                      <a:pt x="204" y="208"/>
                      <a:pt x="204" y="208"/>
                    </a:cubicBezTo>
                    <a:cubicBezTo>
                      <a:pt x="212" y="203"/>
                      <a:pt x="212" y="203"/>
                      <a:pt x="212" y="203"/>
                    </a:cubicBezTo>
                    <a:cubicBezTo>
                      <a:pt x="219" y="205"/>
                      <a:pt x="219" y="205"/>
                      <a:pt x="219" y="205"/>
                    </a:cubicBezTo>
                    <a:cubicBezTo>
                      <a:pt x="220" y="196"/>
                      <a:pt x="220" y="196"/>
                      <a:pt x="220" y="196"/>
                    </a:cubicBezTo>
                    <a:cubicBezTo>
                      <a:pt x="224" y="195"/>
                      <a:pt x="224" y="195"/>
                      <a:pt x="224" y="195"/>
                    </a:cubicBezTo>
                    <a:cubicBezTo>
                      <a:pt x="232" y="197"/>
                      <a:pt x="232" y="197"/>
                      <a:pt x="232" y="197"/>
                    </a:cubicBezTo>
                    <a:cubicBezTo>
                      <a:pt x="240" y="194"/>
                      <a:pt x="240" y="194"/>
                      <a:pt x="240" y="194"/>
                    </a:cubicBezTo>
                    <a:cubicBezTo>
                      <a:pt x="239" y="188"/>
                      <a:pt x="239" y="188"/>
                      <a:pt x="239" y="188"/>
                    </a:cubicBezTo>
                    <a:cubicBezTo>
                      <a:pt x="244" y="182"/>
                      <a:pt x="244" y="182"/>
                      <a:pt x="244" y="182"/>
                    </a:cubicBezTo>
                    <a:cubicBezTo>
                      <a:pt x="246" y="189"/>
                      <a:pt x="246" y="189"/>
                      <a:pt x="246" y="189"/>
                    </a:cubicBezTo>
                    <a:cubicBezTo>
                      <a:pt x="256" y="189"/>
                      <a:pt x="256" y="189"/>
                      <a:pt x="256" y="189"/>
                    </a:cubicBezTo>
                    <a:cubicBezTo>
                      <a:pt x="261" y="184"/>
                      <a:pt x="261" y="184"/>
                      <a:pt x="261" y="184"/>
                    </a:cubicBezTo>
                    <a:cubicBezTo>
                      <a:pt x="264" y="189"/>
                      <a:pt x="264" y="189"/>
                      <a:pt x="264" y="189"/>
                    </a:cubicBezTo>
                    <a:cubicBezTo>
                      <a:pt x="274" y="189"/>
                      <a:pt x="274" y="189"/>
                      <a:pt x="274" y="189"/>
                    </a:cubicBezTo>
                    <a:cubicBezTo>
                      <a:pt x="277" y="183"/>
                      <a:pt x="277" y="183"/>
                      <a:pt x="277" y="183"/>
                    </a:cubicBezTo>
                    <a:cubicBezTo>
                      <a:pt x="284" y="188"/>
                      <a:pt x="284" y="188"/>
                      <a:pt x="284" y="188"/>
                    </a:cubicBezTo>
                    <a:cubicBezTo>
                      <a:pt x="290" y="182"/>
                      <a:pt x="290" y="182"/>
                      <a:pt x="290" y="182"/>
                    </a:cubicBezTo>
                    <a:cubicBezTo>
                      <a:pt x="296" y="182"/>
                      <a:pt x="296" y="182"/>
                      <a:pt x="296" y="182"/>
                    </a:cubicBezTo>
                    <a:cubicBezTo>
                      <a:pt x="294" y="170"/>
                      <a:pt x="294" y="170"/>
                      <a:pt x="294" y="170"/>
                    </a:cubicBezTo>
                    <a:cubicBezTo>
                      <a:pt x="302" y="163"/>
                      <a:pt x="302" y="163"/>
                      <a:pt x="302" y="163"/>
                    </a:cubicBezTo>
                    <a:cubicBezTo>
                      <a:pt x="307" y="157"/>
                      <a:pt x="307" y="157"/>
                      <a:pt x="307" y="157"/>
                    </a:cubicBezTo>
                    <a:cubicBezTo>
                      <a:pt x="315" y="161"/>
                      <a:pt x="315" y="161"/>
                      <a:pt x="315" y="161"/>
                    </a:cubicBezTo>
                    <a:cubicBezTo>
                      <a:pt x="308" y="168"/>
                      <a:pt x="308" y="168"/>
                      <a:pt x="308" y="168"/>
                    </a:cubicBezTo>
                    <a:cubicBezTo>
                      <a:pt x="312" y="168"/>
                      <a:pt x="312" y="168"/>
                      <a:pt x="312" y="168"/>
                    </a:cubicBezTo>
                    <a:cubicBezTo>
                      <a:pt x="319" y="165"/>
                      <a:pt x="319" y="165"/>
                      <a:pt x="319" y="165"/>
                    </a:cubicBezTo>
                    <a:cubicBezTo>
                      <a:pt x="326" y="168"/>
                      <a:pt x="326" y="168"/>
                      <a:pt x="326" y="168"/>
                    </a:cubicBezTo>
                    <a:cubicBezTo>
                      <a:pt x="335" y="156"/>
                      <a:pt x="335" y="156"/>
                      <a:pt x="335" y="156"/>
                    </a:cubicBezTo>
                    <a:cubicBezTo>
                      <a:pt x="337" y="152"/>
                      <a:pt x="337" y="152"/>
                      <a:pt x="337" y="152"/>
                    </a:cubicBezTo>
                    <a:cubicBezTo>
                      <a:pt x="334" y="146"/>
                      <a:pt x="334" y="146"/>
                      <a:pt x="334" y="146"/>
                    </a:cubicBezTo>
                    <a:cubicBezTo>
                      <a:pt x="328" y="149"/>
                      <a:pt x="328" y="149"/>
                      <a:pt x="328" y="149"/>
                    </a:cubicBezTo>
                    <a:cubicBezTo>
                      <a:pt x="318" y="136"/>
                      <a:pt x="318" y="136"/>
                      <a:pt x="318" y="136"/>
                    </a:cubicBezTo>
                    <a:cubicBezTo>
                      <a:pt x="321" y="132"/>
                      <a:pt x="321" y="132"/>
                      <a:pt x="321" y="132"/>
                    </a:cubicBezTo>
                    <a:cubicBezTo>
                      <a:pt x="317" y="128"/>
                      <a:pt x="317" y="128"/>
                      <a:pt x="317" y="128"/>
                    </a:cubicBezTo>
                    <a:cubicBezTo>
                      <a:pt x="320" y="126"/>
                      <a:pt x="320" y="126"/>
                      <a:pt x="320" y="126"/>
                    </a:cubicBezTo>
                    <a:cubicBezTo>
                      <a:pt x="319" y="118"/>
                      <a:pt x="319" y="118"/>
                      <a:pt x="319" y="118"/>
                    </a:cubicBezTo>
                    <a:cubicBezTo>
                      <a:pt x="326" y="113"/>
                      <a:pt x="326" y="113"/>
                      <a:pt x="326" y="113"/>
                    </a:cubicBezTo>
                    <a:cubicBezTo>
                      <a:pt x="331" y="116"/>
                      <a:pt x="331" y="116"/>
                      <a:pt x="331" y="116"/>
                    </a:cubicBezTo>
                    <a:cubicBezTo>
                      <a:pt x="336" y="117"/>
                      <a:pt x="336" y="117"/>
                      <a:pt x="336" y="117"/>
                    </a:cubicBezTo>
                    <a:cubicBezTo>
                      <a:pt x="342" y="115"/>
                      <a:pt x="342" y="115"/>
                      <a:pt x="342" y="115"/>
                    </a:cubicBezTo>
                    <a:cubicBezTo>
                      <a:pt x="343" y="109"/>
                      <a:pt x="343" y="109"/>
                      <a:pt x="343" y="109"/>
                    </a:cubicBezTo>
                    <a:cubicBezTo>
                      <a:pt x="331" y="96"/>
                      <a:pt x="331" y="96"/>
                      <a:pt x="331" y="96"/>
                    </a:cubicBezTo>
                    <a:cubicBezTo>
                      <a:pt x="330" y="93"/>
                      <a:pt x="330" y="93"/>
                      <a:pt x="330" y="93"/>
                    </a:cubicBezTo>
                    <a:cubicBezTo>
                      <a:pt x="326" y="93"/>
                      <a:pt x="326" y="93"/>
                      <a:pt x="326" y="93"/>
                    </a:cubicBezTo>
                    <a:cubicBezTo>
                      <a:pt x="326" y="87"/>
                      <a:pt x="326" y="87"/>
                      <a:pt x="326" y="87"/>
                    </a:cubicBezTo>
                    <a:cubicBezTo>
                      <a:pt x="316" y="77"/>
                      <a:pt x="316" y="77"/>
                      <a:pt x="316" y="77"/>
                    </a:cubicBezTo>
                    <a:cubicBezTo>
                      <a:pt x="312" y="81"/>
                      <a:pt x="312" y="81"/>
                      <a:pt x="312" y="81"/>
                    </a:cubicBezTo>
                    <a:cubicBezTo>
                      <a:pt x="309" y="85"/>
                      <a:pt x="309" y="85"/>
                      <a:pt x="309" y="85"/>
                    </a:cubicBezTo>
                    <a:cubicBezTo>
                      <a:pt x="303" y="88"/>
                      <a:pt x="303" y="88"/>
                      <a:pt x="303" y="88"/>
                    </a:cubicBezTo>
                    <a:cubicBezTo>
                      <a:pt x="298" y="82"/>
                      <a:pt x="298" y="82"/>
                      <a:pt x="298" y="82"/>
                    </a:cubicBezTo>
                    <a:cubicBezTo>
                      <a:pt x="297" y="76"/>
                      <a:pt x="297" y="76"/>
                      <a:pt x="297" y="76"/>
                    </a:cubicBezTo>
                    <a:cubicBezTo>
                      <a:pt x="289" y="73"/>
                      <a:pt x="289" y="73"/>
                      <a:pt x="289" y="73"/>
                    </a:cubicBezTo>
                    <a:cubicBezTo>
                      <a:pt x="289" y="73"/>
                      <a:pt x="282" y="70"/>
                      <a:pt x="282" y="70"/>
                    </a:cubicBezTo>
                    <a:cubicBezTo>
                      <a:pt x="281" y="70"/>
                      <a:pt x="267" y="70"/>
                      <a:pt x="267" y="70"/>
                    </a:cubicBezTo>
                    <a:cubicBezTo>
                      <a:pt x="262" y="76"/>
                      <a:pt x="262" y="76"/>
                      <a:pt x="262" y="76"/>
                    </a:cubicBezTo>
                    <a:cubicBezTo>
                      <a:pt x="260" y="82"/>
                      <a:pt x="260" y="82"/>
                      <a:pt x="260" y="82"/>
                    </a:cubicBezTo>
                    <a:cubicBezTo>
                      <a:pt x="256" y="85"/>
                      <a:pt x="256" y="85"/>
                      <a:pt x="256" y="85"/>
                    </a:cubicBezTo>
                    <a:cubicBezTo>
                      <a:pt x="261" y="92"/>
                      <a:pt x="261" y="92"/>
                      <a:pt x="261" y="92"/>
                    </a:cubicBezTo>
                    <a:cubicBezTo>
                      <a:pt x="255" y="98"/>
                      <a:pt x="255" y="98"/>
                      <a:pt x="255" y="98"/>
                    </a:cubicBezTo>
                    <a:cubicBezTo>
                      <a:pt x="250" y="106"/>
                      <a:pt x="250" y="106"/>
                      <a:pt x="250" y="106"/>
                    </a:cubicBezTo>
                    <a:cubicBezTo>
                      <a:pt x="251" y="118"/>
                      <a:pt x="251" y="118"/>
                      <a:pt x="251" y="118"/>
                    </a:cubicBezTo>
                    <a:cubicBezTo>
                      <a:pt x="242" y="123"/>
                      <a:pt x="242" y="123"/>
                      <a:pt x="242" y="123"/>
                    </a:cubicBezTo>
                    <a:cubicBezTo>
                      <a:pt x="242" y="131"/>
                      <a:pt x="242" y="131"/>
                      <a:pt x="242" y="131"/>
                    </a:cubicBezTo>
                    <a:cubicBezTo>
                      <a:pt x="238" y="127"/>
                      <a:pt x="238" y="127"/>
                      <a:pt x="238" y="127"/>
                    </a:cubicBezTo>
                    <a:cubicBezTo>
                      <a:pt x="237" y="120"/>
                      <a:pt x="237" y="120"/>
                      <a:pt x="237" y="120"/>
                    </a:cubicBezTo>
                    <a:cubicBezTo>
                      <a:pt x="234" y="117"/>
                      <a:pt x="234" y="117"/>
                      <a:pt x="234" y="117"/>
                    </a:cubicBezTo>
                    <a:cubicBezTo>
                      <a:pt x="229" y="122"/>
                      <a:pt x="229" y="122"/>
                      <a:pt x="229" y="122"/>
                    </a:cubicBezTo>
                    <a:cubicBezTo>
                      <a:pt x="224" y="124"/>
                      <a:pt x="224" y="124"/>
                      <a:pt x="224" y="124"/>
                    </a:cubicBezTo>
                    <a:cubicBezTo>
                      <a:pt x="214" y="127"/>
                      <a:pt x="214" y="127"/>
                      <a:pt x="214" y="127"/>
                    </a:cubicBezTo>
                    <a:cubicBezTo>
                      <a:pt x="207" y="138"/>
                      <a:pt x="207" y="138"/>
                      <a:pt x="207" y="138"/>
                    </a:cubicBezTo>
                    <a:cubicBezTo>
                      <a:pt x="199" y="139"/>
                      <a:pt x="199" y="139"/>
                      <a:pt x="199" y="139"/>
                    </a:cubicBezTo>
                    <a:cubicBezTo>
                      <a:pt x="190" y="131"/>
                      <a:pt x="190" y="131"/>
                      <a:pt x="190" y="131"/>
                    </a:cubicBezTo>
                    <a:cubicBezTo>
                      <a:pt x="190" y="103"/>
                      <a:pt x="190" y="103"/>
                      <a:pt x="190" y="103"/>
                    </a:cubicBezTo>
                    <a:cubicBezTo>
                      <a:pt x="191" y="91"/>
                      <a:pt x="191" y="91"/>
                      <a:pt x="191" y="91"/>
                    </a:cubicBezTo>
                    <a:cubicBezTo>
                      <a:pt x="192" y="79"/>
                      <a:pt x="192" y="79"/>
                      <a:pt x="192" y="79"/>
                    </a:cubicBezTo>
                    <a:cubicBezTo>
                      <a:pt x="182" y="73"/>
                      <a:pt x="182" y="73"/>
                      <a:pt x="182" y="73"/>
                    </a:cubicBezTo>
                    <a:cubicBezTo>
                      <a:pt x="181" y="68"/>
                      <a:pt x="181" y="68"/>
                      <a:pt x="181" y="68"/>
                    </a:cubicBezTo>
                    <a:cubicBezTo>
                      <a:pt x="178" y="63"/>
                      <a:pt x="178" y="63"/>
                      <a:pt x="178" y="63"/>
                    </a:cubicBezTo>
                    <a:cubicBezTo>
                      <a:pt x="175" y="61"/>
                      <a:pt x="175" y="61"/>
                      <a:pt x="175" y="61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8" y="53"/>
                      <a:pt x="178" y="53"/>
                      <a:pt x="178" y="53"/>
                    </a:cubicBezTo>
                    <a:cubicBezTo>
                      <a:pt x="178" y="47"/>
                      <a:pt x="178" y="47"/>
                      <a:pt x="178" y="47"/>
                    </a:cubicBezTo>
                    <a:cubicBezTo>
                      <a:pt x="173" y="44"/>
                      <a:pt x="173" y="44"/>
                      <a:pt x="173" y="44"/>
                    </a:cubicBezTo>
                    <a:cubicBezTo>
                      <a:pt x="164" y="41"/>
                      <a:pt x="164" y="41"/>
                      <a:pt x="164" y="41"/>
                    </a:cubicBezTo>
                    <a:cubicBezTo>
                      <a:pt x="166" y="34"/>
                      <a:pt x="166" y="34"/>
                      <a:pt x="166" y="34"/>
                    </a:cubicBezTo>
                    <a:cubicBezTo>
                      <a:pt x="163" y="28"/>
                      <a:pt x="163" y="28"/>
                      <a:pt x="163" y="28"/>
                    </a:cubicBezTo>
                    <a:cubicBezTo>
                      <a:pt x="159" y="20"/>
                      <a:pt x="159" y="20"/>
                      <a:pt x="159" y="20"/>
                    </a:cubicBezTo>
                    <a:cubicBezTo>
                      <a:pt x="154" y="14"/>
                      <a:pt x="154" y="14"/>
                      <a:pt x="154" y="14"/>
                    </a:cubicBezTo>
                    <a:cubicBezTo>
                      <a:pt x="144" y="16"/>
                      <a:pt x="144" y="16"/>
                      <a:pt x="144" y="16"/>
                    </a:cubicBezTo>
                    <a:cubicBezTo>
                      <a:pt x="141" y="10"/>
                      <a:pt x="141" y="10"/>
                      <a:pt x="141" y="10"/>
                    </a:cubicBezTo>
                    <a:cubicBezTo>
                      <a:pt x="148" y="6"/>
                      <a:pt x="148" y="6"/>
                      <a:pt x="148" y="6"/>
                    </a:cubicBezTo>
                    <a:lnTo>
                      <a:pt x="14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58" name="Ивановская обл.">
                <a:extLst>
                  <a:ext uri="{FF2B5EF4-FFF2-40B4-BE49-F238E27FC236}">
                    <a16:creationId xmlns:a16="http://schemas.microsoft.com/office/drawing/2014/main" id="{F430E498-4EF0-4A11-36B2-4A37557891C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95619" y="3971961"/>
                <a:ext cx="344801" cy="268726"/>
              </a:xfrm>
              <a:custGeom>
                <a:avLst/>
                <a:gdLst>
                  <a:gd name="T0" fmla="*/ 133 w 135"/>
                  <a:gd name="T1" fmla="*/ 77 h 118"/>
                  <a:gd name="T2" fmla="*/ 116 w 135"/>
                  <a:gd name="T3" fmla="*/ 77 h 118"/>
                  <a:gd name="T4" fmla="*/ 116 w 135"/>
                  <a:gd name="T5" fmla="*/ 89 h 118"/>
                  <a:gd name="T6" fmla="*/ 100 w 135"/>
                  <a:gd name="T7" fmla="*/ 89 h 118"/>
                  <a:gd name="T8" fmla="*/ 89 w 135"/>
                  <a:gd name="T9" fmla="*/ 79 h 118"/>
                  <a:gd name="T10" fmla="*/ 81 w 135"/>
                  <a:gd name="T11" fmla="*/ 87 h 118"/>
                  <a:gd name="T12" fmla="*/ 77 w 135"/>
                  <a:gd name="T13" fmla="*/ 102 h 118"/>
                  <a:gd name="T14" fmla="*/ 66 w 135"/>
                  <a:gd name="T15" fmla="*/ 112 h 118"/>
                  <a:gd name="T16" fmla="*/ 50 w 135"/>
                  <a:gd name="T17" fmla="*/ 114 h 118"/>
                  <a:gd name="T18" fmla="*/ 37 w 135"/>
                  <a:gd name="T19" fmla="*/ 118 h 118"/>
                  <a:gd name="T20" fmla="*/ 41 w 135"/>
                  <a:gd name="T21" fmla="*/ 116 h 118"/>
                  <a:gd name="T22" fmla="*/ 48 w 135"/>
                  <a:gd name="T23" fmla="*/ 75 h 118"/>
                  <a:gd name="T24" fmla="*/ 21 w 135"/>
                  <a:gd name="T25" fmla="*/ 46 h 118"/>
                  <a:gd name="T26" fmla="*/ 4 w 135"/>
                  <a:gd name="T27" fmla="*/ 41 h 118"/>
                  <a:gd name="T28" fmla="*/ 4 w 135"/>
                  <a:gd name="T29" fmla="*/ 31 h 118"/>
                  <a:gd name="T30" fmla="*/ 8 w 135"/>
                  <a:gd name="T31" fmla="*/ 16 h 118"/>
                  <a:gd name="T32" fmla="*/ 0 w 135"/>
                  <a:gd name="T33" fmla="*/ 8 h 118"/>
                  <a:gd name="T34" fmla="*/ 10 w 135"/>
                  <a:gd name="T35" fmla="*/ 0 h 118"/>
                  <a:gd name="T36" fmla="*/ 31 w 135"/>
                  <a:gd name="T37" fmla="*/ 0 h 118"/>
                  <a:gd name="T38" fmla="*/ 35 w 135"/>
                  <a:gd name="T39" fmla="*/ 6 h 118"/>
                  <a:gd name="T40" fmla="*/ 50 w 135"/>
                  <a:gd name="T41" fmla="*/ 8 h 118"/>
                  <a:gd name="T42" fmla="*/ 50 w 135"/>
                  <a:gd name="T43" fmla="*/ 4 h 118"/>
                  <a:gd name="T44" fmla="*/ 58 w 135"/>
                  <a:gd name="T45" fmla="*/ 18 h 118"/>
                  <a:gd name="T46" fmla="*/ 69 w 135"/>
                  <a:gd name="T47" fmla="*/ 18 h 118"/>
                  <a:gd name="T48" fmla="*/ 77 w 135"/>
                  <a:gd name="T49" fmla="*/ 23 h 118"/>
                  <a:gd name="T50" fmla="*/ 85 w 135"/>
                  <a:gd name="T51" fmla="*/ 14 h 118"/>
                  <a:gd name="T52" fmla="*/ 91 w 135"/>
                  <a:gd name="T53" fmla="*/ 14 h 118"/>
                  <a:gd name="T54" fmla="*/ 94 w 135"/>
                  <a:gd name="T55" fmla="*/ 25 h 118"/>
                  <a:gd name="T56" fmla="*/ 108 w 135"/>
                  <a:gd name="T57" fmla="*/ 37 h 118"/>
                  <a:gd name="T58" fmla="*/ 123 w 135"/>
                  <a:gd name="T59" fmla="*/ 37 h 118"/>
                  <a:gd name="T60" fmla="*/ 119 w 135"/>
                  <a:gd name="T61" fmla="*/ 52 h 118"/>
                  <a:gd name="T62" fmla="*/ 135 w 135"/>
                  <a:gd name="T63" fmla="*/ 62 h 118"/>
                  <a:gd name="T64" fmla="*/ 133 w 135"/>
                  <a:gd name="T65" fmla="*/ 77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5" h="118">
                    <a:moveTo>
                      <a:pt x="133" y="77"/>
                    </a:moveTo>
                    <a:lnTo>
                      <a:pt x="116" y="77"/>
                    </a:lnTo>
                    <a:lnTo>
                      <a:pt x="116" y="89"/>
                    </a:lnTo>
                    <a:lnTo>
                      <a:pt x="100" y="89"/>
                    </a:lnTo>
                    <a:lnTo>
                      <a:pt x="89" y="79"/>
                    </a:lnTo>
                    <a:lnTo>
                      <a:pt x="81" y="87"/>
                    </a:lnTo>
                    <a:lnTo>
                      <a:pt x="77" y="102"/>
                    </a:lnTo>
                    <a:lnTo>
                      <a:pt x="66" y="112"/>
                    </a:lnTo>
                    <a:lnTo>
                      <a:pt x="50" y="114"/>
                    </a:lnTo>
                    <a:lnTo>
                      <a:pt x="37" y="118"/>
                    </a:lnTo>
                    <a:lnTo>
                      <a:pt x="41" y="116"/>
                    </a:lnTo>
                    <a:lnTo>
                      <a:pt x="48" y="75"/>
                    </a:lnTo>
                    <a:lnTo>
                      <a:pt x="21" y="46"/>
                    </a:lnTo>
                    <a:lnTo>
                      <a:pt x="4" y="41"/>
                    </a:lnTo>
                    <a:lnTo>
                      <a:pt x="4" y="31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0" y="0"/>
                    </a:lnTo>
                    <a:lnTo>
                      <a:pt x="31" y="0"/>
                    </a:lnTo>
                    <a:lnTo>
                      <a:pt x="35" y="6"/>
                    </a:lnTo>
                    <a:lnTo>
                      <a:pt x="50" y="8"/>
                    </a:lnTo>
                    <a:lnTo>
                      <a:pt x="50" y="4"/>
                    </a:lnTo>
                    <a:lnTo>
                      <a:pt x="58" y="18"/>
                    </a:lnTo>
                    <a:lnTo>
                      <a:pt x="69" y="18"/>
                    </a:lnTo>
                    <a:lnTo>
                      <a:pt x="77" y="23"/>
                    </a:lnTo>
                    <a:lnTo>
                      <a:pt x="85" y="14"/>
                    </a:lnTo>
                    <a:lnTo>
                      <a:pt x="91" y="14"/>
                    </a:lnTo>
                    <a:lnTo>
                      <a:pt x="94" y="25"/>
                    </a:lnTo>
                    <a:lnTo>
                      <a:pt x="108" y="37"/>
                    </a:lnTo>
                    <a:lnTo>
                      <a:pt x="123" y="37"/>
                    </a:lnTo>
                    <a:lnTo>
                      <a:pt x="119" y="52"/>
                    </a:lnTo>
                    <a:lnTo>
                      <a:pt x="135" y="62"/>
                    </a:lnTo>
                    <a:lnTo>
                      <a:pt x="133" y="7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59" name="Воронежская обл.">
                <a:extLst>
                  <a:ext uri="{FF2B5EF4-FFF2-40B4-BE49-F238E27FC236}">
                    <a16:creationId xmlns:a16="http://schemas.microsoft.com/office/drawing/2014/main" id="{DDDBEABD-65C2-8DBD-8FB2-E10EAF86BB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60044" y="4441094"/>
                <a:ext cx="431639" cy="384871"/>
              </a:xfrm>
              <a:custGeom>
                <a:avLst/>
                <a:gdLst>
                  <a:gd name="T0" fmla="*/ 7 w 81"/>
                  <a:gd name="T1" fmla="*/ 72 h 81"/>
                  <a:gd name="T2" fmla="*/ 4 w 81"/>
                  <a:gd name="T3" fmla="*/ 65 h 81"/>
                  <a:gd name="T4" fmla="*/ 0 w 81"/>
                  <a:gd name="T5" fmla="*/ 55 h 81"/>
                  <a:gd name="T6" fmla="*/ 0 w 81"/>
                  <a:gd name="T7" fmla="*/ 55 h 81"/>
                  <a:gd name="T8" fmla="*/ 4 w 81"/>
                  <a:gd name="T9" fmla="*/ 52 h 81"/>
                  <a:gd name="T10" fmla="*/ 4 w 81"/>
                  <a:gd name="T11" fmla="*/ 48 h 81"/>
                  <a:gd name="T12" fmla="*/ 6 w 81"/>
                  <a:gd name="T13" fmla="*/ 47 h 81"/>
                  <a:gd name="T14" fmla="*/ 6 w 81"/>
                  <a:gd name="T15" fmla="*/ 43 h 81"/>
                  <a:gd name="T16" fmla="*/ 11 w 81"/>
                  <a:gd name="T17" fmla="*/ 40 h 81"/>
                  <a:gd name="T18" fmla="*/ 10 w 81"/>
                  <a:gd name="T19" fmla="*/ 29 h 81"/>
                  <a:gd name="T20" fmla="*/ 16 w 81"/>
                  <a:gd name="T21" fmla="*/ 26 h 81"/>
                  <a:gd name="T22" fmla="*/ 13 w 81"/>
                  <a:gd name="T23" fmla="*/ 21 h 81"/>
                  <a:gd name="T24" fmla="*/ 14 w 81"/>
                  <a:gd name="T25" fmla="*/ 16 h 81"/>
                  <a:gd name="T26" fmla="*/ 15 w 81"/>
                  <a:gd name="T27" fmla="*/ 10 h 81"/>
                  <a:gd name="T28" fmla="*/ 17 w 81"/>
                  <a:gd name="T29" fmla="*/ 10 h 81"/>
                  <a:gd name="T30" fmla="*/ 18 w 81"/>
                  <a:gd name="T31" fmla="*/ 4 h 81"/>
                  <a:gd name="T32" fmla="*/ 21 w 81"/>
                  <a:gd name="T33" fmla="*/ 2 h 81"/>
                  <a:gd name="T34" fmla="*/ 25 w 81"/>
                  <a:gd name="T35" fmla="*/ 3 h 81"/>
                  <a:gd name="T36" fmla="*/ 29 w 81"/>
                  <a:gd name="T37" fmla="*/ 1 h 81"/>
                  <a:gd name="T38" fmla="*/ 35 w 81"/>
                  <a:gd name="T39" fmla="*/ 0 h 81"/>
                  <a:gd name="T40" fmla="*/ 38 w 81"/>
                  <a:gd name="T41" fmla="*/ 6 h 81"/>
                  <a:gd name="T42" fmla="*/ 45 w 81"/>
                  <a:gd name="T43" fmla="*/ 8 h 81"/>
                  <a:gd name="T44" fmla="*/ 44 w 81"/>
                  <a:gd name="T45" fmla="*/ 15 h 81"/>
                  <a:gd name="T46" fmla="*/ 47 w 81"/>
                  <a:gd name="T47" fmla="*/ 16 h 81"/>
                  <a:gd name="T48" fmla="*/ 53 w 81"/>
                  <a:gd name="T49" fmla="*/ 18 h 81"/>
                  <a:gd name="T50" fmla="*/ 60 w 81"/>
                  <a:gd name="T51" fmla="*/ 29 h 81"/>
                  <a:gd name="T52" fmla="*/ 59 w 81"/>
                  <a:gd name="T53" fmla="*/ 32 h 81"/>
                  <a:gd name="T54" fmla="*/ 69 w 81"/>
                  <a:gd name="T55" fmla="*/ 40 h 81"/>
                  <a:gd name="T56" fmla="*/ 81 w 81"/>
                  <a:gd name="T57" fmla="*/ 55 h 81"/>
                  <a:gd name="T58" fmla="*/ 78 w 81"/>
                  <a:gd name="T59" fmla="*/ 56 h 81"/>
                  <a:gd name="T60" fmla="*/ 81 w 81"/>
                  <a:gd name="T61" fmla="*/ 62 h 81"/>
                  <a:gd name="T62" fmla="*/ 78 w 81"/>
                  <a:gd name="T63" fmla="*/ 65 h 81"/>
                  <a:gd name="T64" fmla="*/ 72 w 81"/>
                  <a:gd name="T65" fmla="*/ 64 h 81"/>
                  <a:gd name="T66" fmla="*/ 67 w 81"/>
                  <a:gd name="T67" fmla="*/ 61 h 81"/>
                  <a:gd name="T68" fmla="*/ 61 w 81"/>
                  <a:gd name="T69" fmla="*/ 58 h 81"/>
                  <a:gd name="T70" fmla="*/ 56 w 81"/>
                  <a:gd name="T71" fmla="*/ 61 h 81"/>
                  <a:gd name="T72" fmla="*/ 45 w 81"/>
                  <a:gd name="T73" fmla="*/ 61 h 81"/>
                  <a:gd name="T74" fmla="*/ 45 w 81"/>
                  <a:gd name="T75" fmla="*/ 66 h 81"/>
                  <a:gd name="T76" fmla="*/ 36 w 81"/>
                  <a:gd name="T77" fmla="*/ 77 h 81"/>
                  <a:gd name="T78" fmla="*/ 27 w 81"/>
                  <a:gd name="T79" fmla="*/ 77 h 81"/>
                  <a:gd name="T80" fmla="*/ 25 w 81"/>
                  <a:gd name="T81" fmla="*/ 79 h 81"/>
                  <a:gd name="T82" fmla="*/ 20 w 81"/>
                  <a:gd name="T83" fmla="*/ 81 h 81"/>
                  <a:gd name="T84" fmla="*/ 17 w 81"/>
                  <a:gd name="T85" fmla="*/ 77 h 81"/>
                  <a:gd name="T86" fmla="*/ 11 w 81"/>
                  <a:gd name="T87" fmla="*/ 76 h 81"/>
                  <a:gd name="T88" fmla="*/ 10 w 81"/>
                  <a:gd name="T89" fmla="*/ 71 h 81"/>
                  <a:gd name="T90" fmla="*/ 7 w 81"/>
                  <a:gd name="T91" fmla="*/ 7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1" h="81">
                    <a:moveTo>
                      <a:pt x="7" y="72"/>
                    </a:moveTo>
                    <a:cubicBezTo>
                      <a:pt x="6" y="69"/>
                      <a:pt x="3" y="68"/>
                      <a:pt x="4" y="65"/>
                    </a:cubicBezTo>
                    <a:cubicBezTo>
                      <a:pt x="4" y="62"/>
                      <a:pt x="1" y="57"/>
                      <a:pt x="0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81" y="55"/>
                      <a:pt x="81" y="55"/>
                      <a:pt x="81" y="55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7" y="65"/>
                      <a:pt x="72" y="64"/>
                      <a:pt x="72" y="64"/>
                    </a:cubicBezTo>
                    <a:cubicBezTo>
                      <a:pt x="71" y="64"/>
                      <a:pt x="67" y="63"/>
                      <a:pt x="67" y="61"/>
                    </a:cubicBezTo>
                    <a:cubicBezTo>
                      <a:pt x="67" y="58"/>
                      <a:pt x="63" y="58"/>
                      <a:pt x="61" y="58"/>
                    </a:cubicBezTo>
                    <a:cubicBezTo>
                      <a:pt x="58" y="58"/>
                      <a:pt x="56" y="61"/>
                      <a:pt x="56" y="61"/>
                    </a:cubicBezTo>
                    <a:cubicBezTo>
                      <a:pt x="45" y="61"/>
                      <a:pt x="45" y="61"/>
                      <a:pt x="45" y="61"/>
                    </a:cubicBezTo>
                    <a:cubicBezTo>
                      <a:pt x="45" y="61"/>
                      <a:pt x="45" y="64"/>
                      <a:pt x="45" y="66"/>
                    </a:cubicBezTo>
                    <a:cubicBezTo>
                      <a:pt x="46" y="69"/>
                      <a:pt x="36" y="77"/>
                      <a:pt x="36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7" y="77"/>
                      <a:pt x="25" y="78"/>
                      <a:pt x="25" y="79"/>
                    </a:cubicBezTo>
                    <a:cubicBezTo>
                      <a:pt x="25" y="81"/>
                      <a:pt x="22" y="81"/>
                      <a:pt x="20" y="81"/>
                    </a:cubicBezTo>
                    <a:cubicBezTo>
                      <a:pt x="19" y="81"/>
                      <a:pt x="17" y="77"/>
                      <a:pt x="17" y="77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1"/>
                      <a:pt x="10" y="71"/>
                      <a:pt x="10" y="71"/>
                    </a:cubicBezTo>
                    <a:lnTo>
                      <a:pt x="7" y="7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60" name="Вологодская обл.">
                <a:extLst>
                  <a:ext uri="{FF2B5EF4-FFF2-40B4-BE49-F238E27FC236}">
                    <a16:creationId xmlns:a16="http://schemas.microsoft.com/office/drawing/2014/main" id="{B9E46F00-88B9-DAF7-764E-80E4A9A4204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31767" y="3359356"/>
                <a:ext cx="937347" cy="683203"/>
              </a:xfrm>
              <a:custGeom>
                <a:avLst/>
                <a:gdLst>
                  <a:gd name="T0" fmla="*/ 344 w 367"/>
                  <a:gd name="T1" fmla="*/ 258 h 300"/>
                  <a:gd name="T2" fmla="*/ 321 w 367"/>
                  <a:gd name="T3" fmla="*/ 258 h 300"/>
                  <a:gd name="T4" fmla="*/ 327 w 367"/>
                  <a:gd name="T5" fmla="*/ 281 h 300"/>
                  <a:gd name="T6" fmla="*/ 323 w 367"/>
                  <a:gd name="T7" fmla="*/ 298 h 300"/>
                  <a:gd name="T8" fmla="*/ 296 w 367"/>
                  <a:gd name="T9" fmla="*/ 298 h 300"/>
                  <a:gd name="T10" fmla="*/ 275 w 367"/>
                  <a:gd name="T11" fmla="*/ 300 h 300"/>
                  <a:gd name="T12" fmla="*/ 241 w 367"/>
                  <a:gd name="T13" fmla="*/ 271 h 300"/>
                  <a:gd name="T14" fmla="*/ 223 w 367"/>
                  <a:gd name="T15" fmla="*/ 246 h 300"/>
                  <a:gd name="T16" fmla="*/ 191 w 367"/>
                  <a:gd name="T17" fmla="*/ 219 h 300"/>
                  <a:gd name="T18" fmla="*/ 158 w 367"/>
                  <a:gd name="T19" fmla="*/ 221 h 300"/>
                  <a:gd name="T20" fmla="*/ 112 w 367"/>
                  <a:gd name="T21" fmla="*/ 212 h 300"/>
                  <a:gd name="T22" fmla="*/ 104 w 367"/>
                  <a:gd name="T23" fmla="*/ 175 h 300"/>
                  <a:gd name="T24" fmla="*/ 73 w 367"/>
                  <a:gd name="T25" fmla="*/ 160 h 300"/>
                  <a:gd name="T26" fmla="*/ 46 w 367"/>
                  <a:gd name="T27" fmla="*/ 133 h 300"/>
                  <a:gd name="T28" fmla="*/ 16 w 367"/>
                  <a:gd name="T29" fmla="*/ 131 h 300"/>
                  <a:gd name="T30" fmla="*/ 14 w 367"/>
                  <a:gd name="T31" fmla="*/ 104 h 300"/>
                  <a:gd name="T32" fmla="*/ 8 w 367"/>
                  <a:gd name="T33" fmla="*/ 79 h 300"/>
                  <a:gd name="T34" fmla="*/ 19 w 367"/>
                  <a:gd name="T35" fmla="*/ 75 h 300"/>
                  <a:gd name="T36" fmla="*/ 62 w 367"/>
                  <a:gd name="T37" fmla="*/ 33 h 300"/>
                  <a:gd name="T38" fmla="*/ 89 w 367"/>
                  <a:gd name="T39" fmla="*/ 8 h 300"/>
                  <a:gd name="T40" fmla="*/ 112 w 367"/>
                  <a:gd name="T41" fmla="*/ 4 h 300"/>
                  <a:gd name="T42" fmla="*/ 139 w 367"/>
                  <a:gd name="T43" fmla="*/ 8 h 300"/>
                  <a:gd name="T44" fmla="*/ 166 w 367"/>
                  <a:gd name="T45" fmla="*/ 8 h 300"/>
                  <a:gd name="T46" fmla="*/ 169 w 367"/>
                  <a:gd name="T47" fmla="*/ 46 h 300"/>
                  <a:gd name="T48" fmla="*/ 162 w 367"/>
                  <a:gd name="T49" fmla="*/ 77 h 300"/>
                  <a:gd name="T50" fmla="*/ 173 w 367"/>
                  <a:gd name="T51" fmla="*/ 98 h 300"/>
                  <a:gd name="T52" fmla="*/ 191 w 367"/>
                  <a:gd name="T53" fmla="*/ 117 h 300"/>
                  <a:gd name="T54" fmla="*/ 210 w 367"/>
                  <a:gd name="T55" fmla="*/ 133 h 300"/>
                  <a:gd name="T56" fmla="*/ 244 w 367"/>
                  <a:gd name="T57" fmla="*/ 142 h 300"/>
                  <a:gd name="T58" fmla="*/ 271 w 367"/>
                  <a:gd name="T59" fmla="*/ 162 h 300"/>
                  <a:gd name="T60" fmla="*/ 289 w 367"/>
                  <a:gd name="T61" fmla="*/ 173 h 300"/>
                  <a:gd name="T62" fmla="*/ 308 w 367"/>
                  <a:gd name="T63" fmla="*/ 187 h 300"/>
                  <a:gd name="T64" fmla="*/ 331 w 367"/>
                  <a:gd name="T65" fmla="*/ 187 h 300"/>
                  <a:gd name="T66" fmla="*/ 339 w 367"/>
                  <a:gd name="T67" fmla="*/ 204 h 300"/>
                  <a:gd name="T68" fmla="*/ 362 w 367"/>
                  <a:gd name="T69" fmla="*/ 225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7" h="300">
                    <a:moveTo>
                      <a:pt x="367" y="235"/>
                    </a:moveTo>
                    <a:lnTo>
                      <a:pt x="344" y="258"/>
                    </a:lnTo>
                    <a:lnTo>
                      <a:pt x="331" y="250"/>
                    </a:lnTo>
                    <a:lnTo>
                      <a:pt x="321" y="258"/>
                    </a:lnTo>
                    <a:lnTo>
                      <a:pt x="337" y="273"/>
                    </a:lnTo>
                    <a:lnTo>
                      <a:pt x="327" y="281"/>
                    </a:lnTo>
                    <a:lnTo>
                      <a:pt x="327" y="292"/>
                    </a:lnTo>
                    <a:lnTo>
                      <a:pt x="323" y="298"/>
                    </a:lnTo>
                    <a:lnTo>
                      <a:pt x="306" y="281"/>
                    </a:lnTo>
                    <a:lnTo>
                      <a:pt x="296" y="298"/>
                    </a:lnTo>
                    <a:lnTo>
                      <a:pt x="283" y="294"/>
                    </a:lnTo>
                    <a:lnTo>
                      <a:pt x="275" y="300"/>
                    </a:lnTo>
                    <a:lnTo>
                      <a:pt x="264" y="281"/>
                    </a:lnTo>
                    <a:lnTo>
                      <a:pt x="241" y="271"/>
                    </a:lnTo>
                    <a:lnTo>
                      <a:pt x="237" y="260"/>
                    </a:lnTo>
                    <a:lnTo>
                      <a:pt x="223" y="246"/>
                    </a:lnTo>
                    <a:lnTo>
                      <a:pt x="206" y="242"/>
                    </a:lnTo>
                    <a:lnTo>
                      <a:pt x="191" y="219"/>
                    </a:lnTo>
                    <a:lnTo>
                      <a:pt x="179" y="225"/>
                    </a:lnTo>
                    <a:lnTo>
                      <a:pt x="158" y="221"/>
                    </a:lnTo>
                    <a:lnTo>
                      <a:pt x="131" y="231"/>
                    </a:lnTo>
                    <a:lnTo>
                      <a:pt x="112" y="212"/>
                    </a:lnTo>
                    <a:lnTo>
                      <a:pt x="112" y="185"/>
                    </a:lnTo>
                    <a:lnTo>
                      <a:pt x="104" y="175"/>
                    </a:lnTo>
                    <a:lnTo>
                      <a:pt x="96" y="181"/>
                    </a:lnTo>
                    <a:lnTo>
                      <a:pt x="73" y="160"/>
                    </a:lnTo>
                    <a:lnTo>
                      <a:pt x="48" y="160"/>
                    </a:lnTo>
                    <a:lnTo>
                      <a:pt x="46" y="133"/>
                    </a:lnTo>
                    <a:lnTo>
                      <a:pt x="19" y="133"/>
                    </a:lnTo>
                    <a:lnTo>
                      <a:pt x="16" y="131"/>
                    </a:lnTo>
                    <a:lnTo>
                      <a:pt x="21" y="117"/>
                    </a:lnTo>
                    <a:lnTo>
                      <a:pt x="14" y="104"/>
                    </a:lnTo>
                    <a:lnTo>
                      <a:pt x="0" y="96"/>
                    </a:lnTo>
                    <a:lnTo>
                      <a:pt x="8" y="79"/>
                    </a:lnTo>
                    <a:lnTo>
                      <a:pt x="8" y="75"/>
                    </a:lnTo>
                    <a:lnTo>
                      <a:pt x="19" y="75"/>
                    </a:lnTo>
                    <a:lnTo>
                      <a:pt x="41" y="71"/>
                    </a:lnTo>
                    <a:lnTo>
                      <a:pt x="62" y="33"/>
                    </a:lnTo>
                    <a:lnTo>
                      <a:pt x="81" y="23"/>
                    </a:lnTo>
                    <a:lnTo>
                      <a:pt x="89" y="8"/>
                    </a:lnTo>
                    <a:lnTo>
                      <a:pt x="100" y="12"/>
                    </a:lnTo>
                    <a:lnTo>
                      <a:pt x="112" y="4"/>
                    </a:lnTo>
                    <a:lnTo>
                      <a:pt x="131" y="0"/>
                    </a:lnTo>
                    <a:lnTo>
                      <a:pt x="139" y="8"/>
                    </a:lnTo>
                    <a:lnTo>
                      <a:pt x="150" y="6"/>
                    </a:lnTo>
                    <a:lnTo>
                      <a:pt x="166" y="8"/>
                    </a:lnTo>
                    <a:lnTo>
                      <a:pt x="179" y="31"/>
                    </a:lnTo>
                    <a:lnTo>
                      <a:pt x="169" y="46"/>
                    </a:lnTo>
                    <a:lnTo>
                      <a:pt x="162" y="62"/>
                    </a:lnTo>
                    <a:lnTo>
                      <a:pt x="162" y="77"/>
                    </a:lnTo>
                    <a:lnTo>
                      <a:pt x="173" y="87"/>
                    </a:lnTo>
                    <a:lnTo>
                      <a:pt x="173" y="98"/>
                    </a:lnTo>
                    <a:lnTo>
                      <a:pt x="183" y="102"/>
                    </a:lnTo>
                    <a:lnTo>
                      <a:pt x="191" y="117"/>
                    </a:lnTo>
                    <a:lnTo>
                      <a:pt x="208" y="119"/>
                    </a:lnTo>
                    <a:lnTo>
                      <a:pt x="210" y="133"/>
                    </a:lnTo>
                    <a:lnTo>
                      <a:pt x="235" y="131"/>
                    </a:lnTo>
                    <a:lnTo>
                      <a:pt x="244" y="142"/>
                    </a:lnTo>
                    <a:lnTo>
                      <a:pt x="254" y="146"/>
                    </a:lnTo>
                    <a:lnTo>
                      <a:pt x="271" y="162"/>
                    </a:lnTo>
                    <a:lnTo>
                      <a:pt x="275" y="177"/>
                    </a:lnTo>
                    <a:lnTo>
                      <a:pt x="289" y="173"/>
                    </a:lnTo>
                    <a:lnTo>
                      <a:pt x="304" y="173"/>
                    </a:lnTo>
                    <a:lnTo>
                      <a:pt x="308" y="187"/>
                    </a:lnTo>
                    <a:lnTo>
                      <a:pt x="325" y="200"/>
                    </a:lnTo>
                    <a:lnTo>
                      <a:pt x="331" y="187"/>
                    </a:lnTo>
                    <a:lnTo>
                      <a:pt x="346" y="198"/>
                    </a:lnTo>
                    <a:lnTo>
                      <a:pt x="339" y="204"/>
                    </a:lnTo>
                    <a:lnTo>
                      <a:pt x="360" y="217"/>
                    </a:lnTo>
                    <a:lnTo>
                      <a:pt x="362" y="225"/>
                    </a:lnTo>
                    <a:lnTo>
                      <a:pt x="367" y="23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61" name="Волгоградская обл.">
                <a:extLst>
                  <a:ext uri="{FF2B5EF4-FFF2-40B4-BE49-F238E27FC236}">
                    <a16:creationId xmlns:a16="http://schemas.microsoft.com/office/drawing/2014/main" id="{C5B50F58-B28A-53C8-05C3-07C953BF10D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88139" y="4716652"/>
                <a:ext cx="653844" cy="539730"/>
              </a:xfrm>
              <a:custGeom>
                <a:avLst/>
                <a:gdLst>
                  <a:gd name="T0" fmla="*/ 123 w 123"/>
                  <a:gd name="T1" fmla="*/ 83 h 114"/>
                  <a:gd name="T2" fmla="*/ 120 w 123"/>
                  <a:gd name="T3" fmla="*/ 87 h 114"/>
                  <a:gd name="T4" fmla="*/ 108 w 123"/>
                  <a:gd name="T5" fmla="*/ 92 h 114"/>
                  <a:gd name="T6" fmla="*/ 101 w 123"/>
                  <a:gd name="T7" fmla="*/ 108 h 114"/>
                  <a:gd name="T8" fmla="*/ 87 w 123"/>
                  <a:gd name="T9" fmla="*/ 114 h 114"/>
                  <a:gd name="T10" fmla="*/ 83 w 123"/>
                  <a:gd name="T11" fmla="*/ 104 h 114"/>
                  <a:gd name="T12" fmla="*/ 72 w 123"/>
                  <a:gd name="T13" fmla="*/ 105 h 114"/>
                  <a:gd name="T14" fmla="*/ 65 w 123"/>
                  <a:gd name="T15" fmla="*/ 103 h 114"/>
                  <a:gd name="T16" fmla="*/ 64 w 123"/>
                  <a:gd name="T17" fmla="*/ 101 h 114"/>
                  <a:gd name="T18" fmla="*/ 54 w 123"/>
                  <a:gd name="T19" fmla="*/ 102 h 114"/>
                  <a:gd name="T20" fmla="*/ 51 w 123"/>
                  <a:gd name="T21" fmla="*/ 108 h 114"/>
                  <a:gd name="T22" fmla="*/ 47 w 123"/>
                  <a:gd name="T23" fmla="*/ 107 h 114"/>
                  <a:gd name="T24" fmla="*/ 42 w 123"/>
                  <a:gd name="T25" fmla="*/ 104 h 114"/>
                  <a:gd name="T26" fmla="*/ 42 w 123"/>
                  <a:gd name="T27" fmla="*/ 97 h 114"/>
                  <a:gd name="T28" fmla="*/ 39 w 123"/>
                  <a:gd name="T29" fmla="*/ 96 h 114"/>
                  <a:gd name="T30" fmla="*/ 37 w 123"/>
                  <a:gd name="T31" fmla="*/ 101 h 114"/>
                  <a:gd name="T32" fmla="*/ 35 w 123"/>
                  <a:gd name="T33" fmla="*/ 106 h 114"/>
                  <a:gd name="T34" fmla="*/ 31 w 123"/>
                  <a:gd name="T35" fmla="*/ 103 h 114"/>
                  <a:gd name="T36" fmla="*/ 24 w 123"/>
                  <a:gd name="T37" fmla="*/ 104 h 114"/>
                  <a:gd name="T38" fmla="*/ 20 w 123"/>
                  <a:gd name="T39" fmla="*/ 101 h 114"/>
                  <a:gd name="T40" fmla="*/ 15 w 123"/>
                  <a:gd name="T41" fmla="*/ 106 h 114"/>
                  <a:gd name="T42" fmla="*/ 15 w 123"/>
                  <a:gd name="T43" fmla="*/ 106 h 114"/>
                  <a:gd name="T44" fmla="*/ 14 w 123"/>
                  <a:gd name="T45" fmla="*/ 104 h 114"/>
                  <a:gd name="T46" fmla="*/ 9 w 123"/>
                  <a:gd name="T47" fmla="*/ 97 h 114"/>
                  <a:gd name="T48" fmla="*/ 9 w 123"/>
                  <a:gd name="T49" fmla="*/ 89 h 114"/>
                  <a:gd name="T50" fmla="*/ 8 w 123"/>
                  <a:gd name="T51" fmla="*/ 80 h 114"/>
                  <a:gd name="T52" fmla="*/ 2 w 123"/>
                  <a:gd name="T53" fmla="*/ 75 h 114"/>
                  <a:gd name="T54" fmla="*/ 6 w 123"/>
                  <a:gd name="T55" fmla="*/ 69 h 114"/>
                  <a:gd name="T56" fmla="*/ 12 w 123"/>
                  <a:gd name="T57" fmla="*/ 65 h 114"/>
                  <a:gd name="T58" fmla="*/ 18 w 123"/>
                  <a:gd name="T59" fmla="*/ 69 h 114"/>
                  <a:gd name="T60" fmla="*/ 25 w 123"/>
                  <a:gd name="T61" fmla="*/ 66 h 114"/>
                  <a:gd name="T62" fmla="*/ 27 w 123"/>
                  <a:gd name="T63" fmla="*/ 56 h 114"/>
                  <a:gd name="T64" fmla="*/ 25 w 123"/>
                  <a:gd name="T65" fmla="*/ 46 h 114"/>
                  <a:gd name="T66" fmla="*/ 34 w 123"/>
                  <a:gd name="T67" fmla="*/ 36 h 114"/>
                  <a:gd name="T68" fmla="*/ 35 w 123"/>
                  <a:gd name="T69" fmla="*/ 31 h 114"/>
                  <a:gd name="T70" fmla="*/ 30 w 123"/>
                  <a:gd name="T71" fmla="*/ 19 h 114"/>
                  <a:gd name="T72" fmla="*/ 31 w 123"/>
                  <a:gd name="T73" fmla="*/ 19 h 114"/>
                  <a:gd name="T74" fmla="*/ 40 w 123"/>
                  <a:gd name="T75" fmla="*/ 8 h 114"/>
                  <a:gd name="T76" fmla="*/ 40 w 123"/>
                  <a:gd name="T77" fmla="*/ 3 h 114"/>
                  <a:gd name="T78" fmla="*/ 51 w 123"/>
                  <a:gd name="T79" fmla="*/ 3 h 114"/>
                  <a:gd name="T80" fmla="*/ 56 w 123"/>
                  <a:gd name="T81" fmla="*/ 0 h 114"/>
                  <a:gd name="T82" fmla="*/ 62 w 123"/>
                  <a:gd name="T83" fmla="*/ 3 h 114"/>
                  <a:gd name="T84" fmla="*/ 67 w 123"/>
                  <a:gd name="T85" fmla="*/ 6 h 114"/>
                  <a:gd name="T86" fmla="*/ 73 w 123"/>
                  <a:gd name="T87" fmla="*/ 7 h 114"/>
                  <a:gd name="T88" fmla="*/ 75 w 123"/>
                  <a:gd name="T89" fmla="*/ 21 h 114"/>
                  <a:gd name="T90" fmla="*/ 81 w 123"/>
                  <a:gd name="T91" fmla="*/ 22 h 114"/>
                  <a:gd name="T92" fmla="*/ 87 w 123"/>
                  <a:gd name="T93" fmla="*/ 25 h 114"/>
                  <a:gd name="T94" fmla="*/ 88 w 123"/>
                  <a:gd name="T95" fmla="*/ 29 h 114"/>
                  <a:gd name="T96" fmla="*/ 92 w 123"/>
                  <a:gd name="T97" fmla="*/ 27 h 114"/>
                  <a:gd name="T98" fmla="*/ 103 w 123"/>
                  <a:gd name="T99" fmla="*/ 37 h 114"/>
                  <a:gd name="T100" fmla="*/ 102 w 123"/>
                  <a:gd name="T101" fmla="*/ 45 h 114"/>
                  <a:gd name="T102" fmla="*/ 97 w 123"/>
                  <a:gd name="T103" fmla="*/ 51 h 114"/>
                  <a:gd name="T104" fmla="*/ 101 w 123"/>
                  <a:gd name="T105" fmla="*/ 56 h 114"/>
                  <a:gd name="T106" fmla="*/ 105 w 123"/>
                  <a:gd name="T107" fmla="*/ 54 h 114"/>
                  <a:gd name="T108" fmla="*/ 110 w 123"/>
                  <a:gd name="T109" fmla="*/ 56 h 114"/>
                  <a:gd name="T110" fmla="*/ 110 w 123"/>
                  <a:gd name="T111" fmla="*/ 62 h 114"/>
                  <a:gd name="T112" fmla="*/ 113 w 123"/>
                  <a:gd name="T113" fmla="*/ 64 h 114"/>
                  <a:gd name="T114" fmla="*/ 118 w 123"/>
                  <a:gd name="T115" fmla="*/ 65 h 114"/>
                  <a:gd name="T116" fmla="*/ 119 w 123"/>
                  <a:gd name="T117" fmla="*/ 70 h 114"/>
                  <a:gd name="T118" fmla="*/ 122 w 123"/>
                  <a:gd name="T119" fmla="*/ 73 h 114"/>
                  <a:gd name="T120" fmla="*/ 123 w 123"/>
                  <a:gd name="T121" fmla="*/ 8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3" h="114">
                    <a:moveTo>
                      <a:pt x="123" y="83"/>
                    </a:moveTo>
                    <a:cubicBezTo>
                      <a:pt x="122" y="84"/>
                      <a:pt x="121" y="86"/>
                      <a:pt x="120" y="87"/>
                    </a:cubicBezTo>
                    <a:cubicBezTo>
                      <a:pt x="115" y="92"/>
                      <a:pt x="113" y="88"/>
                      <a:pt x="108" y="92"/>
                    </a:cubicBezTo>
                    <a:cubicBezTo>
                      <a:pt x="103" y="96"/>
                      <a:pt x="104" y="102"/>
                      <a:pt x="101" y="108"/>
                    </a:cubicBezTo>
                    <a:cubicBezTo>
                      <a:pt x="99" y="113"/>
                      <a:pt x="93" y="110"/>
                      <a:pt x="87" y="114"/>
                    </a:cubicBezTo>
                    <a:cubicBezTo>
                      <a:pt x="83" y="104"/>
                      <a:pt x="83" y="104"/>
                      <a:pt x="83" y="104"/>
                    </a:cubicBezTo>
                    <a:cubicBezTo>
                      <a:pt x="72" y="105"/>
                      <a:pt x="72" y="105"/>
                      <a:pt x="72" y="105"/>
                    </a:cubicBezTo>
                    <a:cubicBezTo>
                      <a:pt x="65" y="103"/>
                      <a:pt x="65" y="103"/>
                      <a:pt x="65" y="103"/>
                    </a:cubicBezTo>
                    <a:cubicBezTo>
                      <a:pt x="64" y="101"/>
                      <a:pt x="64" y="101"/>
                      <a:pt x="64" y="101"/>
                    </a:cubicBezTo>
                    <a:cubicBezTo>
                      <a:pt x="54" y="102"/>
                      <a:pt x="54" y="102"/>
                      <a:pt x="54" y="102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47" y="107"/>
                      <a:pt x="47" y="107"/>
                      <a:pt x="47" y="107"/>
                    </a:cubicBezTo>
                    <a:cubicBezTo>
                      <a:pt x="42" y="104"/>
                      <a:pt x="42" y="104"/>
                      <a:pt x="42" y="104"/>
                    </a:cubicBezTo>
                    <a:cubicBezTo>
                      <a:pt x="42" y="97"/>
                      <a:pt x="42" y="97"/>
                      <a:pt x="42" y="97"/>
                    </a:cubicBezTo>
                    <a:cubicBezTo>
                      <a:pt x="39" y="96"/>
                      <a:pt x="39" y="96"/>
                      <a:pt x="39" y="96"/>
                    </a:cubicBezTo>
                    <a:cubicBezTo>
                      <a:pt x="37" y="101"/>
                      <a:pt x="37" y="101"/>
                      <a:pt x="37" y="101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5"/>
                      <a:pt x="15" y="104"/>
                      <a:pt x="14" y="104"/>
                    </a:cubicBezTo>
                    <a:cubicBezTo>
                      <a:pt x="13" y="104"/>
                      <a:pt x="9" y="100"/>
                      <a:pt x="9" y="97"/>
                    </a:cubicBezTo>
                    <a:cubicBezTo>
                      <a:pt x="8" y="94"/>
                      <a:pt x="8" y="92"/>
                      <a:pt x="9" y="89"/>
                    </a:cubicBezTo>
                    <a:cubicBezTo>
                      <a:pt x="10" y="86"/>
                      <a:pt x="10" y="82"/>
                      <a:pt x="8" y="80"/>
                    </a:cubicBezTo>
                    <a:cubicBezTo>
                      <a:pt x="5" y="78"/>
                      <a:pt x="0" y="77"/>
                      <a:pt x="2" y="75"/>
                    </a:cubicBezTo>
                    <a:cubicBezTo>
                      <a:pt x="3" y="74"/>
                      <a:pt x="6" y="72"/>
                      <a:pt x="6" y="69"/>
                    </a:cubicBezTo>
                    <a:cubicBezTo>
                      <a:pt x="6" y="66"/>
                      <a:pt x="11" y="64"/>
                      <a:pt x="12" y="65"/>
                    </a:cubicBezTo>
                    <a:cubicBezTo>
                      <a:pt x="13" y="66"/>
                      <a:pt x="13" y="69"/>
                      <a:pt x="18" y="69"/>
                    </a:cubicBezTo>
                    <a:cubicBezTo>
                      <a:pt x="23" y="69"/>
                      <a:pt x="22" y="70"/>
                      <a:pt x="25" y="66"/>
                    </a:cubicBezTo>
                    <a:cubicBezTo>
                      <a:pt x="27" y="61"/>
                      <a:pt x="29" y="59"/>
                      <a:pt x="27" y="56"/>
                    </a:cubicBezTo>
                    <a:cubicBezTo>
                      <a:pt x="26" y="52"/>
                      <a:pt x="23" y="48"/>
                      <a:pt x="25" y="46"/>
                    </a:cubicBezTo>
                    <a:cubicBezTo>
                      <a:pt x="27" y="44"/>
                      <a:pt x="33" y="38"/>
                      <a:pt x="34" y="36"/>
                    </a:cubicBezTo>
                    <a:cubicBezTo>
                      <a:pt x="35" y="34"/>
                      <a:pt x="36" y="33"/>
                      <a:pt x="35" y="31"/>
                    </a:cubicBezTo>
                    <a:cubicBezTo>
                      <a:pt x="33" y="29"/>
                      <a:pt x="31" y="22"/>
                      <a:pt x="30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9"/>
                      <a:pt x="41" y="11"/>
                      <a:pt x="40" y="8"/>
                    </a:cubicBezTo>
                    <a:cubicBezTo>
                      <a:pt x="40" y="6"/>
                      <a:pt x="40" y="3"/>
                      <a:pt x="40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3"/>
                      <a:pt x="53" y="0"/>
                      <a:pt x="56" y="0"/>
                    </a:cubicBezTo>
                    <a:cubicBezTo>
                      <a:pt x="58" y="0"/>
                      <a:pt x="62" y="0"/>
                      <a:pt x="62" y="3"/>
                    </a:cubicBezTo>
                    <a:cubicBezTo>
                      <a:pt x="62" y="5"/>
                      <a:pt x="66" y="6"/>
                      <a:pt x="67" y="6"/>
                    </a:cubicBezTo>
                    <a:cubicBezTo>
                      <a:pt x="67" y="6"/>
                      <a:pt x="73" y="7"/>
                      <a:pt x="73" y="7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5" y="21"/>
                      <a:pt x="79" y="20"/>
                      <a:pt x="81" y="22"/>
                    </a:cubicBezTo>
                    <a:cubicBezTo>
                      <a:pt x="84" y="24"/>
                      <a:pt x="87" y="25"/>
                      <a:pt x="87" y="25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103" y="37"/>
                      <a:pt x="103" y="37"/>
                      <a:pt x="103" y="37"/>
                    </a:cubicBezTo>
                    <a:cubicBezTo>
                      <a:pt x="102" y="45"/>
                      <a:pt x="102" y="45"/>
                      <a:pt x="102" y="45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101" y="56"/>
                      <a:pt x="101" y="56"/>
                      <a:pt x="101" y="56"/>
                    </a:cubicBezTo>
                    <a:cubicBezTo>
                      <a:pt x="105" y="54"/>
                      <a:pt x="105" y="54"/>
                      <a:pt x="105" y="54"/>
                    </a:cubicBezTo>
                    <a:cubicBezTo>
                      <a:pt x="110" y="56"/>
                      <a:pt x="110" y="56"/>
                      <a:pt x="110" y="56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8" y="65"/>
                      <a:pt x="118" y="65"/>
                      <a:pt x="118" y="65"/>
                    </a:cubicBezTo>
                    <a:cubicBezTo>
                      <a:pt x="119" y="70"/>
                      <a:pt x="119" y="70"/>
                      <a:pt x="119" y="70"/>
                    </a:cubicBezTo>
                    <a:cubicBezTo>
                      <a:pt x="122" y="73"/>
                      <a:pt x="122" y="73"/>
                      <a:pt x="122" y="73"/>
                    </a:cubicBezTo>
                    <a:lnTo>
                      <a:pt x="123" y="8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62" name="Владимирская обл.">
                <a:extLst>
                  <a:ext uri="{FF2B5EF4-FFF2-40B4-BE49-F238E27FC236}">
                    <a16:creationId xmlns:a16="http://schemas.microsoft.com/office/drawing/2014/main" id="{2AD3D479-07DD-5A53-7E6A-5E8100459AF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39820" y="3962852"/>
                <a:ext cx="278395" cy="316551"/>
              </a:xfrm>
              <a:custGeom>
                <a:avLst/>
                <a:gdLst>
                  <a:gd name="T0" fmla="*/ 102 w 109"/>
                  <a:gd name="T1" fmla="*/ 120 h 139"/>
                  <a:gd name="T2" fmla="*/ 98 w 109"/>
                  <a:gd name="T3" fmla="*/ 122 h 139"/>
                  <a:gd name="T4" fmla="*/ 84 w 109"/>
                  <a:gd name="T5" fmla="*/ 125 h 139"/>
                  <a:gd name="T6" fmla="*/ 75 w 109"/>
                  <a:gd name="T7" fmla="*/ 133 h 139"/>
                  <a:gd name="T8" fmla="*/ 67 w 109"/>
                  <a:gd name="T9" fmla="*/ 133 h 139"/>
                  <a:gd name="T10" fmla="*/ 59 w 109"/>
                  <a:gd name="T11" fmla="*/ 139 h 139"/>
                  <a:gd name="T12" fmla="*/ 50 w 109"/>
                  <a:gd name="T13" fmla="*/ 135 h 139"/>
                  <a:gd name="T14" fmla="*/ 38 w 109"/>
                  <a:gd name="T15" fmla="*/ 125 h 139"/>
                  <a:gd name="T16" fmla="*/ 36 w 109"/>
                  <a:gd name="T17" fmla="*/ 116 h 139"/>
                  <a:gd name="T18" fmla="*/ 27 w 109"/>
                  <a:gd name="T19" fmla="*/ 110 h 139"/>
                  <a:gd name="T20" fmla="*/ 21 w 109"/>
                  <a:gd name="T21" fmla="*/ 100 h 139"/>
                  <a:gd name="T22" fmla="*/ 19 w 109"/>
                  <a:gd name="T23" fmla="*/ 100 h 139"/>
                  <a:gd name="T24" fmla="*/ 21 w 109"/>
                  <a:gd name="T25" fmla="*/ 87 h 139"/>
                  <a:gd name="T26" fmla="*/ 27 w 109"/>
                  <a:gd name="T27" fmla="*/ 75 h 139"/>
                  <a:gd name="T28" fmla="*/ 27 w 109"/>
                  <a:gd name="T29" fmla="*/ 64 h 139"/>
                  <a:gd name="T30" fmla="*/ 13 w 109"/>
                  <a:gd name="T31" fmla="*/ 58 h 139"/>
                  <a:gd name="T32" fmla="*/ 13 w 109"/>
                  <a:gd name="T33" fmla="*/ 41 h 139"/>
                  <a:gd name="T34" fmla="*/ 4 w 109"/>
                  <a:gd name="T35" fmla="*/ 43 h 139"/>
                  <a:gd name="T36" fmla="*/ 0 w 109"/>
                  <a:gd name="T37" fmla="*/ 33 h 139"/>
                  <a:gd name="T38" fmla="*/ 9 w 109"/>
                  <a:gd name="T39" fmla="*/ 27 h 139"/>
                  <a:gd name="T40" fmla="*/ 11 w 109"/>
                  <a:gd name="T41" fmla="*/ 18 h 139"/>
                  <a:gd name="T42" fmla="*/ 15 w 109"/>
                  <a:gd name="T43" fmla="*/ 10 h 139"/>
                  <a:gd name="T44" fmla="*/ 21 w 109"/>
                  <a:gd name="T45" fmla="*/ 0 h 139"/>
                  <a:gd name="T46" fmla="*/ 44 w 109"/>
                  <a:gd name="T47" fmla="*/ 16 h 139"/>
                  <a:gd name="T48" fmla="*/ 61 w 109"/>
                  <a:gd name="T49" fmla="*/ 12 h 139"/>
                  <a:gd name="T50" fmla="*/ 69 w 109"/>
                  <a:gd name="T51" fmla="*/ 20 h 139"/>
                  <a:gd name="T52" fmla="*/ 65 w 109"/>
                  <a:gd name="T53" fmla="*/ 35 h 139"/>
                  <a:gd name="T54" fmla="*/ 65 w 109"/>
                  <a:gd name="T55" fmla="*/ 45 h 139"/>
                  <a:gd name="T56" fmla="*/ 82 w 109"/>
                  <a:gd name="T57" fmla="*/ 50 h 139"/>
                  <a:gd name="T58" fmla="*/ 109 w 109"/>
                  <a:gd name="T59" fmla="*/ 79 h 139"/>
                  <a:gd name="T60" fmla="*/ 102 w 109"/>
                  <a:gd name="T61" fmla="*/ 12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9" h="139">
                    <a:moveTo>
                      <a:pt x="102" y="120"/>
                    </a:moveTo>
                    <a:lnTo>
                      <a:pt x="98" y="122"/>
                    </a:lnTo>
                    <a:lnTo>
                      <a:pt x="84" y="125"/>
                    </a:lnTo>
                    <a:lnTo>
                      <a:pt x="75" y="133"/>
                    </a:lnTo>
                    <a:lnTo>
                      <a:pt x="67" y="133"/>
                    </a:lnTo>
                    <a:lnTo>
                      <a:pt x="59" y="139"/>
                    </a:lnTo>
                    <a:lnTo>
                      <a:pt x="50" y="135"/>
                    </a:lnTo>
                    <a:lnTo>
                      <a:pt x="38" y="125"/>
                    </a:lnTo>
                    <a:lnTo>
                      <a:pt x="36" y="116"/>
                    </a:lnTo>
                    <a:lnTo>
                      <a:pt x="27" y="110"/>
                    </a:lnTo>
                    <a:lnTo>
                      <a:pt x="21" y="100"/>
                    </a:lnTo>
                    <a:lnTo>
                      <a:pt x="19" y="100"/>
                    </a:lnTo>
                    <a:lnTo>
                      <a:pt x="21" y="87"/>
                    </a:lnTo>
                    <a:lnTo>
                      <a:pt x="27" y="75"/>
                    </a:lnTo>
                    <a:lnTo>
                      <a:pt x="27" y="64"/>
                    </a:lnTo>
                    <a:lnTo>
                      <a:pt x="13" y="58"/>
                    </a:lnTo>
                    <a:lnTo>
                      <a:pt x="13" y="41"/>
                    </a:lnTo>
                    <a:lnTo>
                      <a:pt x="4" y="43"/>
                    </a:lnTo>
                    <a:lnTo>
                      <a:pt x="0" y="33"/>
                    </a:lnTo>
                    <a:lnTo>
                      <a:pt x="9" y="27"/>
                    </a:lnTo>
                    <a:lnTo>
                      <a:pt x="11" y="18"/>
                    </a:lnTo>
                    <a:lnTo>
                      <a:pt x="15" y="10"/>
                    </a:lnTo>
                    <a:lnTo>
                      <a:pt x="21" y="0"/>
                    </a:lnTo>
                    <a:lnTo>
                      <a:pt x="44" y="16"/>
                    </a:lnTo>
                    <a:lnTo>
                      <a:pt x="61" y="12"/>
                    </a:lnTo>
                    <a:lnTo>
                      <a:pt x="69" y="20"/>
                    </a:lnTo>
                    <a:lnTo>
                      <a:pt x="65" y="35"/>
                    </a:lnTo>
                    <a:lnTo>
                      <a:pt x="65" y="45"/>
                    </a:lnTo>
                    <a:lnTo>
                      <a:pt x="82" y="50"/>
                    </a:lnTo>
                    <a:lnTo>
                      <a:pt x="109" y="79"/>
                    </a:lnTo>
                    <a:lnTo>
                      <a:pt x="102" y="12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63" name="Брянская обл.">
                <a:extLst>
                  <a:ext uri="{FF2B5EF4-FFF2-40B4-BE49-F238E27FC236}">
                    <a16:creationId xmlns:a16="http://schemas.microsoft.com/office/drawing/2014/main" id="{E87A5DA4-686B-1FB7-0AFF-8277957374D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4420" y="3899086"/>
                <a:ext cx="344801" cy="300609"/>
              </a:xfrm>
              <a:custGeom>
                <a:avLst/>
                <a:gdLst>
                  <a:gd name="T0" fmla="*/ 28 w 65"/>
                  <a:gd name="T1" fmla="*/ 59 h 63"/>
                  <a:gd name="T2" fmla="*/ 29 w 65"/>
                  <a:gd name="T3" fmla="*/ 47 h 63"/>
                  <a:gd name="T4" fmla="*/ 23 w 65"/>
                  <a:gd name="T5" fmla="*/ 40 h 63"/>
                  <a:gd name="T6" fmla="*/ 14 w 65"/>
                  <a:gd name="T7" fmla="*/ 37 h 63"/>
                  <a:gd name="T8" fmla="*/ 11 w 65"/>
                  <a:gd name="T9" fmla="*/ 31 h 63"/>
                  <a:gd name="T10" fmla="*/ 5 w 65"/>
                  <a:gd name="T11" fmla="*/ 31 h 63"/>
                  <a:gd name="T12" fmla="*/ 1 w 65"/>
                  <a:gd name="T13" fmla="*/ 27 h 63"/>
                  <a:gd name="T14" fmla="*/ 5 w 65"/>
                  <a:gd name="T15" fmla="*/ 18 h 63"/>
                  <a:gd name="T16" fmla="*/ 12 w 65"/>
                  <a:gd name="T17" fmla="*/ 7 h 63"/>
                  <a:gd name="T18" fmla="*/ 18 w 65"/>
                  <a:gd name="T19" fmla="*/ 1 h 63"/>
                  <a:gd name="T20" fmla="*/ 23 w 65"/>
                  <a:gd name="T21" fmla="*/ 8 h 63"/>
                  <a:gd name="T22" fmla="*/ 34 w 65"/>
                  <a:gd name="T23" fmla="*/ 13 h 63"/>
                  <a:gd name="T24" fmla="*/ 39 w 65"/>
                  <a:gd name="T25" fmla="*/ 12 h 63"/>
                  <a:gd name="T26" fmla="*/ 41 w 65"/>
                  <a:gd name="T27" fmla="*/ 14 h 63"/>
                  <a:gd name="T28" fmla="*/ 43 w 65"/>
                  <a:gd name="T29" fmla="*/ 21 h 63"/>
                  <a:gd name="T30" fmla="*/ 49 w 65"/>
                  <a:gd name="T31" fmla="*/ 13 h 63"/>
                  <a:gd name="T32" fmla="*/ 59 w 65"/>
                  <a:gd name="T33" fmla="*/ 9 h 63"/>
                  <a:gd name="T34" fmla="*/ 61 w 65"/>
                  <a:gd name="T35" fmla="*/ 10 h 63"/>
                  <a:gd name="T36" fmla="*/ 62 w 65"/>
                  <a:gd name="T37" fmla="*/ 18 h 63"/>
                  <a:gd name="T38" fmla="*/ 63 w 65"/>
                  <a:gd name="T39" fmla="*/ 23 h 63"/>
                  <a:gd name="T40" fmla="*/ 63 w 65"/>
                  <a:gd name="T41" fmla="*/ 29 h 63"/>
                  <a:gd name="T42" fmla="*/ 59 w 65"/>
                  <a:gd name="T43" fmla="*/ 32 h 63"/>
                  <a:gd name="T44" fmla="*/ 60 w 65"/>
                  <a:gd name="T45" fmla="*/ 36 h 63"/>
                  <a:gd name="T46" fmla="*/ 65 w 65"/>
                  <a:gd name="T47" fmla="*/ 41 h 63"/>
                  <a:gd name="T48" fmla="*/ 65 w 65"/>
                  <a:gd name="T49" fmla="*/ 45 h 63"/>
                  <a:gd name="T50" fmla="*/ 62 w 65"/>
                  <a:gd name="T51" fmla="*/ 46 h 63"/>
                  <a:gd name="T52" fmla="*/ 62 w 65"/>
                  <a:gd name="T53" fmla="*/ 51 h 63"/>
                  <a:gd name="T54" fmla="*/ 59 w 65"/>
                  <a:gd name="T55" fmla="*/ 53 h 63"/>
                  <a:gd name="T56" fmla="*/ 56 w 65"/>
                  <a:gd name="T57" fmla="*/ 49 h 63"/>
                  <a:gd name="T58" fmla="*/ 50 w 65"/>
                  <a:gd name="T59" fmla="*/ 51 h 63"/>
                  <a:gd name="T60" fmla="*/ 50 w 65"/>
                  <a:gd name="T61" fmla="*/ 57 h 63"/>
                  <a:gd name="T62" fmla="*/ 44 w 65"/>
                  <a:gd name="T63" fmla="*/ 59 h 63"/>
                  <a:gd name="T64" fmla="*/ 43 w 65"/>
                  <a:gd name="T65" fmla="*/ 63 h 63"/>
                  <a:gd name="T66" fmla="*/ 38 w 65"/>
                  <a:gd name="T67" fmla="*/ 61 h 63"/>
                  <a:gd name="T68" fmla="*/ 32 w 65"/>
                  <a:gd name="T69" fmla="*/ 60 h 63"/>
                  <a:gd name="T70" fmla="*/ 27 w 65"/>
                  <a:gd name="T71" fmla="*/ 60 h 63"/>
                  <a:gd name="T72" fmla="*/ 28 w 65"/>
                  <a:gd name="T73" fmla="*/ 5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63">
                    <a:moveTo>
                      <a:pt x="28" y="59"/>
                    </a:moveTo>
                    <a:cubicBezTo>
                      <a:pt x="30" y="56"/>
                      <a:pt x="30" y="51"/>
                      <a:pt x="29" y="47"/>
                    </a:cubicBezTo>
                    <a:cubicBezTo>
                      <a:pt x="29" y="43"/>
                      <a:pt x="25" y="43"/>
                      <a:pt x="23" y="40"/>
                    </a:cubicBezTo>
                    <a:cubicBezTo>
                      <a:pt x="21" y="37"/>
                      <a:pt x="15" y="40"/>
                      <a:pt x="14" y="37"/>
                    </a:cubicBezTo>
                    <a:cubicBezTo>
                      <a:pt x="14" y="34"/>
                      <a:pt x="12" y="31"/>
                      <a:pt x="11" y="31"/>
                    </a:cubicBezTo>
                    <a:cubicBezTo>
                      <a:pt x="10" y="31"/>
                      <a:pt x="8" y="31"/>
                      <a:pt x="5" y="31"/>
                    </a:cubicBezTo>
                    <a:cubicBezTo>
                      <a:pt x="2" y="32"/>
                      <a:pt x="0" y="31"/>
                      <a:pt x="1" y="27"/>
                    </a:cubicBezTo>
                    <a:cubicBezTo>
                      <a:pt x="1" y="23"/>
                      <a:pt x="4" y="21"/>
                      <a:pt x="5" y="18"/>
                    </a:cubicBezTo>
                    <a:cubicBezTo>
                      <a:pt x="5" y="15"/>
                      <a:pt x="12" y="14"/>
                      <a:pt x="12" y="7"/>
                    </a:cubicBezTo>
                    <a:cubicBezTo>
                      <a:pt x="12" y="0"/>
                      <a:pt x="15" y="1"/>
                      <a:pt x="18" y="1"/>
                    </a:cubicBezTo>
                    <a:cubicBezTo>
                      <a:pt x="21" y="1"/>
                      <a:pt x="23" y="2"/>
                      <a:pt x="23" y="8"/>
                    </a:cubicBezTo>
                    <a:cubicBezTo>
                      <a:pt x="23" y="14"/>
                      <a:pt x="29" y="13"/>
                      <a:pt x="34" y="13"/>
                    </a:cubicBezTo>
                    <a:cubicBezTo>
                      <a:pt x="36" y="13"/>
                      <a:pt x="38" y="13"/>
                      <a:pt x="39" y="12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29"/>
                      <a:pt x="63" y="29"/>
                      <a:pt x="63" y="29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2" y="46"/>
                      <a:pt x="62" y="46"/>
                      <a:pt x="62" y="46"/>
                    </a:cubicBezTo>
                    <a:cubicBezTo>
                      <a:pt x="62" y="51"/>
                      <a:pt x="62" y="51"/>
                      <a:pt x="62" y="51"/>
                    </a:cubicBezTo>
                    <a:cubicBezTo>
                      <a:pt x="59" y="53"/>
                      <a:pt x="59" y="53"/>
                      <a:pt x="59" y="53"/>
                    </a:cubicBezTo>
                    <a:cubicBezTo>
                      <a:pt x="56" y="49"/>
                      <a:pt x="56" y="49"/>
                      <a:pt x="56" y="49"/>
                    </a:cubicBezTo>
                    <a:cubicBezTo>
                      <a:pt x="50" y="51"/>
                      <a:pt x="50" y="51"/>
                      <a:pt x="50" y="51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27" y="60"/>
                      <a:pt x="27" y="60"/>
                      <a:pt x="27" y="60"/>
                    </a:cubicBezTo>
                    <a:lnTo>
                      <a:pt x="28" y="5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64" name="Белгородская обл.">
                <a:extLst>
                  <a:ext uri="{FF2B5EF4-FFF2-40B4-BE49-F238E27FC236}">
                    <a16:creationId xmlns:a16="http://schemas.microsoft.com/office/drawing/2014/main" id="{C512F489-F17D-C6B6-3142-B94737E5A12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68489" y="4370496"/>
                <a:ext cx="278395" cy="332492"/>
              </a:xfrm>
              <a:custGeom>
                <a:avLst/>
                <a:gdLst>
                  <a:gd name="T0" fmla="*/ 36 w 52"/>
                  <a:gd name="T1" fmla="*/ 70 h 70"/>
                  <a:gd name="T2" fmla="*/ 31 w 52"/>
                  <a:gd name="T3" fmla="*/ 64 h 70"/>
                  <a:gd name="T4" fmla="*/ 29 w 52"/>
                  <a:gd name="T5" fmla="*/ 56 h 70"/>
                  <a:gd name="T6" fmla="*/ 22 w 52"/>
                  <a:gd name="T7" fmla="*/ 53 h 70"/>
                  <a:gd name="T8" fmla="*/ 20 w 52"/>
                  <a:gd name="T9" fmla="*/ 46 h 70"/>
                  <a:gd name="T10" fmla="*/ 24 w 52"/>
                  <a:gd name="T11" fmla="*/ 36 h 70"/>
                  <a:gd name="T12" fmla="*/ 14 w 52"/>
                  <a:gd name="T13" fmla="*/ 31 h 70"/>
                  <a:gd name="T14" fmla="*/ 6 w 52"/>
                  <a:gd name="T15" fmla="*/ 23 h 70"/>
                  <a:gd name="T16" fmla="*/ 3 w 52"/>
                  <a:gd name="T17" fmla="*/ 14 h 70"/>
                  <a:gd name="T18" fmla="*/ 0 w 52"/>
                  <a:gd name="T19" fmla="*/ 8 h 70"/>
                  <a:gd name="T20" fmla="*/ 3 w 52"/>
                  <a:gd name="T21" fmla="*/ 3 h 70"/>
                  <a:gd name="T22" fmla="*/ 9 w 52"/>
                  <a:gd name="T23" fmla="*/ 4 h 70"/>
                  <a:gd name="T24" fmla="*/ 15 w 52"/>
                  <a:gd name="T25" fmla="*/ 4 h 70"/>
                  <a:gd name="T26" fmla="*/ 16 w 52"/>
                  <a:gd name="T27" fmla="*/ 0 h 70"/>
                  <a:gd name="T28" fmla="*/ 21 w 52"/>
                  <a:gd name="T29" fmla="*/ 5 h 70"/>
                  <a:gd name="T30" fmla="*/ 23 w 52"/>
                  <a:gd name="T31" fmla="*/ 11 h 70"/>
                  <a:gd name="T32" fmla="*/ 33 w 52"/>
                  <a:gd name="T33" fmla="*/ 11 h 70"/>
                  <a:gd name="T34" fmla="*/ 44 w 52"/>
                  <a:gd name="T35" fmla="*/ 18 h 70"/>
                  <a:gd name="T36" fmla="*/ 50 w 52"/>
                  <a:gd name="T37" fmla="*/ 27 h 70"/>
                  <a:gd name="T38" fmla="*/ 50 w 52"/>
                  <a:gd name="T39" fmla="*/ 31 h 70"/>
                  <a:gd name="T40" fmla="*/ 49 w 52"/>
                  <a:gd name="T41" fmla="*/ 36 h 70"/>
                  <a:gd name="T42" fmla="*/ 52 w 52"/>
                  <a:gd name="T43" fmla="*/ 41 h 70"/>
                  <a:gd name="T44" fmla="*/ 46 w 52"/>
                  <a:gd name="T45" fmla="*/ 44 h 70"/>
                  <a:gd name="T46" fmla="*/ 47 w 52"/>
                  <a:gd name="T47" fmla="*/ 55 h 70"/>
                  <a:gd name="T48" fmla="*/ 42 w 52"/>
                  <a:gd name="T49" fmla="*/ 58 h 70"/>
                  <a:gd name="T50" fmla="*/ 42 w 52"/>
                  <a:gd name="T51" fmla="*/ 62 h 70"/>
                  <a:gd name="T52" fmla="*/ 40 w 52"/>
                  <a:gd name="T53" fmla="*/ 63 h 70"/>
                  <a:gd name="T54" fmla="*/ 40 w 52"/>
                  <a:gd name="T55" fmla="*/ 67 h 70"/>
                  <a:gd name="T56" fmla="*/ 36 w 52"/>
                  <a:gd name="T5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" h="70">
                    <a:moveTo>
                      <a:pt x="36" y="70"/>
                    </a:moveTo>
                    <a:cubicBezTo>
                      <a:pt x="34" y="69"/>
                      <a:pt x="32" y="67"/>
                      <a:pt x="31" y="64"/>
                    </a:cubicBezTo>
                    <a:cubicBezTo>
                      <a:pt x="30" y="60"/>
                      <a:pt x="29" y="60"/>
                      <a:pt x="29" y="56"/>
                    </a:cubicBezTo>
                    <a:cubicBezTo>
                      <a:pt x="29" y="53"/>
                      <a:pt x="25" y="55"/>
                      <a:pt x="22" y="53"/>
                    </a:cubicBezTo>
                    <a:cubicBezTo>
                      <a:pt x="19" y="50"/>
                      <a:pt x="20" y="49"/>
                      <a:pt x="20" y="46"/>
                    </a:cubicBezTo>
                    <a:cubicBezTo>
                      <a:pt x="20" y="43"/>
                      <a:pt x="23" y="41"/>
                      <a:pt x="24" y="36"/>
                    </a:cubicBezTo>
                    <a:cubicBezTo>
                      <a:pt x="24" y="32"/>
                      <a:pt x="18" y="33"/>
                      <a:pt x="14" y="31"/>
                    </a:cubicBezTo>
                    <a:cubicBezTo>
                      <a:pt x="10" y="29"/>
                      <a:pt x="6" y="27"/>
                      <a:pt x="6" y="23"/>
                    </a:cubicBezTo>
                    <a:cubicBezTo>
                      <a:pt x="6" y="19"/>
                      <a:pt x="6" y="14"/>
                      <a:pt x="3" y="14"/>
                    </a:cubicBezTo>
                    <a:cubicBezTo>
                      <a:pt x="1" y="14"/>
                      <a:pt x="0" y="11"/>
                      <a:pt x="0" y="8"/>
                    </a:cubicBezTo>
                    <a:cubicBezTo>
                      <a:pt x="0" y="6"/>
                      <a:pt x="2" y="4"/>
                      <a:pt x="3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46" y="44"/>
                      <a:pt x="46" y="44"/>
                      <a:pt x="46" y="44"/>
                    </a:cubicBezTo>
                    <a:cubicBezTo>
                      <a:pt x="47" y="55"/>
                      <a:pt x="47" y="55"/>
                      <a:pt x="47" y="55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0" y="63"/>
                      <a:pt x="40" y="63"/>
                      <a:pt x="40" y="63"/>
                    </a:cubicBezTo>
                    <a:cubicBezTo>
                      <a:pt x="40" y="67"/>
                      <a:pt x="40" y="67"/>
                      <a:pt x="40" y="67"/>
                    </a:cubicBezTo>
                    <a:lnTo>
                      <a:pt x="36" y="7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65" name="Астраханская обл.">
                <a:extLst>
                  <a:ext uri="{FF2B5EF4-FFF2-40B4-BE49-F238E27FC236}">
                    <a16:creationId xmlns:a16="http://schemas.microsoft.com/office/drawing/2014/main" id="{65262634-20E2-87DE-0797-C727DA9CCC8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310344" y="5194894"/>
                <a:ext cx="293719" cy="485074"/>
              </a:xfrm>
              <a:custGeom>
                <a:avLst/>
                <a:gdLst>
                  <a:gd name="T0" fmla="*/ 45 w 55"/>
                  <a:gd name="T1" fmla="*/ 13 h 102"/>
                  <a:gd name="T2" fmla="*/ 44 w 55"/>
                  <a:gd name="T3" fmla="*/ 13 h 102"/>
                  <a:gd name="T4" fmla="*/ 45 w 55"/>
                  <a:gd name="T5" fmla="*/ 29 h 102"/>
                  <a:gd name="T6" fmla="*/ 40 w 55"/>
                  <a:gd name="T7" fmla="*/ 39 h 102"/>
                  <a:gd name="T8" fmla="*/ 51 w 55"/>
                  <a:gd name="T9" fmla="*/ 46 h 102"/>
                  <a:gd name="T10" fmla="*/ 54 w 55"/>
                  <a:gd name="T11" fmla="*/ 58 h 102"/>
                  <a:gd name="T12" fmla="*/ 53 w 55"/>
                  <a:gd name="T13" fmla="*/ 76 h 102"/>
                  <a:gd name="T14" fmla="*/ 47 w 55"/>
                  <a:gd name="T15" fmla="*/ 83 h 102"/>
                  <a:gd name="T16" fmla="*/ 44 w 55"/>
                  <a:gd name="T17" fmla="*/ 85 h 102"/>
                  <a:gd name="T18" fmla="*/ 49 w 55"/>
                  <a:gd name="T19" fmla="*/ 98 h 102"/>
                  <a:gd name="T20" fmla="*/ 41 w 55"/>
                  <a:gd name="T21" fmla="*/ 100 h 102"/>
                  <a:gd name="T22" fmla="*/ 31 w 55"/>
                  <a:gd name="T23" fmla="*/ 102 h 102"/>
                  <a:gd name="T24" fmla="*/ 24 w 55"/>
                  <a:gd name="T25" fmla="*/ 100 h 102"/>
                  <a:gd name="T26" fmla="*/ 13 w 55"/>
                  <a:gd name="T27" fmla="*/ 97 h 102"/>
                  <a:gd name="T28" fmla="*/ 6 w 55"/>
                  <a:gd name="T29" fmla="*/ 94 h 102"/>
                  <a:gd name="T30" fmla="*/ 6 w 55"/>
                  <a:gd name="T31" fmla="*/ 94 h 102"/>
                  <a:gd name="T32" fmla="*/ 6 w 55"/>
                  <a:gd name="T33" fmla="*/ 81 h 102"/>
                  <a:gd name="T34" fmla="*/ 5 w 55"/>
                  <a:gd name="T35" fmla="*/ 77 h 102"/>
                  <a:gd name="T36" fmla="*/ 2 w 55"/>
                  <a:gd name="T37" fmla="*/ 71 h 102"/>
                  <a:gd name="T38" fmla="*/ 3 w 55"/>
                  <a:gd name="T39" fmla="*/ 67 h 102"/>
                  <a:gd name="T40" fmla="*/ 6 w 55"/>
                  <a:gd name="T41" fmla="*/ 66 h 102"/>
                  <a:gd name="T42" fmla="*/ 11 w 55"/>
                  <a:gd name="T43" fmla="*/ 68 h 102"/>
                  <a:gd name="T44" fmla="*/ 11 w 55"/>
                  <a:gd name="T45" fmla="*/ 66 h 102"/>
                  <a:gd name="T46" fmla="*/ 18 w 55"/>
                  <a:gd name="T47" fmla="*/ 65 h 102"/>
                  <a:gd name="T48" fmla="*/ 20 w 55"/>
                  <a:gd name="T49" fmla="*/ 61 h 102"/>
                  <a:gd name="T50" fmla="*/ 18 w 55"/>
                  <a:gd name="T51" fmla="*/ 59 h 102"/>
                  <a:gd name="T52" fmla="*/ 18 w 55"/>
                  <a:gd name="T53" fmla="*/ 57 h 102"/>
                  <a:gd name="T54" fmla="*/ 19 w 55"/>
                  <a:gd name="T55" fmla="*/ 54 h 102"/>
                  <a:gd name="T56" fmla="*/ 20 w 55"/>
                  <a:gd name="T57" fmla="*/ 49 h 102"/>
                  <a:gd name="T58" fmla="*/ 24 w 55"/>
                  <a:gd name="T59" fmla="*/ 45 h 102"/>
                  <a:gd name="T60" fmla="*/ 25 w 55"/>
                  <a:gd name="T61" fmla="*/ 39 h 102"/>
                  <a:gd name="T62" fmla="*/ 18 w 55"/>
                  <a:gd name="T63" fmla="*/ 40 h 102"/>
                  <a:gd name="T64" fmla="*/ 14 w 55"/>
                  <a:gd name="T65" fmla="*/ 34 h 102"/>
                  <a:gd name="T66" fmla="*/ 13 w 55"/>
                  <a:gd name="T67" fmla="*/ 25 h 102"/>
                  <a:gd name="T68" fmla="*/ 16 w 55"/>
                  <a:gd name="T69" fmla="*/ 18 h 102"/>
                  <a:gd name="T70" fmla="*/ 13 w 55"/>
                  <a:gd name="T71" fmla="*/ 16 h 102"/>
                  <a:gd name="T72" fmla="*/ 10 w 55"/>
                  <a:gd name="T73" fmla="*/ 7 h 102"/>
                  <a:gd name="T74" fmla="*/ 9 w 55"/>
                  <a:gd name="T75" fmla="*/ 7 h 102"/>
                  <a:gd name="T76" fmla="*/ 12 w 55"/>
                  <a:gd name="T77" fmla="*/ 1 h 102"/>
                  <a:gd name="T78" fmla="*/ 22 w 55"/>
                  <a:gd name="T79" fmla="*/ 0 h 102"/>
                  <a:gd name="T80" fmla="*/ 23 w 55"/>
                  <a:gd name="T81" fmla="*/ 2 h 102"/>
                  <a:gd name="T82" fmla="*/ 30 w 55"/>
                  <a:gd name="T83" fmla="*/ 4 h 102"/>
                  <a:gd name="T84" fmla="*/ 41 w 55"/>
                  <a:gd name="T85" fmla="*/ 3 h 102"/>
                  <a:gd name="T86" fmla="*/ 45 w 55"/>
                  <a:gd name="T87" fmla="*/ 13 h 102"/>
                  <a:gd name="T88" fmla="*/ 0 w 55"/>
                  <a:gd name="T89" fmla="*/ 100 h 102"/>
                  <a:gd name="T90" fmla="*/ 0 w 55"/>
                  <a:gd name="T91" fmla="*/ 100 h 102"/>
                  <a:gd name="T92" fmla="*/ 0 w 55"/>
                  <a:gd name="T93" fmla="*/ 10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5" h="102">
                    <a:moveTo>
                      <a:pt x="45" y="13"/>
                    </a:moveTo>
                    <a:cubicBezTo>
                      <a:pt x="44" y="13"/>
                      <a:pt x="44" y="13"/>
                      <a:pt x="44" y="13"/>
                    </a:cubicBezTo>
                    <a:cubicBezTo>
                      <a:pt x="37" y="18"/>
                      <a:pt x="42" y="23"/>
                      <a:pt x="45" y="29"/>
                    </a:cubicBezTo>
                    <a:cubicBezTo>
                      <a:pt x="47" y="35"/>
                      <a:pt x="38" y="35"/>
                      <a:pt x="40" y="39"/>
                    </a:cubicBezTo>
                    <a:cubicBezTo>
                      <a:pt x="41" y="44"/>
                      <a:pt x="48" y="44"/>
                      <a:pt x="51" y="46"/>
                    </a:cubicBezTo>
                    <a:cubicBezTo>
                      <a:pt x="55" y="48"/>
                      <a:pt x="54" y="54"/>
                      <a:pt x="54" y="58"/>
                    </a:cubicBezTo>
                    <a:cubicBezTo>
                      <a:pt x="54" y="62"/>
                      <a:pt x="53" y="65"/>
                      <a:pt x="53" y="76"/>
                    </a:cubicBezTo>
                    <a:cubicBezTo>
                      <a:pt x="53" y="87"/>
                      <a:pt x="48" y="85"/>
                      <a:pt x="47" y="83"/>
                    </a:cubicBezTo>
                    <a:cubicBezTo>
                      <a:pt x="47" y="81"/>
                      <a:pt x="41" y="79"/>
                      <a:pt x="44" y="85"/>
                    </a:cubicBezTo>
                    <a:cubicBezTo>
                      <a:pt x="46" y="88"/>
                      <a:pt x="48" y="94"/>
                      <a:pt x="49" y="98"/>
                    </a:cubicBezTo>
                    <a:cubicBezTo>
                      <a:pt x="47" y="100"/>
                      <a:pt x="43" y="100"/>
                      <a:pt x="41" y="100"/>
                    </a:cubicBezTo>
                    <a:cubicBezTo>
                      <a:pt x="38" y="99"/>
                      <a:pt x="36" y="101"/>
                      <a:pt x="31" y="102"/>
                    </a:cubicBezTo>
                    <a:cubicBezTo>
                      <a:pt x="27" y="102"/>
                      <a:pt x="32" y="100"/>
                      <a:pt x="24" y="100"/>
                    </a:cubicBezTo>
                    <a:cubicBezTo>
                      <a:pt x="17" y="99"/>
                      <a:pt x="15" y="99"/>
                      <a:pt x="13" y="97"/>
                    </a:cubicBezTo>
                    <a:cubicBezTo>
                      <a:pt x="11" y="95"/>
                      <a:pt x="11" y="93"/>
                      <a:pt x="6" y="94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5" y="13"/>
                      <a:pt x="45" y="13"/>
                      <a:pt x="45" y="13"/>
                    </a:cubicBezTo>
                    <a:close/>
                    <a:moveTo>
                      <a:pt x="0" y="100"/>
                    </a:move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66" name="Архангельская обл.">
                <a:extLst>
                  <a:ext uri="{FF2B5EF4-FFF2-40B4-BE49-F238E27FC236}">
                    <a16:creationId xmlns:a16="http://schemas.microsoft.com/office/drawing/2014/main" id="{1F27CA01-FFE8-E478-8EEA-4428F892ACB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45528" y="2979040"/>
                <a:ext cx="1103362" cy="958761"/>
              </a:xfrm>
              <a:custGeom>
                <a:avLst/>
                <a:gdLst>
                  <a:gd name="T0" fmla="*/ 50 w 207"/>
                  <a:gd name="T1" fmla="*/ 36 h 202"/>
                  <a:gd name="T2" fmla="*/ 66 w 207"/>
                  <a:gd name="T3" fmla="*/ 31 h 202"/>
                  <a:gd name="T4" fmla="*/ 62 w 207"/>
                  <a:gd name="T5" fmla="*/ 9 h 202"/>
                  <a:gd name="T6" fmla="*/ 77 w 207"/>
                  <a:gd name="T7" fmla="*/ 8 h 202"/>
                  <a:gd name="T8" fmla="*/ 84 w 207"/>
                  <a:gd name="T9" fmla="*/ 34 h 202"/>
                  <a:gd name="T10" fmla="*/ 100 w 207"/>
                  <a:gd name="T11" fmla="*/ 43 h 202"/>
                  <a:gd name="T12" fmla="*/ 109 w 207"/>
                  <a:gd name="T13" fmla="*/ 20 h 202"/>
                  <a:gd name="T14" fmla="*/ 138 w 207"/>
                  <a:gd name="T15" fmla="*/ 20 h 202"/>
                  <a:gd name="T16" fmla="*/ 158 w 207"/>
                  <a:gd name="T17" fmla="*/ 30 h 202"/>
                  <a:gd name="T18" fmla="*/ 166 w 207"/>
                  <a:gd name="T19" fmla="*/ 34 h 202"/>
                  <a:gd name="T20" fmla="*/ 172 w 207"/>
                  <a:gd name="T21" fmla="*/ 54 h 202"/>
                  <a:gd name="T22" fmla="*/ 182 w 207"/>
                  <a:gd name="T23" fmla="*/ 69 h 202"/>
                  <a:gd name="T24" fmla="*/ 196 w 207"/>
                  <a:gd name="T25" fmla="*/ 76 h 202"/>
                  <a:gd name="T26" fmla="*/ 207 w 207"/>
                  <a:gd name="T27" fmla="*/ 77 h 202"/>
                  <a:gd name="T28" fmla="*/ 195 w 207"/>
                  <a:gd name="T29" fmla="*/ 96 h 202"/>
                  <a:gd name="T30" fmla="*/ 198 w 207"/>
                  <a:gd name="T31" fmla="*/ 112 h 202"/>
                  <a:gd name="T32" fmla="*/ 195 w 207"/>
                  <a:gd name="T33" fmla="*/ 127 h 202"/>
                  <a:gd name="T34" fmla="*/ 171 w 207"/>
                  <a:gd name="T35" fmla="*/ 123 h 202"/>
                  <a:gd name="T36" fmla="*/ 157 w 207"/>
                  <a:gd name="T37" fmla="*/ 109 h 202"/>
                  <a:gd name="T38" fmla="*/ 141 w 207"/>
                  <a:gd name="T39" fmla="*/ 100 h 202"/>
                  <a:gd name="T40" fmla="*/ 139 w 207"/>
                  <a:gd name="T41" fmla="*/ 110 h 202"/>
                  <a:gd name="T42" fmla="*/ 144 w 207"/>
                  <a:gd name="T43" fmla="*/ 126 h 202"/>
                  <a:gd name="T44" fmla="*/ 138 w 207"/>
                  <a:gd name="T45" fmla="*/ 134 h 202"/>
                  <a:gd name="T46" fmla="*/ 141 w 207"/>
                  <a:gd name="T47" fmla="*/ 144 h 202"/>
                  <a:gd name="T48" fmla="*/ 129 w 207"/>
                  <a:gd name="T49" fmla="*/ 152 h 202"/>
                  <a:gd name="T50" fmla="*/ 126 w 207"/>
                  <a:gd name="T51" fmla="*/ 163 h 202"/>
                  <a:gd name="T52" fmla="*/ 140 w 207"/>
                  <a:gd name="T53" fmla="*/ 161 h 202"/>
                  <a:gd name="T54" fmla="*/ 154 w 207"/>
                  <a:gd name="T55" fmla="*/ 159 h 202"/>
                  <a:gd name="T56" fmla="*/ 135 w 207"/>
                  <a:gd name="T57" fmla="*/ 187 h 202"/>
                  <a:gd name="T58" fmla="*/ 129 w 207"/>
                  <a:gd name="T59" fmla="*/ 202 h 202"/>
                  <a:gd name="T60" fmla="*/ 113 w 207"/>
                  <a:gd name="T61" fmla="*/ 202 h 202"/>
                  <a:gd name="T62" fmla="*/ 112 w 207"/>
                  <a:gd name="T63" fmla="*/ 196 h 202"/>
                  <a:gd name="T64" fmla="*/ 98 w 207"/>
                  <a:gd name="T65" fmla="*/ 193 h 202"/>
                  <a:gd name="T66" fmla="*/ 95 w 207"/>
                  <a:gd name="T67" fmla="*/ 184 h 202"/>
                  <a:gd name="T68" fmla="*/ 88 w 207"/>
                  <a:gd name="T69" fmla="*/ 175 h 202"/>
                  <a:gd name="T70" fmla="*/ 78 w 207"/>
                  <a:gd name="T71" fmla="*/ 176 h 202"/>
                  <a:gd name="T72" fmla="*/ 68 w 207"/>
                  <a:gd name="T73" fmla="*/ 163 h 202"/>
                  <a:gd name="T74" fmla="*/ 54 w 207"/>
                  <a:gd name="T75" fmla="*/ 165 h 202"/>
                  <a:gd name="T76" fmla="*/ 44 w 207"/>
                  <a:gd name="T77" fmla="*/ 150 h 202"/>
                  <a:gd name="T78" fmla="*/ 35 w 207"/>
                  <a:gd name="T79" fmla="*/ 143 h 202"/>
                  <a:gd name="T80" fmla="*/ 22 w 207"/>
                  <a:gd name="T81" fmla="*/ 137 h 202"/>
                  <a:gd name="T82" fmla="*/ 10 w 207"/>
                  <a:gd name="T83" fmla="*/ 129 h 202"/>
                  <a:gd name="T84" fmla="*/ 5 w 207"/>
                  <a:gd name="T85" fmla="*/ 122 h 202"/>
                  <a:gd name="T86" fmla="*/ 0 w 207"/>
                  <a:gd name="T87" fmla="*/ 110 h 202"/>
                  <a:gd name="T88" fmla="*/ 8 w 207"/>
                  <a:gd name="T89" fmla="*/ 95 h 202"/>
                  <a:gd name="T90" fmla="*/ 19 w 207"/>
                  <a:gd name="T91" fmla="*/ 83 h 202"/>
                  <a:gd name="T92" fmla="*/ 25 w 207"/>
                  <a:gd name="T93" fmla="*/ 70 h 202"/>
                  <a:gd name="T94" fmla="*/ 22 w 207"/>
                  <a:gd name="T95" fmla="*/ 60 h 202"/>
                  <a:gd name="T96" fmla="*/ 30 w 207"/>
                  <a:gd name="T97" fmla="*/ 43 h 202"/>
                  <a:gd name="T98" fmla="*/ 38 w 207"/>
                  <a:gd name="T99" fmla="*/ 37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7" h="202">
                    <a:moveTo>
                      <a:pt x="46" y="29"/>
                    </a:moveTo>
                    <a:cubicBezTo>
                      <a:pt x="47" y="32"/>
                      <a:pt x="49" y="34"/>
                      <a:pt x="50" y="36"/>
                    </a:cubicBezTo>
                    <a:cubicBezTo>
                      <a:pt x="52" y="41"/>
                      <a:pt x="55" y="42"/>
                      <a:pt x="59" y="40"/>
                    </a:cubicBezTo>
                    <a:cubicBezTo>
                      <a:pt x="64" y="39"/>
                      <a:pt x="68" y="34"/>
                      <a:pt x="66" y="31"/>
                    </a:cubicBezTo>
                    <a:cubicBezTo>
                      <a:pt x="64" y="28"/>
                      <a:pt x="59" y="29"/>
                      <a:pt x="60" y="22"/>
                    </a:cubicBezTo>
                    <a:cubicBezTo>
                      <a:pt x="62" y="16"/>
                      <a:pt x="62" y="11"/>
                      <a:pt x="62" y="9"/>
                    </a:cubicBezTo>
                    <a:cubicBezTo>
                      <a:pt x="61" y="8"/>
                      <a:pt x="66" y="5"/>
                      <a:pt x="69" y="7"/>
                    </a:cubicBezTo>
                    <a:cubicBezTo>
                      <a:pt x="73" y="8"/>
                      <a:pt x="75" y="0"/>
                      <a:pt x="77" y="8"/>
                    </a:cubicBezTo>
                    <a:cubicBezTo>
                      <a:pt x="79" y="15"/>
                      <a:pt x="78" y="21"/>
                      <a:pt x="79" y="24"/>
                    </a:cubicBezTo>
                    <a:cubicBezTo>
                      <a:pt x="80" y="27"/>
                      <a:pt x="84" y="30"/>
                      <a:pt x="84" y="34"/>
                    </a:cubicBezTo>
                    <a:cubicBezTo>
                      <a:pt x="85" y="39"/>
                      <a:pt x="89" y="44"/>
                      <a:pt x="90" y="44"/>
                    </a:cubicBezTo>
                    <a:cubicBezTo>
                      <a:pt x="91" y="45"/>
                      <a:pt x="99" y="50"/>
                      <a:pt x="100" y="43"/>
                    </a:cubicBezTo>
                    <a:cubicBezTo>
                      <a:pt x="102" y="37"/>
                      <a:pt x="101" y="32"/>
                      <a:pt x="104" y="27"/>
                    </a:cubicBezTo>
                    <a:cubicBezTo>
                      <a:pt x="106" y="21"/>
                      <a:pt x="104" y="20"/>
                      <a:pt x="109" y="20"/>
                    </a:cubicBezTo>
                    <a:cubicBezTo>
                      <a:pt x="115" y="20"/>
                      <a:pt x="123" y="20"/>
                      <a:pt x="127" y="20"/>
                    </a:cubicBezTo>
                    <a:cubicBezTo>
                      <a:pt x="131" y="21"/>
                      <a:pt x="136" y="22"/>
                      <a:pt x="138" y="20"/>
                    </a:cubicBezTo>
                    <a:cubicBezTo>
                      <a:pt x="141" y="19"/>
                      <a:pt x="146" y="15"/>
                      <a:pt x="150" y="18"/>
                    </a:cubicBezTo>
                    <a:cubicBezTo>
                      <a:pt x="154" y="22"/>
                      <a:pt x="157" y="27"/>
                      <a:pt x="158" y="30"/>
                    </a:cubicBezTo>
                    <a:cubicBezTo>
                      <a:pt x="159" y="33"/>
                      <a:pt x="157" y="35"/>
                      <a:pt x="157" y="38"/>
                    </a:cubicBezTo>
                    <a:cubicBezTo>
                      <a:pt x="158" y="40"/>
                      <a:pt x="162" y="38"/>
                      <a:pt x="166" y="34"/>
                    </a:cubicBezTo>
                    <a:cubicBezTo>
                      <a:pt x="171" y="48"/>
                      <a:pt x="171" y="48"/>
                      <a:pt x="171" y="48"/>
                    </a:cubicBezTo>
                    <a:cubicBezTo>
                      <a:pt x="172" y="54"/>
                      <a:pt x="172" y="54"/>
                      <a:pt x="172" y="54"/>
                    </a:cubicBezTo>
                    <a:cubicBezTo>
                      <a:pt x="181" y="63"/>
                      <a:pt x="181" y="63"/>
                      <a:pt x="181" y="63"/>
                    </a:cubicBezTo>
                    <a:cubicBezTo>
                      <a:pt x="182" y="69"/>
                      <a:pt x="182" y="69"/>
                      <a:pt x="182" y="69"/>
                    </a:cubicBezTo>
                    <a:cubicBezTo>
                      <a:pt x="190" y="76"/>
                      <a:pt x="190" y="76"/>
                      <a:pt x="190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8" y="71"/>
                      <a:pt x="198" y="71"/>
                      <a:pt x="198" y="71"/>
                    </a:cubicBezTo>
                    <a:cubicBezTo>
                      <a:pt x="207" y="77"/>
                      <a:pt x="207" y="77"/>
                      <a:pt x="207" y="77"/>
                    </a:cubicBezTo>
                    <a:cubicBezTo>
                      <a:pt x="201" y="86"/>
                      <a:pt x="201" y="86"/>
                      <a:pt x="201" y="86"/>
                    </a:cubicBezTo>
                    <a:cubicBezTo>
                      <a:pt x="195" y="96"/>
                      <a:pt x="195" y="96"/>
                      <a:pt x="195" y="96"/>
                    </a:cubicBezTo>
                    <a:cubicBezTo>
                      <a:pt x="200" y="105"/>
                      <a:pt x="200" y="105"/>
                      <a:pt x="200" y="105"/>
                    </a:cubicBezTo>
                    <a:cubicBezTo>
                      <a:pt x="198" y="112"/>
                      <a:pt x="198" y="112"/>
                      <a:pt x="198" y="112"/>
                    </a:cubicBezTo>
                    <a:cubicBezTo>
                      <a:pt x="202" y="119"/>
                      <a:pt x="202" y="119"/>
                      <a:pt x="202" y="119"/>
                    </a:cubicBezTo>
                    <a:cubicBezTo>
                      <a:pt x="195" y="127"/>
                      <a:pt x="195" y="127"/>
                      <a:pt x="195" y="127"/>
                    </a:cubicBezTo>
                    <a:cubicBezTo>
                      <a:pt x="181" y="119"/>
                      <a:pt x="181" y="119"/>
                      <a:pt x="181" y="119"/>
                    </a:cubicBezTo>
                    <a:cubicBezTo>
                      <a:pt x="171" y="123"/>
                      <a:pt x="171" y="123"/>
                      <a:pt x="171" y="123"/>
                    </a:cubicBezTo>
                    <a:cubicBezTo>
                      <a:pt x="167" y="114"/>
                      <a:pt x="167" y="114"/>
                      <a:pt x="167" y="114"/>
                    </a:cubicBezTo>
                    <a:cubicBezTo>
                      <a:pt x="157" y="109"/>
                      <a:pt x="157" y="109"/>
                      <a:pt x="157" y="109"/>
                    </a:cubicBezTo>
                    <a:cubicBezTo>
                      <a:pt x="148" y="103"/>
                      <a:pt x="148" y="103"/>
                      <a:pt x="148" y="103"/>
                    </a:cubicBezTo>
                    <a:cubicBezTo>
                      <a:pt x="141" y="100"/>
                      <a:pt x="141" y="100"/>
                      <a:pt x="141" y="100"/>
                    </a:cubicBezTo>
                    <a:cubicBezTo>
                      <a:pt x="138" y="100"/>
                      <a:pt x="138" y="100"/>
                      <a:pt x="138" y="100"/>
                    </a:cubicBezTo>
                    <a:cubicBezTo>
                      <a:pt x="139" y="110"/>
                      <a:pt x="139" y="110"/>
                      <a:pt x="139" y="110"/>
                    </a:cubicBezTo>
                    <a:cubicBezTo>
                      <a:pt x="145" y="115"/>
                      <a:pt x="145" y="115"/>
                      <a:pt x="145" y="115"/>
                    </a:cubicBezTo>
                    <a:cubicBezTo>
                      <a:pt x="144" y="126"/>
                      <a:pt x="144" y="126"/>
                      <a:pt x="144" y="126"/>
                    </a:cubicBezTo>
                    <a:cubicBezTo>
                      <a:pt x="138" y="130"/>
                      <a:pt x="138" y="130"/>
                      <a:pt x="138" y="130"/>
                    </a:cubicBezTo>
                    <a:cubicBezTo>
                      <a:pt x="138" y="134"/>
                      <a:pt x="138" y="134"/>
                      <a:pt x="138" y="134"/>
                    </a:cubicBezTo>
                    <a:cubicBezTo>
                      <a:pt x="141" y="138"/>
                      <a:pt x="141" y="138"/>
                      <a:pt x="141" y="138"/>
                    </a:cubicBezTo>
                    <a:cubicBezTo>
                      <a:pt x="141" y="144"/>
                      <a:pt x="141" y="144"/>
                      <a:pt x="141" y="144"/>
                    </a:cubicBezTo>
                    <a:cubicBezTo>
                      <a:pt x="132" y="145"/>
                      <a:pt x="132" y="145"/>
                      <a:pt x="132" y="145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125" y="157"/>
                      <a:pt x="125" y="157"/>
                      <a:pt x="125" y="157"/>
                    </a:cubicBezTo>
                    <a:cubicBezTo>
                      <a:pt x="126" y="163"/>
                      <a:pt x="126" y="163"/>
                      <a:pt x="126" y="163"/>
                    </a:cubicBezTo>
                    <a:cubicBezTo>
                      <a:pt x="135" y="166"/>
                      <a:pt x="135" y="166"/>
                      <a:pt x="135" y="166"/>
                    </a:cubicBezTo>
                    <a:cubicBezTo>
                      <a:pt x="140" y="161"/>
                      <a:pt x="140" y="161"/>
                      <a:pt x="140" y="161"/>
                    </a:cubicBezTo>
                    <a:cubicBezTo>
                      <a:pt x="145" y="158"/>
                      <a:pt x="145" y="158"/>
                      <a:pt x="145" y="158"/>
                    </a:cubicBezTo>
                    <a:cubicBezTo>
                      <a:pt x="154" y="159"/>
                      <a:pt x="154" y="159"/>
                      <a:pt x="154" y="159"/>
                    </a:cubicBezTo>
                    <a:cubicBezTo>
                      <a:pt x="159" y="166"/>
                      <a:pt x="159" y="166"/>
                      <a:pt x="159" y="166"/>
                    </a:cubicBezTo>
                    <a:cubicBezTo>
                      <a:pt x="135" y="187"/>
                      <a:pt x="135" y="187"/>
                      <a:pt x="135" y="187"/>
                    </a:cubicBezTo>
                    <a:cubicBezTo>
                      <a:pt x="139" y="191"/>
                      <a:pt x="139" y="191"/>
                      <a:pt x="139" y="191"/>
                    </a:cubicBezTo>
                    <a:cubicBezTo>
                      <a:pt x="129" y="202"/>
                      <a:pt x="129" y="202"/>
                      <a:pt x="129" y="202"/>
                    </a:cubicBezTo>
                    <a:cubicBezTo>
                      <a:pt x="124" y="198"/>
                      <a:pt x="124" y="198"/>
                      <a:pt x="124" y="198"/>
                    </a:cubicBezTo>
                    <a:cubicBezTo>
                      <a:pt x="113" y="202"/>
                      <a:pt x="113" y="202"/>
                      <a:pt x="113" y="202"/>
                    </a:cubicBezTo>
                    <a:cubicBezTo>
                      <a:pt x="111" y="201"/>
                      <a:pt x="111" y="201"/>
                      <a:pt x="111" y="201"/>
                    </a:cubicBezTo>
                    <a:cubicBezTo>
                      <a:pt x="112" y="196"/>
                      <a:pt x="112" y="196"/>
                      <a:pt x="112" y="196"/>
                    </a:cubicBezTo>
                    <a:cubicBezTo>
                      <a:pt x="103" y="188"/>
                      <a:pt x="103" y="188"/>
                      <a:pt x="103" y="188"/>
                    </a:cubicBezTo>
                    <a:cubicBezTo>
                      <a:pt x="98" y="193"/>
                      <a:pt x="98" y="193"/>
                      <a:pt x="98" y="193"/>
                    </a:cubicBezTo>
                    <a:cubicBezTo>
                      <a:pt x="96" y="188"/>
                      <a:pt x="96" y="188"/>
                      <a:pt x="96" y="188"/>
                    </a:cubicBezTo>
                    <a:cubicBezTo>
                      <a:pt x="95" y="184"/>
                      <a:pt x="95" y="184"/>
                      <a:pt x="95" y="184"/>
                    </a:cubicBezTo>
                    <a:cubicBezTo>
                      <a:pt x="85" y="178"/>
                      <a:pt x="85" y="178"/>
                      <a:pt x="85" y="178"/>
                    </a:cubicBezTo>
                    <a:cubicBezTo>
                      <a:pt x="88" y="175"/>
                      <a:pt x="88" y="175"/>
                      <a:pt x="88" y="175"/>
                    </a:cubicBezTo>
                    <a:cubicBezTo>
                      <a:pt x="81" y="170"/>
                      <a:pt x="81" y="170"/>
                      <a:pt x="81" y="170"/>
                    </a:cubicBezTo>
                    <a:cubicBezTo>
                      <a:pt x="78" y="176"/>
                      <a:pt x="78" y="176"/>
                      <a:pt x="78" y="176"/>
                    </a:cubicBezTo>
                    <a:cubicBezTo>
                      <a:pt x="70" y="170"/>
                      <a:pt x="70" y="170"/>
                      <a:pt x="70" y="170"/>
                    </a:cubicBezTo>
                    <a:cubicBezTo>
                      <a:pt x="68" y="163"/>
                      <a:pt x="68" y="163"/>
                      <a:pt x="68" y="163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54" y="165"/>
                      <a:pt x="54" y="165"/>
                      <a:pt x="54" y="165"/>
                    </a:cubicBezTo>
                    <a:cubicBezTo>
                      <a:pt x="52" y="158"/>
                      <a:pt x="52" y="158"/>
                      <a:pt x="52" y="158"/>
                    </a:cubicBezTo>
                    <a:cubicBezTo>
                      <a:pt x="44" y="150"/>
                      <a:pt x="44" y="150"/>
                      <a:pt x="44" y="150"/>
                    </a:cubicBezTo>
                    <a:cubicBezTo>
                      <a:pt x="39" y="148"/>
                      <a:pt x="39" y="148"/>
                      <a:pt x="39" y="148"/>
                    </a:cubicBezTo>
                    <a:cubicBezTo>
                      <a:pt x="35" y="143"/>
                      <a:pt x="35" y="143"/>
                      <a:pt x="35" y="143"/>
                    </a:cubicBezTo>
                    <a:cubicBezTo>
                      <a:pt x="23" y="144"/>
                      <a:pt x="23" y="144"/>
                      <a:pt x="23" y="144"/>
                    </a:cubicBezTo>
                    <a:cubicBezTo>
                      <a:pt x="22" y="137"/>
                      <a:pt x="22" y="137"/>
                      <a:pt x="22" y="137"/>
                    </a:cubicBezTo>
                    <a:cubicBezTo>
                      <a:pt x="14" y="136"/>
                      <a:pt x="14" y="136"/>
                      <a:pt x="14" y="136"/>
                    </a:cubicBezTo>
                    <a:cubicBezTo>
                      <a:pt x="10" y="129"/>
                      <a:pt x="10" y="129"/>
                      <a:pt x="10" y="129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6" y="92"/>
                      <a:pt x="6" y="92"/>
                      <a:pt x="6" y="92"/>
                    </a:cubicBezTo>
                    <a:cubicBezTo>
                      <a:pt x="19" y="83"/>
                      <a:pt x="19" y="83"/>
                      <a:pt x="19" y="83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8" y="37"/>
                      <a:pt x="38" y="37"/>
                      <a:pt x="38" y="37"/>
                    </a:cubicBezTo>
                    <a:lnTo>
                      <a:pt x="46" y="2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67" name="Амурская обл.">
                <a:extLst>
                  <a:ext uri="{FF2B5EF4-FFF2-40B4-BE49-F238E27FC236}">
                    <a16:creationId xmlns:a16="http://schemas.microsoft.com/office/drawing/2014/main" id="{ACD06B5B-D1C1-67A5-0CE3-3AA98DAB482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224234" y="4511691"/>
                <a:ext cx="1532447" cy="901828"/>
              </a:xfrm>
              <a:custGeom>
                <a:avLst/>
                <a:gdLst>
                  <a:gd name="T0" fmla="*/ 283 w 288"/>
                  <a:gd name="T1" fmla="*/ 184 h 190"/>
                  <a:gd name="T2" fmla="*/ 259 w 288"/>
                  <a:gd name="T3" fmla="*/ 180 h 190"/>
                  <a:gd name="T4" fmla="*/ 235 w 288"/>
                  <a:gd name="T5" fmla="*/ 182 h 190"/>
                  <a:gd name="T6" fmla="*/ 210 w 288"/>
                  <a:gd name="T7" fmla="*/ 181 h 190"/>
                  <a:gd name="T8" fmla="*/ 194 w 288"/>
                  <a:gd name="T9" fmla="*/ 166 h 190"/>
                  <a:gd name="T10" fmla="*/ 166 w 288"/>
                  <a:gd name="T11" fmla="*/ 142 h 190"/>
                  <a:gd name="T12" fmla="*/ 139 w 288"/>
                  <a:gd name="T13" fmla="*/ 124 h 190"/>
                  <a:gd name="T14" fmla="*/ 102 w 288"/>
                  <a:gd name="T15" fmla="*/ 125 h 190"/>
                  <a:gd name="T16" fmla="*/ 76 w 288"/>
                  <a:gd name="T17" fmla="*/ 142 h 190"/>
                  <a:gd name="T18" fmla="*/ 64 w 288"/>
                  <a:gd name="T19" fmla="*/ 131 h 190"/>
                  <a:gd name="T20" fmla="*/ 64 w 288"/>
                  <a:gd name="T21" fmla="*/ 119 h 190"/>
                  <a:gd name="T22" fmla="*/ 54 w 288"/>
                  <a:gd name="T23" fmla="*/ 111 h 190"/>
                  <a:gd name="T24" fmla="*/ 49 w 288"/>
                  <a:gd name="T25" fmla="*/ 92 h 190"/>
                  <a:gd name="T26" fmla="*/ 41 w 288"/>
                  <a:gd name="T27" fmla="*/ 93 h 190"/>
                  <a:gd name="T28" fmla="*/ 35 w 288"/>
                  <a:gd name="T29" fmla="*/ 86 h 190"/>
                  <a:gd name="T30" fmla="*/ 23 w 288"/>
                  <a:gd name="T31" fmla="*/ 89 h 190"/>
                  <a:gd name="T32" fmla="*/ 14 w 288"/>
                  <a:gd name="T33" fmla="*/ 87 h 190"/>
                  <a:gd name="T34" fmla="*/ 16 w 288"/>
                  <a:gd name="T35" fmla="*/ 77 h 190"/>
                  <a:gd name="T36" fmla="*/ 5 w 288"/>
                  <a:gd name="T37" fmla="*/ 76 h 190"/>
                  <a:gd name="T38" fmla="*/ 0 w 288"/>
                  <a:gd name="T39" fmla="*/ 69 h 190"/>
                  <a:gd name="T40" fmla="*/ 19 w 288"/>
                  <a:gd name="T41" fmla="*/ 58 h 190"/>
                  <a:gd name="T42" fmla="*/ 29 w 288"/>
                  <a:gd name="T43" fmla="*/ 59 h 190"/>
                  <a:gd name="T44" fmla="*/ 44 w 288"/>
                  <a:gd name="T45" fmla="*/ 60 h 190"/>
                  <a:gd name="T46" fmla="*/ 60 w 288"/>
                  <a:gd name="T47" fmla="*/ 58 h 190"/>
                  <a:gd name="T48" fmla="*/ 71 w 288"/>
                  <a:gd name="T49" fmla="*/ 54 h 190"/>
                  <a:gd name="T50" fmla="*/ 92 w 288"/>
                  <a:gd name="T51" fmla="*/ 58 h 190"/>
                  <a:gd name="T52" fmla="*/ 99 w 288"/>
                  <a:gd name="T53" fmla="*/ 57 h 190"/>
                  <a:gd name="T54" fmla="*/ 109 w 288"/>
                  <a:gd name="T55" fmla="*/ 57 h 190"/>
                  <a:gd name="T56" fmla="*/ 131 w 288"/>
                  <a:gd name="T57" fmla="*/ 45 h 190"/>
                  <a:gd name="T58" fmla="*/ 137 w 288"/>
                  <a:gd name="T59" fmla="*/ 38 h 190"/>
                  <a:gd name="T60" fmla="*/ 153 w 288"/>
                  <a:gd name="T61" fmla="*/ 33 h 190"/>
                  <a:gd name="T62" fmla="*/ 172 w 288"/>
                  <a:gd name="T63" fmla="*/ 13 h 190"/>
                  <a:gd name="T64" fmla="*/ 184 w 288"/>
                  <a:gd name="T65" fmla="*/ 8 h 190"/>
                  <a:gd name="T66" fmla="*/ 197 w 288"/>
                  <a:gd name="T67" fmla="*/ 1 h 190"/>
                  <a:gd name="T68" fmla="*/ 207 w 288"/>
                  <a:gd name="T69" fmla="*/ 2 h 190"/>
                  <a:gd name="T70" fmla="*/ 201 w 288"/>
                  <a:gd name="T71" fmla="*/ 20 h 190"/>
                  <a:gd name="T72" fmla="*/ 197 w 288"/>
                  <a:gd name="T73" fmla="*/ 35 h 190"/>
                  <a:gd name="T74" fmla="*/ 194 w 288"/>
                  <a:gd name="T75" fmla="*/ 52 h 190"/>
                  <a:gd name="T76" fmla="*/ 207 w 288"/>
                  <a:gd name="T77" fmla="*/ 60 h 190"/>
                  <a:gd name="T78" fmla="*/ 226 w 288"/>
                  <a:gd name="T79" fmla="*/ 70 h 190"/>
                  <a:gd name="T80" fmla="*/ 241 w 288"/>
                  <a:gd name="T81" fmla="*/ 54 h 190"/>
                  <a:gd name="T82" fmla="*/ 248 w 288"/>
                  <a:gd name="T83" fmla="*/ 44 h 190"/>
                  <a:gd name="T84" fmla="*/ 256 w 288"/>
                  <a:gd name="T85" fmla="*/ 37 h 190"/>
                  <a:gd name="T86" fmla="*/ 269 w 288"/>
                  <a:gd name="T87" fmla="*/ 29 h 190"/>
                  <a:gd name="T88" fmla="*/ 280 w 288"/>
                  <a:gd name="T89" fmla="*/ 47 h 190"/>
                  <a:gd name="T90" fmla="*/ 269 w 288"/>
                  <a:gd name="T91" fmla="*/ 60 h 190"/>
                  <a:gd name="T92" fmla="*/ 259 w 288"/>
                  <a:gd name="T93" fmla="*/ 63 h 190"/>
                  <a:gd name="T94" fmla="*/ 267 w 288"/>
                  <a:gd name="T95" fmla="*/ 76 h 190"/>
                  <a:gd name="T96" fmla="*/ 261 w 288"/>
                  <a:gd name="T97" fmla="*/ 91 h 190"/>
                  <a:gd name="T98" fmla="*/ 254 w 288"/>
                  <a:gd name="T99" fmla="*/ 102 h 190"/>
                  <a:gd name="T100" fmla="*/ 251 w 288"/>
                  <a:gd name="T101" fmla="*/ 113 h 190"/>
                  <a:gd name="T102" fmla="*/ 252 w 288"/>
                  <a:gd name="T103" fmla="*/ 133 h 190"/>
                  <a:gd name="T104" fmla="*/ 264 w 288"/>
                  <a:gd name="T105" fmla="*/ 143 h 190"/>
                  <a:gd name="T106" fmla="*/ 274 w 288"/>
                  <a:gd name="T107" fmla="*/ 141 h 190"/>
                  <a:gd name="T108" fmla="*/ 279 w 288"/>
                  <a:gd name="T109" fmla="*/ 151 h 190"/>
                  <a:gd name="T110" fmla="*/ 288 w 288"/>
                  <a:gd name="T111" fmla="*/ 158 h 190"/>
                  <a:gd name="T112" fmla="*/ 284 w 288"/>
                  <a:gd name="T113" fmla="*/ 170 h 190"/>
                  <a:gd name="T114" fmla="*/ 284 w 288"/>
                  <a:gd name="T115" fmla="*/ 186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8" h="190">
                    <a:moveTo>
                      <a:pt x="284" y="186"/>
                    </a:moveTo>
                    <a:cubicBezTo>
                      <a:pt x="283" y="185"/>
                      <a:pt x="283" y="185"/>
                      <a:pt x="283" y="184"/>
                    </a:cubicBezTo>
                    <a:cubicBezTo>
                      <a:pt x="282" y="180"/>
                      <a:pt x="278" y="179"/>
                      <a:pt x="277" y="182"/>
                    </a:cubicBezTo>
                    <a:cubicBezTo>
                      <a:pt x="275" y="186"/>
                      <a:pt x="264" y="185"/>
                      <a:pt x="259" y="180"/>
                    </a:cubicBezTo>
                    <a:cubicBezTo>
                      <a:pt x="254" y="175"/>
                      <a:pt x="252" y="178"/>
                      <a:pt x="247" y="182"/>
                    </a:cubicBezTo>
                    <a:cubicBezTo>
                      <a:pt x="242" y="186"/>
                      <a:pt x="239" y="178"/>
                      <a:pt x="235" y="182"/>
                    </a:cubicBezTo>
                    <a:cubicBezTo>
                      <a:pt x="231" y="185"/>
                      <a:pt x="226" y="190"/>
                      <a:pt x="222" y="190"/>
                    </a:cubicBezTo>
                    <a:cubicBezTo>
                      <a:pt x="218" y="189"/>
                      <a:pt x="214" y="188"/>
                      <a:pt x="210" y="181"/>
                    </a:cubicBezTo>
                    <a:cubicBezTo>
                      <a:pt x="207" y="174"/>
                      <a:pt x="205" y="180"/>
                      <a:pt x="204" y="177"/>
                    </a:cubicBezTo>
                    <a:cubicBezTo>
                      <a:pt x="203" y="174"/>
                      <a:pt x="196" y="167"/>
                      <a:pt x="194" y="166"/>
                    </a:cubicBezTo>
                    <a:cubicBezTo>
                      <a:pt x="191" y="165"/>
                      <a:pt x="184" y="158"/>
                      <a:pt x="181" y="155"/>
                    </a:cubicBezTo>
                    <a:cubicBezTo>
                      <a:pt x="179" y="152"/>
                      <a:pt x="167" y="145"/>
                      <a:pt x="166" y="142"/>
                    </a:cubicBezTo>
                    <a:cubicBezTo>
                      <a:pt x="165" y="139"/>
                      <a:pt x="155" y="137"/>
                      <a:pt x="153" y="132"/>
                    </a:cubicBezTo>
                    <a:cubicBezTo>
                      <a:pt x="151" y="127"/>
                      <a:pt x="142" y="126"/>
                      <a:pt x="139" y="124"/>
                    </a:cubicBezTo>
                    <a:cubicBezTo>
                      <a:pt x="136" y="121"/>
                      <a:pt x="124" y="124"/>
                      <a:pt x="119" y="127"/>
                    </a:cubicBezTo>
                    <a:cubicBezTo>
                      <a:pt x="114" y="131"/>
                      <a:pt x="107" y="127"/>
                      <a:pt x="102" y="125"/>
                    </a:cubicBezTo>
                    <a:cubicBezTo>
                      <a:pt x="96" y="124"/>
                      <a:pt x="93" y="131"/>
                      <a:pt x="88" y="134"/>
                    </a:cubicBezTo>
                    <a:cubicBezTo>
                      <a:pt x="84" y="137"/>
                      <a:pt x="80" y="139"/>
                      <a:pt x="76" y="142"/>
                    </a:cubicBezTo>
                    <a:cubicBezTo>
                      <a:pt x="71" y="133"/>
                      <a:pt x="71" y="133"/>
                      <a:pt x="71" y="133"/>
                    </a:cubicBezTo>
                    <a:cubicBezTo>
                      <a:pt x="64" y="131"/>
                      <a:pt x="64" y="131"/>
                      <a:pt x="64" y="131"/>
                    </a:cubicBezTo>
                    <a:cubicBezTo>
                      <a:pt x="58" y="122"/>
                      <a:pt x="58" y="122"/>
                      <a:pt x="58" y="122"/>
                    </a:cubicBezTo>
                    <a:cubicBezTo>
                      <a:pt x="64" y="119"/>
                      <a:pt x="64" y="119"/>
                      <a:pt x="64" y="119"/>
                    </a:cubicBezTo>
                    <a:cubicBezTo>
                      <a:pt x="59" y="112"/>
                      <a:pt x="59" y="112"/>
                      <a:pt x="59" y="112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00"/>
                      <a:pt x="54" y="100"/>
                      <a:pt x="54" y="100"/>
                    </a:cubicBezTo>
                    <a:cubicBezTo>
                      <a:pt x="49" y="92"/>
                      <a:pt x="49" y="92"/>
                      <a:pt x="49" y="92"/>
                    </a:cubicBezTo>
                    <a:cubicBezTo>
                      <a:pt x="45" y="89"/>
                      <a:pt x="45" y="89"/>
                      <a:pt x="45" y="89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35" y="86"/>
                      <a:pt x="35" y="86"/>
                      <a:pt x="35" y="86"/>
                    </a:cubicBezTo>
                    <a:cubicBezTo>
                      <a:pt x="30" y="83"/>
                      <a:pt x="30" y="83"/>
                      <a:pt x="30" y="83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14" y="87"/>
                      <a:pt x="14" y="87"/>
                      <a:pt x="14" y="87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0" y="58"/>
                      <a:pt x="60" y="58"/>
                      <a:pt x="60" y="58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71" y="54"/>
                      <a:pt x="71" y="54"/>
                      <a:pt x="71" y="54"/>
                    </a:cubicBezTo>
                    <a:cubicBezTo>
                      <a:pt x="82" y="63"/>
                      <a:pt x="82" y="63"/>
                      <a:pt x="82" y="63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5" y="54"/>
                      <a:pt x="95" y="54"/>
                      <a:pt x="95" y="54"/>
                    </a:cubicBezTo>
                    <a:cubicBezTo>
                      <a:pt x="99" y="57"/>
                      <a:pt x="99" y="57"/>
                      <a:pt x="99" y="57"/>
                    </a:cubicBezTo>
                    <a:cubicBezTo>
                      <a:pt x="103" y="53"/>
                      <a:pt x="103" y="53"/>
                      <a:pt x="103" y="53"/>
                    </a:cubicBezTo>
                    <a:cubicBezTo>
                      <a:pt x="109" y="57"/>
                      <a:pt x="109" y="57"/>
                      <a:pt x="109" y="57"/>
                    </a:cubicBezTo>
                    <a:cubicBezTo>
                      <a:pt x="121" y="43"/>
                      <a:pt x="121" y="43"/>
                      <a:pt x="121" y="43"/>
                    </a:cubicBezTo>
                    <a:cubicBezTo>
                      <a:pt x="131" y="45"/>
                      <a:pt x="131" y="45"/>
                      <a:pt x="131" y="45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45" y="38"/>
                      <a:pt x="145" y="38"/>
                      <a:pt x="145" y="38"/>
                    </a:cubicBezTo>
                    <a:cubicBezTo>
                      <a:pt x="153" y="33"/>
                      <a:pt x="153" y="33"/>
                      <a:pt x="153" y="33"/>
                    </a:cubicBezTo>
                    <a:cubicBezTo>
                      <a:pt x="152" y="28"/>
                      <a:pt x="152" y="28"/>
                      <a:pt x="152" y="28"/>
                    </a:cubicBezTo>
                    <a:cubicBezTo>
                      <a:pt x="172" y="13"/>
                      <a:pt x="172" y="13"/>
                      <a:pt x="172" y="13"/>
                    </a:cubicBezTo>
                    <a:cubicBezTo>
                      <a:pt x="178" y="12"/>
                      <a:pt x="178" y="12"/>
                      <a:pt x="178" y="12"/>
                    </a:cubicBezTo>
                    <a:cubicBezTo>
                      <a:pt x="184" y="8"/>
                      <a:pt x="184" y="8"/>
                      <a:pt x="184" y="8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97" y="1"/>
                      <a:pt x="197" y="1"/>
                      <a:pt x="197" y="1"/>
                    </a:cubicBezTo>
                    <a:cubicBezTo>
                      <a:pt x="204" y="0"/>
                      <a:pt x="204" y="0"/>
                      <a:pt x="204" y="0"/>
                    </a:cubicBezTo>
                    <a:cubicBezTo>
                      <a:pt x="207" y="2"/>
                      <a:pt x="207" y="2"/>
                      <a:pt x="207" y="2"/>
                    </a:cubicBezTo>
                    <a:cubicBezTo>
                      <a:pt x="204" y="16"/>
                      <a:pt x="204" y="16"/>
                      <a:pt x="204" y="16"/>
                    </a:cubicBezTo>
                    <a:cubicBezTo>
                      <a:pt x="201" y="20"/>
                      <a:pt x="201" y="20"/>
                      <a:pt x="201" y="20"/>
                    </a:cubicBezTo>
                    <a:cubicBezTo>
                      <a:pt x="202" y="30"/>
                      <a:pt x="202" y="30"/>
                      <a:pt x="202" y="30"/>
                    </a:cubicBezTo>
                    <a:cubicBezTo>
                      <a:pt x="197" y="35"/>
                      <a:pt x="197" y="35"/>
                      <a:pt x="197" y="35"/>
                    </a:cubicBezTo>
                    <a:cubicBezTo>
                      <a:pt x="201" y="42"/>
                      <a:pt x="201" y="42"/>
                      <a:pt x="201" y="42"/>
                    </a:cubicBezTo>
                    <a:cubicBezTo>
                      <a:pt x="194" y="52"/>
                      <a:pt x="194" y="52"/>
                      <a:pt x="194" y="52"/>
                    </a:cubicBezTo>
                    <a:cubicBezTo>
                      <a:pt x="199" y="58"/>
                      <a:pt x="199" y="58"/>
                      <a:pt x="199" y="58"/>
                    </a:cubicBezTo>
                    <a:cubicBezTo>
                      <a:pt x="207" y="60"/>
                      <a:pt x="207" y="60"/>
                      <a:pt x="207" y="60"/>
                    </a:cubicBezTo>
                    <a:cubicBezTo>
                      <a:pt x="217" y="55"/>
                      <a:pt x="217" y="55"/>
                      <a:pt x="217" y="55"/>
                    </a:cubicBezTo>
                    <a:cubicBezTo>
                      <a:pt x="226" y="70"/>
                      <a:pt x="226" y="70"/>
                      <a:pt x="226" y="70"/>
                    </a:cubicBezTo>
                    <a:cubicBezTo>
                      <a:pt x="233" y="65"/>
                      <a:pt x="233" y="65"/>
                      <a:pt x="233" y="65"/>
                    </a:cubicBezTo>
                    <a:cubicBezTo>
                      <a:pt x="241" y="54"/>
                      <a:pt x="241" y="54"/>
                      <a:pt x="241" y="54"/>
                    </a:cubicBezTo>
                    <a:cubicBezTo>
                      <a:pt x="247" y="53"/>
                      <a:pt x="247" y="53"/>
                      <a:pt x="247" y="53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251" y="38"/>
                      <a:pt x="251" y="38"/>
                      <a:pt x="251" y="38"/>
                    </a:cubicBezTo>
                    <a:cubicBezTo>
                      <a:pt x="256" y="37"/>
                      <a:pt x="256" y="37"/>
                      <a:pt x="256" y="37"/>
                    </a:cubicBezTo>
                    <a:cubicBezTo>
                      <a:pt x="261" y="29"/>
                      <a:pt x="261" y="29"/>
                      <a:pt x="261" y="29"/>
                    </a:cubicBezTo>
                    <a:cubicBezTo>
                      <a:pt x="269" y="29"/>
                      <a:pt x="269" y="29"/>
                      <a:pt x="269" y="29"/>
                    </a:cubicBezTo>
                    <a:cubicBezTo>
                      <a:pt x="275" y="38"/>
                      <a:pt x="275" y="38"/>
                      <a:pt x="275" y="38"/>
                    </a:cubicBezTo>
                    <a:cubicBezTo>
                      <a:pt x="280" y="47"/>
                      <a:pt x="280" y="47"/>
                      <a:pt x="280" y="47"/>
                    </a:cubicBezTo>
                    <a:cubicBezTo>
                      <a:pt x="279" y="56"/>
                      <a:pt x="279" y="56"/>
                      <a:pt x="279" y="56"/>
                    </a:cubicBezTo>
                    <a:cubicBezTo>
                      <a:pt x="269" y="60"/>
                      <a:pt x="269" y="60"/>
                      <a:pt x="269" y="60"/>
                    </a:cubicBezTo>
                    <a:cubicBezTo>
                      <a:pt x="262" y="59"/>
                      <a:pt x="262" y="59"/>
                      <a:pt x="262" y="59"/>
                    </a:cubicBezTo>
                    <a:cubicBezTo>
                      <a:pt x="259" y="63"/>
                      <a:pt x="259" y="63"/>
                      <a:pt x="259" y="63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6"/>
                      <a:pt x="267" y="76"/>
                      <a:pt x="267" y="76"/>
                    </a:cubicBezTo>
                    <a:cubicBezTo>
                      <a:pt x="260" y="80"/>
                      <a:pt x="260" y="80"/>
                      <a:pt x="260" y="80"/>
                    </a:cubicBezTo>
                    <a:cubicBezTo>
                      <a:pt x="261" y="91"/>
                      <a:pt x="261" y="91"/>
                      <a:pt x="261" y="91"/>
                    </a:cubicBezTo>
                    <a:cubicBezTo>
                      <a:pt x="254" y="96"/>
                      <a:pt x="254" y="96"/>
                      <a:pt x="254" y="96"/>
                    </a:cubicBezTo>
                    <a:cubicBezTo>
                      <a:pt x="254" y="102"/>
                      <a:pt x="254" y="102"/>
                      <a:pt x="254" y="102"/>
                    </a:cubicBezTo>
                    <a:cubicBezTo>
                      <a:pt x="249" y="107"/>
                      <a:pt x="249" y="107"/>
                      <a:pt x="249" y="107"/>
                    </a:cubicBezTo>
                    <a:cubicBezTo>
                      <a:pt x="251" y="113"/>
                      <a:pt x="251" y="113"/>
                      <a:pt x="251" y="113"/>
                    </a:cubicBezTo>
                    <a:cubicBezTo>
                      <a:pt x="249" y="121"/>
                      <a:pt x="249" y="121"/>
                      <a:pt x="249" y="121"/>
                    </a:cubicBezTo>
                    <a:cubicBezTo>
                      <a:pt x="252" y="133"/>
                      <a:pt x="252" y="133"/>
                      <a:pt x="252" y="133"/>
                    </a:cubicBezTo>
                    <a:cubicBezTo>
                      <a:pt x="260" y="137"/>
                      <a:pt x="260" y="137"/>
                      <a:pt x="260" y="137"/>
                    </a:cubicBezTo>
                    <a:cubicBezTo>
                      <a:pt x="264" y="143"/>
                      <a:pt x="264" y="143"/>
                      <a:pt x="264" y="143"/>
                    </a:cubicBezTo>
                    <a:cubicBezTo>
                      <a:pt x="269" y="139"/>
                      <a:pt x="269" y="139"/>
                      <a:pt x="269" y="139"/>
                    </a:cubicBezTo>
                    <a:cubicBezTo>
                      <a:pt x="274" y="141"/>
                      <a:pt x="274" y="141"/>
                      <a:pt x="274" y="141"/>
                    </a:cubicBezTo>
                    <a:cubicBezTo>
                      <a:pt x="275" y="146"/>
                      <a:pt x="275" y="146"/>
                      <a:pt x="275" y="146"/>
                    </a:cubicBezTo>
                    <a:cubicBezTo>
                      <a:pt x="279" y="151"/>
                      <a:pt x="279" y="151"/>
                      <a:pt x="279" y="151"/>
                    </a:cubicBezTo>
                    <a:cubicBezTo>
                      <a:pt x="281" y="156"/>
                      <a:pt x="281" y="156"/>
                      <a:pt x="281" y="156"/>
                    </a:cubicBezTo>
                    <a:cubicBezTo>
                      <a:pt x="288" y="158"/>
                      <a:pt x="288" y="158"/>
                      <a:pt x="288" y="158"/>
                    </a:cubicBezTo>
                    <a:cubicBezTo>
                      <a:pt x="287" y="167"/>
                      <a:pt x="287" y="167"/>
                      <a:pt x="287" y="167"/>
                    </a:cubicBezTo>
                    <a:cubicBezTo>
                      <a:pt x="287" y="167"/>
                      <a:pt x="284" y="169"/>
                      <a:pt x="284" y="170"/>
                    </a:cubicBezTo>
                    <a:cubicBezTo>
                      <a:pt x="284" y="170"/>
                      <a:pt x="284" y="179"/>
                      <a:pt x="284" y="179"/>
                    </a:cubicBezTo>
                    <a:lnTo>
                      <a:pt x="284" y="18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68" name="Хабаровский край">
                <a:extLst>
                  <a:ext uri="{FF2B5EF4-FFF2-40B4-BE49-F238E27FC236}">
                    <a16:creationId xmlns:a16="http://schemas.microsoft.com/office/drawing/2014/main" id="{9C1A1BA7-D55C-90A6-0CE9-64FB42FA1FCC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8995566" y="3202219"/>
                <a:ext cx="1570758" cy="2236350"/>
              </a:xfrm>
              <a:custGeom>
                <a:avLst/>
                <a:gdLst>
                  <a:gd name="T0" fmla="*/ 137 w 295"/>
                  <a:gd name="T1" fmla="*/ 58 h 471"/>
                  <a:gd name="T2" fmla="*/ 112 w 295"/>
                  <a:gd name="T3" fmla="*/ 142 h 471"/>
                  <a:gd name="T4" fmla="*/ 102 w 295"/>
                  <a:gd name="T5" fmla="*/ 255 h 471"/>
                  <a:gd name="T6" fmla="*/ 142 w 295"/>
                  <a:gd name="T7" fmla="*/ 260 h 471"/>
                  <a:gd name="T8" fmla="*/ 154 w 295"/>
                  <a:gd name="T9" fmla="*/ 271 h 471"/>
                  <a:gd name="T10" fmla="*/ 161 w 295"/>
                  <a:gd name="T11" fmla="*/ 237 h 471"/>
                  <a:gd name="T12" fmla="*/ 215 w 295"/>
                  <a:gd name="T13" fmla="*/ 233 h 471"/>
                  <a:gd name="T14" fmla="*/ 234 w 295"/>
                  <a:gd name="T15" fmla="*/ 256 h 471"/>
                  <a:gd name="T16" fmla="*/ 253 w 295"/>
                  <a:gd name="T17" fmla="*/ 301 h 471"/>
                  <a:gd name="T18" fmla="*/ 293 w 295"/>
                  <a:gd name="T19" fmla="*/ 358 h 471"/>
                  <a:gd name="T20" fmla="*/ 284 w 295"/>
                  <a:gd name="T21" fmla="*/ 394 h 471"/>
                  <a:gd name="T22" fmla="*/ 265 w 295"/>
                  <a:gd name="T23" fmla="*/ 380 h 471"/>
                  <a:gd name="T24" fmla="*/ 262 w 295"/>
                  <a:gd name="T25" fmla="*/ 400 h 471"/>
                  <a:gd name="T26" fmla="*/ 277 w 295"/>
                  <a:gd name="T27" fmla="*/ 400 h 471"/>
                  <a:gd name="T28" fmla="*/ 266 w 295"/>
                  <a:gd name="T29" fmla="*/ 429 h 471"/>
                  <a:gd name="T30" fmla="*/ 259 w 295"/>
                  <a:gd name="T31" fmla="*/ 449 h 471"/>
                  <a:gd name="T32" fmla="*/ 234 w 295"/>
                  <a:gd name="T33" fmla="*/ 452 h 471"/>
                  <a:gd name="T34" fmla="*/ 224 w 295"/>
                  <a:gd name="T35" fmla="*/ 465 h 471"/>
                  <a:gd name="T36" fmla="*/ 216 w 295"/>
                  <a:gd name="T37" fmla="*/ 436 h 471"/>
                  <a:gd name="T38" fmla="*/ 196 w 295"/>
                  <a:gd name="T39" fmla="*/ 417 h 471"/>
                  <a:gd name="T40" fmla="*/ 171 w 295"/>
                  <a:gd name="T41" fmla="*/ 424 h 471"/>
                  <a:gd name="T42" fmla="*/ 148 w 295"/>
                  <a:gd name="T43" fmla="*/ 442 h 471"/>
                  <a:gd name="T44" fmla="*/ 134 w 295"/>
                  <a:gd name="T45" fmla="*/ 427 h 471"/>
                  <a:gd name="T46" fmla="*/ 119 w 295"/>
                  <a:gd name="T47" fmla="*/ 419 h 471"/>
                  <a:gd name="T48" fmla="*/ 106 w 295"/>
                  <a:gd name="T49" fmla="*/ 389 h 471"/>
                  <a:gd name="T50" fmla="*/ 116 w 295"/>
                  <a:gd name="T51" fmla="*/ 367 h 471"/>
                  <a:gd name="T52" fmla="*/ 114 w 295"/>
                  <a:gd name="T53" fmla="*/ 339 h 471"/>
                  <a:gd name="T54" fmla="*/ 135 w 295"/>
                  <a:gd name="T55" fmla="*/ 323 h 471"/>
                  <a:gd name="T56" fmla="*/ 111 w 295"/>
                  <a:gd name="T57" fmla="*/ 313 h 471"/>
                  <a:gd name="T58" fmla="*/ 96 w 295"/>
                  <a:gd name="T59" fmla="*/ 330 h 471"/>
                  <a:gd name="T60" fmla="*/ 62 w 295"/>
                  <a:gd name="T61" fmla="*/ 336 h 471"/>
                  <a:gd name="T62" fmla="*/ 52 w 295"/>
                  <a:gd name="T63" fmla="*/ 311 h 471"/>
                  <a:gd name="T64" fmla="*/ 62 w 295"/>
                  <a:gd name="T65" fmla="*/ 278 h 471"/>
                  <a:gd name="T66" fmla="*/ 39 w 295"/>
                  <a:gd name="T67" fmla="*/ 284 h 471"/>
                  <a:gd name="T68" fmla="*/ 26 w 295"/>
                  <a:gd name="T69" fmla="*/ 273 h 471"/>
                  <a:gd name="T70" fmla="*/ 18 w 295"/>
                  <a:gd name="T71" fmla="*/ 251 h 471"/>
                  <a:gd name="T72" fmla="*/ 10 w 295"/>
                  <a:gd name="T73" fmla="*/ 238 h 471"/>
                  <a:gd name="T74" fmla="*/ 6 w 295"/>
                  <a:gd name="T75" fmla="*/ 221 h 471"/>
                  <a:gd name="T76" fmla="*/ 0 w 295"/>
                  <a:gd name="T77" fmla="*/ 196 h 471"/>
                  <a:gd name="T78" fmla="*/ 10 w 295"/>
                  <a:gd name="T79" fmla="*/ 174 h 471"/>
                  <a:gd name="T80" fmla="*/ 26 w 295"/>
                  <a:gd name="T81" fmla="*/ 158 h 471"/>
                  <a:gd name="T82" fmla="*/ 43 w 295"/>
                  <a:gd name="T83" fmla="*/ 129 h 471"/>
                  <a:gd name="T84" fmla="*/ 38 w 295"/>
                  <a:gd name="T85" fmla="*/ 105 h 471"/>
                  <a:gd name="T86" fmla="*/ 32 w 295"/>
                  <a:gd name="T87" fmla="*/ 75 h 471"/>
                  <a:gd name="T88" fmla="*/ 24 w 295"/>
                  <a:gd name="T89" fmla="*/ 36 h 471"/>
                  <a:gd name="T90" fmla="*/ 57 w 295"/>
                  <a:gd name="T91" fmla="*/ 32 h 471"/>
                  <a:gd name="T92" fmla="*/ 74 w 295"/>
                  <a:gd name="T93" fmla="*/ 9 h 471"/>
                  <a:gd name="T94" fmla="*/ 119 w 295"/>
                  <a:gd name="T95" fmla="*/ 11 h 471"/>
                  <a:gd name="T96" fmla="*/ 116 w 295"/>
                  <a:gd name="T97" fmla="*/ 30 h 471"/>
                  <a:gd name="T98" fmla="*/ 142 w 295"/>
                  <a:gd name="T99" fmla="*/ 35 h 471"/>
                  <a:gd name="T100" fmla="*/ 130 w 295"/>
                  <a:gd name="T101" fmla="*/ 24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95" h="471">
                    <a:moveTo>
                      <a:pt x="152" y="42"/>
                    </a:moveTo>
                    <a:cubicBezTo>
                      <a:pt x="149" y="44"/>
                      <a:pt x="147" y="45"/>
                      <a:pt x="148" y="47"/>
                    </a:cubicBezTo>
                    <a:cubicBezTo>
                      <a:pt x="149" y="50"/>
                      <a:pt x="153" y="53"/>
                      <a:pt x="149" y="55"/>
                    </a:cubicBezTo>
                    <a:cubicBezTo>
                      <a:pt x="144" y="56"/>
                      <a:pt x="141" y="56"/>
                      <a:pt x="137" y="58"/>
                    </a:cubicBezTo>
                    <a:cubicBezTo>
                      <a:pt x="134" y="60"/>
                      <a:pt x="117" y="73"/>
                      <a:pt x="111" y="84"/>
                    </a:cubicBezTo>
                    <a:cubicBezTo>
                      <a:pt x="106" y="95"/>
                      <a:pt x="106" y="100"/>
                      <a:pt x="108" y="106"/>
                    </a:cubicBezTo>
                    <a:cubicBezTo>
                      <a:pt x="110" y="112"/>
                      <a:pt x="110" y="120"/>
                      <a:pt x="108" y="124"/>
                    </a:cubicBezTo>
                    <a:cubicBezTo>
                      <a:pt x="106" y="128"/>
                      <a:pt x="115" y="136"/>
                      <a:pt x="112" y="142"/>
                    </a:cubicBezTo>
                    <a:cubicBezTo>
                      <a:pt x="110" y="149"/>
                      <a:pt x="112" y="164"/>
                      <a:pt x="112" y="171"/>
                    </a:cubicBezTo>
                    <a:cubicBezTo>
                      <a:pt x="112" y="178"/>
                      <a:pt x="111" y="196"/>
                      <a:pt x="112" y="205"/>
                    </a:cubicBezTo>
                    <a:cubicBezTo>
                      <a:pt x="114" y="215"/>
                      <a:pt x="105" y="225"/>
                      <a:pt x="104" y="234"/>
                    </a:cubicBezTo>
                    <a:cubicBezTo>
                      <a:pt x="102" y="243"/>
                      <a:pt x="106" y="250"/>
                      <a:pt x="102" y="255"/>
                    </a:cubicBezTo>
                    <a:cubicBezTo>
                      <a:pt x="98" y="260"/>
                      <a:pt x="108" y="272"/>
                      <a:pt x="118" y="261"/>
                    </a:cubicBezTo>
                    <a:cubicBezTo>
                      <a:pt x="128" y="251"/>
                      <a:pt x="129" y="249"/>
                      <a:pt x="133" y="259"/>
                    </a:cubicBezTo>
                    <a:cubicBezTo>
                      <a:pt x="137" y="269"/>
                      <a:pt x="142" y="272"/>
                      <a:pt x="144" y="268"/>
                    </a:cubicBezTo>
                    <a:cubicBezTo>
                      <a:pt x="145" y="264"/>
                      <a:pt x="146" y="265"/>
                      <a:pt x="142" y="260"/>
                    </a:cubicBezTo>
                    <a:cubicBezTo>
                      <a:pt x="139" y="256"/>
                      <a:pt x="140" y="248"/>
                      <a:pt x="143" y="253"/>
                    </a:cubicBezTo>
                    <a:cubicBezTo>
                      <a:pt x="147" y="258"/>
                      <a:pt x="149" y="260"/>
                      <a:pt x="150" y="259"/>
                    </a:cubicBezTo>
                    <a:cubicBezTo>
                      <a:pt x="151" y="258"/>
                      <a:pt x="155" y="256"/>
                      <a:pt x="155" y="260"/>
                    </a:cubicBezTo>
                    <a:cubicBezTo>
                      <a:pt x="155" y="263"/>
                      <a:pt x="151" y="270"/>
                      <a:pt x="154" y="271"/>
                    </a:cubicBezTo>
                    <a:cubicBezTo>
                      <a:pt x="156" y="272"/>
                      <a:pt x="164" y="265"/>
                      <a:pt x="163" y="262"/>
                    </a:cubicBezTo>
                    <a:cubicBezTo>
                      <a:pt x="163" y="260"/>
                      <a:pt x="163" y="257"/>
                      <a:pt x="164" y="254"/>
                    </a:cubicBezTo>
                    <a:cubicBezTo>
                      <a:pt x="165" y="252"/>
                      <a:pt x="164" y="246"/>
                      <a:pt x="160" y="244"/>
                    </a:cubicBezTo>
                    <a:cubicBezTo>
                      <a:pt x="157" y="241"/>
                      <a:pt x="158" y="238"/>
                      <a:pt x="161" y="237"/>
                    </a:cubicBezTo>
                    <a:cubicBezTo>
                      <a:pt x="164" y="237"/>
                      <a:pt x="170" y="234"/>
                      <a:pt x="170" y="232"/>
                    </a:cubicBezTo>
                    <a:cubicBezTo>
                      <a:pt x="171" y="230"/>
                      <a:pt x="178" y="227"/>
                      <a:pt x="183" y="229"/>
                    </a:cubicBezTo>
                    <a:cubicBezTo>
                      <a:pt x="188" y="231"/>
                      <a:pt x="191" y="232"/>
                      <a:pt x="197" y="232"/>
                    </a:cubicBezTo>
                    <a:cubicBezTo>
                      <a:pt x="203" y="231"/>
                      <a:pt x="215" y="229"/>
                      <a:pt x="215" y="233"/>
                    </a:cubicBezTo>
                    <a:cubicBezTo>
                      <a:pt x="215" y="237"/>
                      <a:pt x="217" y="240"/>
                      <a:pt x="215" y="241"/>
                    </a:cubicBezTo>
                    <a:cubicBezTo>
                      <a:pt x="214" y="243"/>
                      <a:pt x="222" y="246"/>
                      <a:pt x="225" y="247"/>
                    </a:cubicBezTo>
                    <a:cubicBezTo>
                      <a:pt x="228" y="248"/>
                      <a:pt x="229" y="250"/>
                      <a:pt x="230" y="252"/>
                    </a:cubicBezTo>
                    <a:cubicBezTo>
                      <a:pt x="231" y="255"/>
                      <a:pt x="233" y="254"/>
                      <a:pt x="234" y="256"/>
                    </a:cubicBezTo>
                    <a:cubicBezTo>
                      <a:pt x="236" y="257"/>
                      <a:pt x="238" y="254"/>
                      <a:pt x="239" y="260"/>
                    </a:cubicBezTo>
                    <a:cubicBezTo>
                      <a:pt x="240" y="266"/>
                      <a:pt x="241" y="267"/>
                      <a:pt x="241" y="272"/>
                    </a:cubicBezTo>
                    <a:cubicBezTo>
                      <a:pt x="242" y="276"/>
                      <a:pt x="244" y="280"/>
                      <a:pt x="244" y="281"/>
                    </a:cubicBezTo>
                    <a:cubicBezTo>
                      <a:pt x="244" y="282"/>
                      <a:pt x="248" y="295"/>
                      <a:pt x="253" y="301"/>
                    </a:cubicBezTo>
                    <a:cubicBezTo>
                      <a:pt x="259" y="308"/>
                      <a:pt x="266" y="307"/>
                      <a:pt x="268" y="313"/>
                    </a:cubicBezTo>
                    <a:cubicBezTo>
                      <a:pt x="269" y="319"/>
                      <a:pt x="271" y="318"/>
                      <a:pt x="273" y="322"/>
                    </a:cubicBezTo>
                    <a:cubicBezTo>
                      <a:pt x="275" y="325"/>
                      <a:pt x="276" y="328"/>
                      <a:pt x="279" y="334"/>
                    </a:cubicBezTo>
                    <a:cubicBezTo>
                      <a:pt x="281" y="340"/>
                      <a:pt x="292" y="353"/>
                      <a:pt x="293" y="358"/>
                    </a:cubicBezTo>
                    <a:cubicBezTo>
                      <a:pt x="293" y="362"/>
                      <a:pt x="289" y="370"/>
                      <a:pt x="291" y="380"/>
                    </a:cubicBezTo>
                    <a:cubicBezTo>
                      <a:pt x="292" y="390"/>
                      <a:pt x="293" y="388"/>
                      <a:pt x="295" y="396"/>
                    </a:cubicBezTo>
                    <a:cubicBezTo>
                      <a:pt x="290" y="399"/>
                      <a:pt x="290" y="399"/>
                      <a:pt x="290" y="399"/>
                    </a:cubicBezTo>
                    <a:cubicBezTo>
                      <a:pt x="284" y="394"/>
                      <a:pt x="284" y="394"/>
                      <a:pt x="284" y="394"/>
                    </a:cubicBezTo>
                    <a:cubicBezTo>
                      <a:pt x="285" y="388"/>
                      <a:pt x="285" y="388"/>
                      <a:pt x="285" y="388"/>
                    </a:cubicBezTo>
                    <a:cubicBezTo>
                      <a:pt x="277" y="385"/>
                      <a:pt x="277" y="385"/>
                      <a:pt x="277" y="385"/>
                    </a:cubicBezTo>
                    <a:cubicBezTo>
                      <a:pt x="269" y="379"/>
                      <a:pt x="269" y="379"/>
                      <a:pt x="269" y="379"/>
                    </a:cubicBezTo>
                    <a:cubicBezTo>
                      <a:pt x="265" y="380"/>
                      <a:pt x="265" y="380"/>
                      <a:pt x="265" y="380"/>
                    </a:cubicBezTo>
                    <a:cubicBezTo>
                      <a:pt x="264" y="390"/>
                      <a:pt x="264" y="390"/>
                      <a:pt x="264" y="390"/>
                    </a:cubicBezTo>
                    <a:cubicBezTo>
                      <a:pt x="256" y="395"/>
                      <a:pt x="256" y="395"/>
                      <a:pt x="256" y="395"/>
                    </a:cubicBezTo>
                    <a:cubicBezTo>
                      <a:pt x="257" y="401"/>
                      <a:pt x="257" y="401"/>
                      <a:pt x="257" y="401"/>
                    </a:cubicBezTo>
                    <a:cubicBezTo>
                      <a:pt x="262" y="400"/>
                      <a:pt x="262" y="400"/>
                      <a:pt x="262" y="400"/>
                    </a:cubicBezTo>
                    <a:cubicBezTo>
                      <a:pt x="266" y="405"/>
                      <a:pt x="266" y="405"/>
                      <a:pt x="266" y="405"/>
                    </a:cubicBezTo>
                    <a:cubicBezTo>
                      <a:pt x="271" y="405"/>
                      <a:pt x="271" y="405"/>
                      <a:pt x="271" y="405"/>
                    </a:cubicBezTo>
                    <a:cubicBezTo>
                      <a:pt x="274" y="401"/>
                      <a:pt x="274" y="401"/>
                      <a:pt x="274" y="401"/>
                    </a:cubicBezTo>
                    <a:cubicBezTo>
                      <a:pt x="277" y="400"/>
                      <a:pt x="277" y="400"/>
                      <a:pt x="277" y="400"/>
                    </a:cubicBezTo>
                    <a:cubicBezTo>
                      <a:pt x="278" y="407"/>
                      <a:pt x="278" y="407"/>
                      <a:pt x="278" y="407"/>
                    </a:cubicBezTo>
                    <a:cubicBezTo>
                      <a:pt x="277" y="418"/>
                      <a:pt x="277" y="418"/>
                      <a:pt x="277" y="418"/>
                    </a:cubicBezTo>
                    <a:cubicBezTo>
                      <a:pt x="270" y="421"/>
                      <a:pt x="270" y="421"/>
                      <a:pt x="270" y="421"/>
                    </a:cubicBezTo>
                    <a:cubicBezTo>
                      <a:pt x="266" y="429"/>
                      <a:pt x="266" y="429"/>
                      <a:pt x="266" y="429"/>
                    </a:cubicBezTo>
                    <a:cubicBezTo>
                      <a:pt x="268" y="430"/>
                      <a:pt x="268" y="430"/>
                      <a:pt x="268" y="430"/>
                    </a:cubicBezTo>
                    <a:cubicBezTo>
                      <a:pt x="270" y="439"/>
                      <a:pt x="270" y="439"/>
                      <a:pt x="270" y="439"/>
                    </a:cubicBezTo>
                    <a:cubicBezTo>
                      <a:pt x="263" y="446"/>
                      <a:pt x="263" y="446"/>
                      <a:pt x="263" y="446"/>
                    </a:cubicBezTo>
                    <a:cubicBezTo>
                      <a:pt x="259" y="449"/>
                      <a:pt x="259" y="449"/>
                      <a:pt x="259" y="449"/>
                    </a:cubicBezTo>
                    <a:cubicBezTo>
                      <a:pt x="254" y="447"/>
                      <a:pt x="254" y="447"/>
                      <a:pt x="254" y="447"/>
                    </a:cubicBezTo>
                    <a:cubicBezTo>
                      <a:pt x="246" y="450"/>
                      <a:pt x="246" y="450"/>
                      <a:pt x="246" y="450"/>
                    </a:cubicBezTo>
                    <a:cubicBezTo>
                      <a:pt x="238" y="446"/>
                      <a:pt x="238" y="446"/>
                      <a:pt x="238" y="446"/>
                    </a:cubicBezTo>
                    <a:cubicBezTo>
                      <a:pt x="234" y="452"/>
                      <a:pt x="234" y="452"/>
                      <a:pt x="234" y="452"/>
                    </a:cubicBezTo>
                    <a:cubicBezTo>
                      <a:pt x="231" y="461"/>
                      <a:pt x="231" y="461"/>
                      <a:pt x="231" y="461"/>
                    </a:cubicBezTo>
                    <a:cubicBezTo>
                      <a:pt x="234" y="468"/>
                      <a:pt x="234" y="468"/>
                      <a:pt x="234" y="468"/>
                    </a:cubicBezTo>
                    <a:cubicBezTo>
                      <a:pt x="226" y="471"/>
                      <a:pt x="226" y="471"/>
                      <a:pt x="226" y="471"/>
                    </a:cubicBezTo>
                    <a:cubicBezTo>
                      <a:pt x="225" y="470"/>
                      <a:pt x="225" y="467"/>
                      <a:pt x="224" y="465"/>
                    </a:cubicBezTo>
                    <a:cubicBezTo>
                      <a:pt x="222" y="459"/>
                      <a:pt x="224" y="460"/>
                      <a:pt x="221" y="454"/>
                    </a:cubicBezTo>
                    <a:cubicBezTo>
                      <a:pt x="218" y="449"/>
                      <a:pt x="221" y="450"/>
                      <a:pt x="222" y="445"/>
                    </a:cubicBezTo>
                    <a:cubicBezTo>
                      <a:pt x="222" y="439"/>
                      <a:pt x="222" y="436"/>
                      <a:pt x="218" y="436"/>
                    </a:cubicBezTo>
                    <a:cubicBezTo>
                      <a:pt x="217" y="436"/>
                      <a:pt x="217" y="436"/>
                      <a:pt x="216" y="436"/>
                    </a:cubicBezTo>
                    <a:cubicBezTo>
                      <a:pt x="217" y="410"/>
                      <a:pt x="217" y="410"/>
                      <a:pt x="217" y="410"/>
                    </a:cubicBezTo>
                    <a:cubicBezTo>
                      <a:pt x="214" y="409"/>
                      <a:pt x="214" y="409"/>
                      <a:pt x="214" y="409"/>
                    </a:cubicBezTo>
                    <a:cubicBezTo>
                      <a:pt x="208" y="415"/>
                      <a:pt x="208" y="415"/>
                      <a:pt x="208" y="415"/>
                    </a:cubicBezTo>
                    <a:cubicBezTo>
                      <a:pt x="196" y="417"/>
                      <a:pt x="196" y="417"/>
                      <a:pt x="196" y="417"/>
                    </a:cubicBezTo>
                    <a:cubicBezTo>
                      <a:pt x="191" y="424"/>
                      <a:pt x="191" y="424"/>
                      <a:pt x="191" y="424"/>
                    </a:cubicBezTo>
                    <a:cubicBezTo>
                      <a:pt x="186" y="425"/>
                      <a:pt x="186" y="425"/>
                      <a:pt x="186" y="425"/>
                    </a:cubicBezTo>
                    <a:cubicBezTo>
                      <a:pt x="180" y="429"/>
                      <a:pt x="180" y="429"/>
                      <a:pt x="180" y="429"/>
                    </a:cubicBezTo>
                    <a:cubicBezTo>
                      <a:pt x="171" y="424"/>
                      <a:pt x="171" y="424"/>
                      <a:pt x="171" y="424"/>
                    </a:cubicBezTo>
                    <a:cubicBezTo>
                      <a:pt x="165" y="427"/>
                      <a:pt x="165" y="427"/>
                      <a:pt x="165" y="427"/>
                    </a:cubicBezTo>
                    <a:cubicBezTo>
                      <a:pt x="154" y="426"/>
                      <a:pt x="154" y="426"/>
                      <a:pt x="154" y="426"/>
                    </a:cubicBezTo>
                    <a:cubicBezTo>
                      <a:pt x="154" y="436"/>
                      <a:pt x="154" y="436"/>
                      <a:pt x="154" y="436"/>
                    </a:cubicBezTo>
                    <a:cubicBezTo>
                      <a:pt x="148" y="442"/>
                      <a:pt x="148" y="442"/>
                      <a:pt x="148" y="442"/>
                    </a:cubicBezTo>
                    <a:cubicBezTo>
                      <a:pt x="142" y="443"/>
                      <a:pt x="142" y="443"/>
                      <a:pt x="142" y="443"/>
                    </a:cubicBezTo>
                    <a:cubicBezTo>
                      <a:pt x="143" y="434"/>
                      <a:pt x="143" y="434"/>
                      <a:pt x="143" y="434"/>
                    </a:cubicBezTo>
                    <a:cubicBezTo>
                      <a:pt x="136" y="432"/>
                      <a:pt x="136" y="432"/>
                      <a:pt x="136" y="432"/>
                    </a:cubicBezTo>
                    <a:cubicBezTo>
                      <a:pt x="134" y="427"/>
                      <a:pt x="134" y="427"/>
                      <a:pt x="134" y="427"/>
                    </a:cubicBezTo>
                    <a:cubicBezTo>
                      <a:pt x="130" y="422"/>
                      <a:pt x="130" y="422"/>
                      <a:pt x="130" y="422"/>
                    </a:cubicBezTo>
                    <a:cubicBezTo>
                      <a:pt x="129" y="417"/>
                      <a:pt x="129" y="417"/>
                      <a:pt x="129" y="417"/>
                    </a:cubicBezTo>
                    <a:cubicBezTo>
                      <a:pt x="124" y="415"/>
                      <a:pt x="124" y="415"/>
                      <a:pt x="124" y="415"/>
                    </a:cubicBezTo>
                    <a:cubicBezTo>
                      <a:pt x="119" y="419"/>
                      <a:pt x="119" y="419"/>
                      <a:pt x="119" y="419"/>
                    </a:cubicBezTo>
                    <a:cubicBezTo>
                      <a:pt x="115" y="413"/>
                      <a:pt x="115" y="413"/>
                      <a:pt x="115" y="413"/>
                    </a:cubicBezTo>
                    <a:cubicBezTo>
                      <a:pt x="107" y="409"/>
                      <a:pt x="107" y="409"/>
                      <a:pt x="107" y="409"/>
                    </a:cubicBezTo>
                    <a:cubicBezTo>
                      <a:pt x="104" y="397"/>
                      <a:pt x="104" y="397"/>
                      <a:pt x="104" y="397"/>
                    </a:cubicBezTo>
                    <a:cubicBezTo>
                      <a:pt x="106" y="389"/>
                      <a:pt x="106" y="389"/>
                      <a:pt x="106" y="389"/>
                    </a:cubicBezTo>
                    <a:cubicBezTo>
                      <a:pt x="104" y="383"/>
                      <a:pt x="104" y="383"/>
                      <a:pt x="104" y="383"/>
                    </a:cubicBezTo>
                    <a:cubicBezTo>
                      <a:pt x="109" y="378"/>
                      <a:pt x="109" y="378"/>
                      <a:pt x="109" y="378"/>
                    </a:cubicBezTo>
                    <a:cubicBezTo>
                      <a:pt x="109" y="372"/>
                      <a:pt x="109" y="372"/>
                      <a:pt x="109" y="372"/>
                    </a:cubicBezTo>
                    <a:cubicBezTo>
                      <a:pt x="116" y="367"/>
                      <a:pt x="116" y="367"/>
                      <a:pt x="116" y="367"/>
                    </a:cubicBezTo>
                    <a:cubicBezTo>
                      <a:pt x="115" y="356"/>
                      <a:pt x="115" y="356"/>
                      <a:pt x="115" y="356"/>
                    </a:cubicBezTo>
                    <a:cubicBezTo>
                      <a:pt x="122" y="352"/>
                      <a:pt x="122" y="352"/>
                      <a:pt x="122" y="352"/>
                    </a:cubicBezTo>
                    <a:cubicBezTo>
                      <a:pt x="122" y="347"/>
                      <a:pt x="122" y="347"/>
                      <a:pt x="122" y="347"/>
                    </a:cubicBezTo>
                    <a:cubicBezTo>
                      <a:pt x="114" y="339"/>
                      <a:pt x="114" y="339"/>
                      <a:pt x="114" y="339"/>
                    </a:cubicBezTo>
                    <a:cubicBezTo>
                      <a:pt x="117" y="335"/>
                      <a:pt x="117" y="335"/>
                      <a:pt x="117" y="335"/>
                    </a:cubicBezTo>
                    <a:cubicBezTo>
                      <a:pt x="124" y="336"/>
                      <a:pt x="124" y="336"/>
                      <a:pt x="124" y="336"/>
                    </a:cubicBezTo>
                    <a:cubicBezTo>
                      <a:pt x="134" y="332"/>
                      <a:pt x="134" y="332"/>
                      <a:pt x="134" y="332"/>
                    </a:cubicBezTo>
                    <a:cubicBezTo>
                      <a:pt x="135" y="323"/>
                      <a:pt x="135" y="323"/>
                      <a:pt x="135" y="323"/>
                    </a:cubicBezTo>
                    <a:cubicBezTo>
                      <a:pt x="130" y="314"/>
                      <a:pt x="130" y="314"/>
                      <a:pt x="130" y="314"/>
                    </a:cubicBezTo>
                    <a:cubicBezTo>
                      <a:pt x="124" y="305"/>
                      <a:pt x="124" y="305"/>
                      <a:pt x="124" y="305"/>
                    </a:cubicBezTo>
                    <a:cubicBezTo>
                      <a:pt x="116" y="305"/>
                      <a:pt x="116" y="305"/>
                      <a:pt x="116" y="305"/>
                    </a:cubicBezTo>
                    <a:cubicBezTo>
                      <a:pt x="111" y="313"/>
                      <a:pt x="111" y="313"/>
                      <a:pt x="111" y="313"/>
                    </a:cubicBezTo>
                    <a:cubicBezTo>
                      <a:pt x="106" y="314"/>
                      <a:pt x="106" y="314"/>
                      <a:pt x="106" y="314"/>
                    </a:cubicBezTo>
                    <a:cubicBezTo>
                      <a:pt x="103" y="320"/>
                      <a:pt x="103" y="320"/>
                      <a:pt x="103" y="320"/>
                    </a:cubicBezTo>
                    <a:cubicBezTo>
                      <a:pt x="102" y="329"/>
                      <a:pt x="102" y="329"/>
                      <a:pt x="102" y="329"/>
                    </a:cubicBezTo>
                    <a:cubicBezTo>
                      <a:pt x="96" y="330"/>
                      <a:pt x="96" y="330"/>
                      <a:pt x="96" y="330"/>
                    </a:cubicBezTo>
                    <a:cubicBezTo>
                      <a:pt x="88" y="341"/>
                      <a:pt x="88" y="341"/>
                      <a:pt x="88" y="341"/>
                    </a:cubicBezTo>
                    <a:cubicBezTo>
                      <a:pt x="81" y="346"/>
                      <a:pt x="81" y="346"/>
                      <a:pt x="81" y="346"/>
                    </a:cubicBezTo>
                    <a:cubicBezTo>
                      <a:pt x="72" y="331"/>
                      <a:pt x="72" y="331"/>
                      <a:pt x="72" y="331"/>
                    </a:cubicBezTo>
                    <a:cubicBezTo>
                      <a:pt x="62" y="336"/>
                      <a:pt x="62" y="336"/>
                      <a:pt x="62" y="336"/>
                    </a:cubicBezTo>
                    <a:cubicBezTo>
                      <a:pt x="54" y="334"/>
                      <a:pt x="54" y="334"/>
                      <a:pt x="54" y="334"/>
                    </a:cubicBezTo>
                    <a:cubicBezTo>
                      <a:pt x="49" y="328"/>
                      <a:pt x="49" y="328"/>
                      <a:pt x="49" y="328"/>
                    </a:cubicBezTo>
                    <a:cubicBezTo>
                      <a:pt x="56" y="318"/>
                      <a:pt x="56" y="318"/>
                      <a:pt x="56" y="318"/>
                    </a:cubicBezTo>
                    <a:cubicBezTo>
                      <a:pt x="52" y="311"/>
                      <a:pt x="52" y="311"/>
                      <a:pt x="52" y="311"/>
                    </a:cubicBezTo>
                    <a:cubicBezTo>
                      <a:pt x="57" y="306"/>
                      <a:pt x="57" y="306"/>
                      <a:pt x="57" y="306"/>
                    </a:cubicBezTo>
                    <a:cubicBezTo>
                      <a:pt x="56" y="296"/>
                      <a:pt x="56" y="296"/>
                      <a:pt x="56" y="296"/>
                    </a:cubicBezTo>
                    <a:cubicBezTo>
                      <a:pt x="59" y="292"/>
                      <a:pt x="59" y="292"/>
                      <a:pt x="59" y="292"/>
                    </a:cubicBezTo>
                    <a:cubicBezTo>
                      <a:pt x="62" y="278"/>
                      <a:pt x="62" y="278"/>
                      <a:pt x="62" y="278"/>
                    </a:cubicBezTo>
                    <a:cubicBezTo>
                      <a:pt x="59" y="276"/>
                      <a:pt x="59" y="276"/>
                      <a:pt x="59" y="276"/>
                    </a:cubicBezTo>
                    <a:cubicBezTo>
                      <a:pt x="52" y="277"/>
                      <a:pt x="52" y="277"/>
                      <a:pt x="52" y="277"/>
                    </a:cubicBezTo>
                    <a:cubicBezTo>
                      <a:pt x="45" y="282"/>
                      <a:pt x="45" y="282"/>
                      <a:pt x="45" y="282"/>
                    </a:cubicBezTo>
                    <a:cubicBezTo>
                      <a:pt x="39" y="284"/>
                      <a:pt x="39" y="284"/>
                      <a:pt x="39" y="284"/>
                    </a:cubicBezTo>
                    <a:cubicBezTo>
                      <a:pt x="33" y="288"/>
                      <a:pt x="33" y="288"/>
                      <a:pt x="33" y="288"/>
                    </a:cubicBezTo>
                    <a:cubicBezTo>
                      <a:pt x="29" y="289"/>
                      <a:pt x="29" y="289"/>
                      <a:pt x="29" y="289"/>
                    </a:cubicBezTo>
                    <a:cubicBezTo>
                      <a:pt x="25" y="282"/>
                      <a:pt x="25" y="282"/>
                      <a:pt x="25" y="282"/>
                    </a:cubicBezTo>
                    <a:cubicBezTo>
                      <a:pt x="26" y="273"/>
                      <a:pt x="26" y="273"/>
                      <a:pt x="26" y="273"/>
                    </a:cubicBezTo>
                    <a:cubicBezTo>
                      <a:pt x="21" y="269"/>
                      <a:pt x="21" y="269"/>
                      <a:pt x="21" y="269"/>
                    </a:cubicBezTo>
                    <a:cubicBezTo>
                      <a:pt x="27" y="263"/>
                      <a:pt x="27" y="263"/>
                      <a:pt x="27" y="263"/>
                    </a:cubicBezTo>
                    <a:cubicBezTo>
                      <a:pt x="27" y="254"/>
                      <a:pt x="27" y="254"/>
                      <a:pt x="27" y="254"/>
                    </a:cubicBezTo>
                    <a:cubicBezTo>
                      <a:pt x="18" y="251"/>
                      <a:pt x="18" y="251"/>
                      <a:pt x="18" y="251"/>
                    </a:cubicBezTo>
                    <a:cubicBezTo>
                      <a:pt x="8" y="253"/>
                      <a:pt x="8" y="253"/>
                      <a:pt x="8" y="253"/>
                    </a:cubicBezTo>
                    <a:cubicBezTo>
                      <a:pt x="7" y="248"/>
                      <a:pt x="7" y="248"/>
                      <a:pt x="7" y="248"/>
                    </a:cubicBezTo>
                    <a:cubicBezTo>
                      <a:pt x="13" y="243"/>
                      <a:pt x="13" y="243"/>
                      <a:pt x="13" y="243"/>
                    </a:cubicBezTo>
                    <a:cubicBezTo>
                      <a:pt x="10" y="238"/>
                      <a:pt x="10" y="238"/>
                      <a:pt x="10" y="238"/>
                    </a:cubicBezTo>
                    <a:cubicBezTo>
                      <a:pt x="13" y="229"/>
                      <a:pt x="13" y="229"/>
                      <a:pt x="13" y="229"/>
                    </a:cubicBezTo>
                    <a:cubicBezTo>
                      <a:pt x="7" y="228"/>
                      <a:pt x="7" y="228"/>
                      <a:pt x="7" y="228"/>
                    </a:cubicBezTo>
                    <a:cubicBezTo>
                      <a:pt x="0" y="221"/>
                      <a:pt x="0" y="221"/>
                      <a:pt x="0" y="221"/>
                    </a:cubicBezTo>
                    <a:cubicBezTo>
                      <a:pt x="6" y="221"/>
                      <a:pt x="6" y="221"/>
                      <a:pt x="6" y="221"/>
                    </a:cubicBezTo>
                    <a:cubicBezTo>
                      <a:pt x="6" y="213"/>
                      <a:pt x="6" y="213"/>
                      <a:pt x="6" y="213"/>
                    </a:cubicBezTo>
                    <a:cubicBezTo>
                      <a:pt x="1" y="206"/>
                      <a:pt x="1" y="206"/>
                      <a:pt x="1" y="206"/>
                    </a:cubicBezTo>
                    <a:cubicBezTo>
                      <a:pt x="5" y="201"/>
                      <a:pt x="5" y="201"/>
                      <a:pt x="5" y="201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4" y="191"/>
                      <a:pt x="4" y="191"/>
                      <a:pt x="4" y="191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2" y="180"/>
                      <a:pt x="2" y="180"/>
                      <a:pt x="2" y="180"/>
                    </a:cubicBezTo>
                    <a:cubicBezTo>
                      <a:pt x="10" y="174"/>
                      <a:pt x="10" y="174"/>
                      <a:pt x="10" y="174"/>
                    </a:cubicBezTo>
                    <a:cubicBezTo>
                      <a:pt x="17" y="174"/>
                      <a:pt x="17" y="174"/>
                      <a:pt x="17" y="174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9" y="163"/>
                      <a:pt x="29" y="163"/>
                      <a:pt x="29" y="163"/>
                    </a:cubicBezTo>
                    <a:cubicBezTo>
                      <a:pt x="26" y="158"/>
                      <a:pt x="26" y="158"/>
                      <a:pt x="26" y="158"/>
                    </a:cubicBezTo>
                    <a:cubicBezTo>
                      <a:pt x="27" y="152"/>
                      <a:pt x="27" y="152"/>
                      <a:pt x="27" y="152"/>
                    </a:cubicBezTo>
                    <a:cubicBezTo>
                      <a:pt x="34" y="152"/>
                      <a:pt x="34" y="152"/>
                      <a:pt x="34" y="152"/>
                    </a:cubicBezTo>
                    <a:cubicBezTo>
                      <a:pt x="44" y="143"/>
                      <a:pt x="44" y="143"/>
                      <a:pt x="44" y="143"/>
                    </a:cubicBezTo>
                    <a:cubicBezTo>
                      <a:pt x="43" y="129"/>
                      <a:pt x="43" y="129"/>
                      <a:pt x="43" y="129"/>
                    </a:cubicBezTo>
                    <a:cubicBezTo>
                      <a:pt x="51" y="127"/>
                      <a:pt x="51" y="127"/>
                      <a:pt x="51" y="127"/>
                    </a:cubicBezTo>
                    <a:cubicBezTo>
                      <a:pt x="51" y="123"/>
                      <a:pt x="51" y="123"/>
                      <a:pt x="51" y="123"/>
                    </a:cubicBezTo>
                    <a:cubicBezTo>
                      <a:pt x="44" y="114"/>
                      <a:pt x="44" y="114"/>
                      <a:pt x="44" y="114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28" y="102"/>
                      <a:pt x="28" y="102"/>
                      <a:pt x="28" y="102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5" y="82"/>
                      <a:pt x="25" y="82"/>
                      <a:pt x="25" y="82"/>
                    </a:cubicBezTo>
                    <a:cubicBezTo>
                      <a:pt x="32" y="75"/>
                      <a:pt x="32" y="75"/>
                      <a:pt x="32" y="75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77" y="27"/>
                      <a:pt x="77" y="27"/>
                      <a:pt x="77" y="27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6"/>
                      <a:pt x="119" y="16"/>
                      <a:pt x="119" y="16"/>
                    </a:cubicBezTo>
                    <a:cubicBezTo>
                      <a:pt x="124" y="22"/>
                      <a:pt x="124" y="22"/>
                      <a:pt x="124" y="22"/>
                    </a:cubicBezTo>
                    <a:cubicBezTo>
                      <a:pt x="119" y="24"/>
                      <a:pt x="119" y="24"/>
                      <a:pt x="119" y="24"/>
                    </a:cubicBezTo>
                    <a:cubicBezTo>
                      <a:pt x="116" y="30"/>
                      <a:pt x="116" y="30"/>
                      <a:pt x="116" y="30"/>
                    </a:cubicBezTo>
                    <a:cubicBezTo>
                      <a:pt x="118" y="37"/>
                      <a:pt x="118" y="37"/>
                      <a:pt x="118" y="37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47" y="31"/>
                      <a:pt x="147" y="31"/>
                      <a:pt x="147" y="31"/>
                    </a:cubicBezTo>
                    <a:cubicBezTo>
                      <a:pt x="152" y="42"/>
                      <a:pt x="152" y="42"/>
                      <a:pt x="152" y="42"/>
                    </a:cubicBezTo>
                    <a:close/>
                    <a:moveTo>
                      <a:pt x="130" y="232"/>
                    </a:moveTo>
                    <a:cubicBezTo>
                      <a:pt x="129" y="236"/>
                      <a:pt x="128" y="238"/>
                      <a:pt x="130" y="240"/>
                    </a:cubicBezTo>
                    <a:cubicBezTo>
                      <a:pt x="133" y="243"/>
                      <a:pt x="135" y="239"/>
                      <a:pt x="137" y="241"/>
                    </a:cubicBezTo>
                    <a:cubicBezTo>
                      <a:pt x="139" y="244"/>
                      <a:pt x="141" y="239"/>
                      <a:pt x="139" y="235"/>
                    </a:cubicBezTo>
                    <a:cubicBezTo>
                      <a:pt x="136" y="229"/>
                      <a:pt x="136" y="227"/>
                      <a:pt x="130" y="2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69" name="Ставропольский край">
                <a:extLst>
                  <a:ext uri="{FF2B5EF4-FFF2-40B4-BE49-F238E27FC236}">
                    <a16:creationId xmlns:a16="http://schemas.microsoft.com/office/drawing/2014/main" id="{8CEF71BD-8B63-5EC8-EF1A-7DD1146B8D0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0136" y="5242718"/>
                <a:ext cx="408653" cy="485074"/>
              </a:xfrm>
              <a:custGeom>
                <a:avLst/>
                <a:gdLst>
                  <a:gd name="T0" fmla="*/ 4 w 77"/>
                  <a:gd name="T1" fmla="*/ 70 h 102"/>
                  <a:gd name="T2" fmla="*/ 6 w 77"/>
                  <a:gd name="T3" fmla="*/ 70 h 102"/>
                  <a:gd name="T4" fmla="*/ 12 w 77"/>
                  <a:gd name="T5" fmla="*/ 71 h 102"/>
                  <a:gd name="T6" fmla="*/ 16 w 77"/>
                  <a:gd name="T7" fmla="*/ 73 h 102"/>
                  <a:gd name="T8" fmla="*/ 22 w 77"/>
                  <a:gd name="T9" fmla="*/ 82 h 102"/>
                  <a:gd name="T10" fmla="*/ 27 w 77"/>
                  <a:gd name="T11" fmla="*/ 81 h 102"/>
                  <a:gd name="T12" fmla="*/ 33 w 77"/>
                  <a:gd name="T13" fmla="*/ 85 h 102"/>
                  <a:gd name="T14" fmla="*/ 33 w 77"/>
                  <a:gd name="T15" fmla="*/ 89 h 102"/>
                  <a:gd name="T16" fmla="*/ 33 w 77"/>
                  <a:gd name="T17" fmla="*/ 90 h 102"/>
                  <a:gd name="T18" fmla="*/ 32 w 77"/>
                  <a:gd name="T19" fmla="*/ 90 h 102"/>
                  <a:gd name="T20" fmla="*/ 36 w 77"/>
                  <a:gd name="T21" fmla="*/ 92 h 102"/>
                  <a:gd name="T22" fmla="*/ 39 w 77"/>
                  <a:gd name="T23" fmla="*/ 95 h 102"/>
                  <a:gd name="T24" fmla="*/ 39 w 77"/>
                  <a:gd name="T25" fmla="*/ 101 h 102"/>
                  <a:gd name="T26" fmla="*/ 41 w 77"/>
                  <a:gd name="T27" fmla="*/ 101 h 102"/>
                  <a:gd name="T28" fmla="*/ 45 w 77"/>
                  <a:gd name="T29" fmla="*/ 96 h 102"/>
                  <a:gd name="T30" fmla="*/ 51 w 77"/>
                  <a:gd name="T31" fmla="*/ 102 h 102"/>
                  <a:gd name="T32" fmla="*/ 56 w 77"/>
                  <a:gd name="T33" fmla="*/ 102 h 102"/>
                  <a:gd name="T34" fmla="*/ 56 w 77"/>
                  <a:gd name="T35" fmla="*/ 102 h 102"/>
                  <a:gd name="T36" fmla="*/ 57 w 77"/>
                  <a:gd name="T37" fmla="*/ 98 h 102"/>
                  <a:gd name="T38" fmla="*/ 56 w 77"/>
                  <a:gd name="T39" fmla="*/ 92 h 102"/>
                  <a:gd name="T40" fmla="*/ 61 w 77"/>
                  <a:gd name="T41" fmla="*/ 91 h 102"/>
                  <a:gd name="T42" fmla="*/ 63 w 77"/>
                  <a:gd name="T43" fmla="*/ 84 h 102"/>
                  <a:gd name="T44" fmla="*/ 71 w 77"/>
                  <a:gd name="T45" fmla="*/ 85 h 102"/>
                  <a:gd name="T46" fmla="*/ 77 w 77"/>
                  <a:gd name="T47" fmla="*/ 81 h 102"/>
                  <a:gd name="T48" fmla="*/ 77 w 77"/>
                  <a:gd name="T49" fmla="*/ 80 h 102"/>
                  <a:gd name="T50" fmla="*/ 76 w 77"/>
                  <a:gd name="T51" fmla="*/ 71 h 102"/>
                  <a:gd name="T52" fmla="*/ 74 w 77"/>
                  <a:gd name="T53" fmla="*/ 64 h 102"/>
                  <a:gd name="T54" fmla="*/ 69 w 77"/>
                  <a:gd name="T55" fmla="*/ 55 h 102"/>
                  <a:gd name="T56" fmla="*/ 61 w 77"/>
                  <a:gd name="T57" fmla="*/ 44 h 102"/>
                  <a:gd name="T58" fmla="*/ 62 w 77"/>
                  <a:gd name="T59" fmla="*/ 34 h 102"/>
                  <a:gd name="T60" fmla="*/ 56 w 77"/>
                  <a:gd name="T61" fmla="*/ 27 h 102"/>
                  <a:gd name="T62" fmla="*/ 51 w 77"/>
                  <a:gd name="T63" fmla="*/ 17 h 102"/>
                  <a:gd name="T64" fmla="*/ 42 w 77"/>
                  <a:gd name="T65" fmla="*/ 16 h 102"/>
                  <a:gd name="T66" fmla="*/ 36 w 77"/>
                  <a:gd name="T67" fmla="*/ 10 h 102"/>
                  <a:gd name="T68" fmla="*/ 30 w 77"/>
                  <a:gd name="T69" fmla="*/ 7 h 102"/>
                  <a:gd name="T70" fmla="*/ 23 w 77"/>
                  <a:gd name="T71" fmla="*/ 1 h 102"/>
                  <a:gd name="T72" fmla="*/ 15 w 77"/>
                  <a:gd name="T73" fmla="*/ 5 h 102"/>
                  <a:gd name="T74" fmla="*/ 6 w 77"/>
                  <a:gd name="T75" fmla="*/ 3 h 102"/>
                  <a:gd name="T76" fmla="*/ 5 w 77"/>
                  <a:gd name="T77" fmla="*/ 10 h 102"/>
                  <a:gd name="T78" fmla="*/ 7 w 77"/>
                  <a:gd name="T79" fmla="*/ 16 h 102"/>
                  <a:gd name="T80" fmla="*/ 7 w 77"/>
                  <a:gd name="T81" fmla="*/ 21 h 102"/>
                  <a:gd name="T82" fmla="*/ 9 w 77"/>
                  <a:gd name="T83" fmla="*/ 27 h 102"/>
                  <a:gd name="T84" fmla="*/ 0 w 77"/>
                  <a:gd name="T85" fmla="*/ 32 h 102"/>
                  <a:gd name="T86" fmla="*/ 0 w 77"/>
                  <a:gd name="T87" fmla="*/ 40 h 102"/>
                  <a:gd name="T88" fmla="*/ 2 w 77"/>
                  <a:gd name="T89" fmla="*/ 41 h 102"/>
                  <a:gd name="T90" fmla="*/ 3 w 77"/>
                  <a:gd name="T91" fmla="*/ 44 h 102"/>
                  <a:gd name="T92" fmla="*/ 5 w 77"/>
                  <a:gd name="T93" fmla="*/ 49 h 102"/>
                  <a:gd name="T94" fmla="*/ 9 w 77"/>
                  <a:gd name="T95" fmla="*/ 55 h 102"/>
                  <a:gd name="T96" fmla="*/ 3 w 77"/>
                  <a:gd name="T97" fmla="*/ 57 h 102"/>
                  <a:gd name="T98" fmla="*/ 3 w 77"/>
                  <a:gd name="T99" fmla="*/ 60 h 102"/>
                  <a:gd name="T100" fmla="*/ 6 w 77"/>
                  <a:gd name="T101" fmla="*/ 64 h 102"/>
                  <a:gd name="T102" fmla="*/ 5 w 77"/>
                  <a:gd name="T103" fmla="*/ 68 h 102"/>
                  <a:gd name="T104" fmla="*/ 4 w 77"/>
                  <a:gd name="T105" fmla="*/ 7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7" h="102">
                    <a:moveTo>
                      <a:pt x="4" y="70"/>
                    </a:moveTo>
                    <a:cubicBezTo>
                      <a:pt x="6" y="70"/>
                      <a:pt x="6" y="70"/>
                      <a:pt x="6" y="70"/>
                    </a:cubicBezTo>
                    <a:cubicBezTo>
                      <a:pt x="12" y="71"/>
                      <a:pt x="12" y="71"/>
                      <a:pt x="12" y="71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22" y="82"/>
                      <a:pt x="22" y="82"/>
                      <a:pt x="22" y="82"/>
                    </a:cubicBezTo>
                    <a:cubicBezTo>
                      <a:pt x="27" y="81"/>
                      <a:pt x="27" y="81"/>
                      <a:pt x="27" y="81"/>
                    </a:cubicBezTo>
                    <a:cubicBezTo>
                      <a:pt x="33" y="85"/>
                      <a:pt x="33" y="85"/>
                      <a:pt x="33" y="85"/>
                    </a:cubicBezTo>
                    <a:cubicBezTo>
                      <a:pt x="33" y="89"/>
                      <a:pt x="33" y="89"/>
                      <a:pt x="33" y="89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2" y="90"/>
                      <a:pt x="32" y="90"/>
                      <a:pt x="32" y="90"/>
                    </a:cubicBezTo>
                    <a:cubicBezTo>
                      <a:pt x="36" y="92"/>
                      <a:pt x="36" y="92"/>
                      <a:pt x="36" y="92"/>
                    </a:cubicBezTo>
                    <a:cubicBezTo>
                      <a:pt x="39" y="95"/>
                      <a:pt x="39" y="95"/>
                      <a:pt x="39" y="95"/>
                    </a:cubicBezTo>
                    <a:cubicBezTo>
                      <a:pt x="39" y="101"/>
                      <a:pt x="39" y="101"/>
                      <a:pt x="39" y="101"/>
                    </a:cubicBezTo>
                    <a:cubicBezTo>
                      <a:pt x="40" y="101"/>
                      <a:pt x="40" y="101"/>
                      <a:pt x="41" y="101"/>
                    </a:cubicBezTo>
                    <a:cubicBezTo>
                      <a:pt x="42" y="100"/>
                      <a:pt x="45" y="96"/>
                      <a:pt x="45" y="96"/>
                    </a:cubicBezTo>
                    <a:cubicBezTo>
                      <a:pt x="45" y="96"/>
                      <a:pt x="50" y="102"/>
                      <a:pt x="51" y="102"/>
                    </a:cubicBezTo>
                    <a:cubicBezTo>
                      <a:pt x="51" y="102"/>
                      <a:pt x="53" y="102"/>
                      <a:pt x="56" y="102"/>
                    </a:cubicBezTo>
                    <a:cubicBezTo>
                      <a:pt x="56" y="102"/>
                      <a:pt x="56" y="102"/>
                      <a:pt x="56" y="102"/>
                    </a:cubicBezTo>
                    <a:cubicBezTo>
                      <a:pt x="56" y="102"/>
                      <a:pt x="59" y="100"/>
                      <a:pt x="57" y="98"/>
                    </a:cubicBezTo>
                    <a:cubicBezTo>
                      <a:pt x="56" y="95"/>
                      <a:pt x="55" y="92"/>
                      <a:pt x="56" y="92"/>
                    </a:cubicBezTo>
                    <a:cubicBezTo>
                      <a:pt x="57" y="92"/>
                      <a:pt x="61" y="92"/>
                      <a:pt x="61" y="91"/>
                    </a:cubicBezTo>
                    <a:cubicBezTo>
                      <a:pt x="61" y="89"/>
                      <a:pt x="62" y="84"/>
                      <a:pt x="63" y="84"/>
                    </a:cubicBezTo>
                    <a:cubicBezTo>
                      <a:pt x="65" y="84"/>
                      <a:pt x="68" y="87"/>
                      <a:pt x="71" y="85"/>
                    </a:cubicBezTo>
                    <a:cubicBezTo>
                      <a:pt x="72" y="84"/>
                      <a:pt x="74" y="82"/>
                      <a:pt x="77" y="81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77" y="80"/>
                      <a:pt x="77" y="73"/>
                      <a:pt x="76" y="71"/>
                    </a:cubicBezTo>
                    <a:cubicBezTo>
                      <a:pt x="76" y="70"/>
                      <a:pt x="74" y="67"/>
                      <a:pt x="74" y="64"/>
                    </a:cubicBezTo>
                    <a:cubicBezTo>
                      <a:pt x="74" y="61"/>
                      <a:pt x="70" y="60"/>
                      <a:pt x="69" y="55"/>
                    </a:cubicBezTo>
                    <a:cubicBezTo>
                      <a:pt x="68" y="50"/>
                      <a:pt x="61" y="48"/>
                      <a:pt x="61" y="44"/>
                    </a:cubicBezTo>
                    <a:cubicBezTo>
                      <a:pt x="62" y="41"/>
                      <a:pt x="65" y="37"/>
                      <a:pt x="62" y="34"/>
                    </a:cubicBezTo>
                    <a:cubicBezTo>
                      <a:pt x="59" y="30"/>
                      <a:pt x="58" y="33"/>
                      <a:pt x="56" y="27"/>
                    </a:cubicBezTo>
                    <a:cubicBezTo>
                      <a:pt x="54" y="21"/>
                      <a:pt x="54" y="19"/>
                      <a:pt x="51" y="17"/>
                    </a:cubicBezTo>
                    <a:cubicBezTo>
                      <a:pt x="49" y="16"/>
                      <a:pt x="45" y="18"/>
                      <a:pt x="42" y="16"/>
                    </a:cubicBezTo>
                    <a:cubicBezTo>
                      <a:pt x="40" y="13"/>
                      <a:pt x="39" y="10"/>
                      <a:pt x="36" y="10"/>
                    </a:cubicBezTo>
                    <a:cubicBezTo>
                      <a:pt x="33" y="11"/>
                      <a:pt x="32" y="12"/>
                      <a:pt x="30" y="7"/>
                    </a:cubicBezTo>
                    <a:cubicBezTo>
                      <a:pt x="27" y="3"/>
                      <a:pt x="27" y="1"/>
                      <a:pt x="23" y="1"/>
                    </a:cubicBezTo>
                    <a:cubicBezTo>
                      <a:pt x="20" y="2"/>
                      <a:pt x="18" y="6"/>
                      <a:pt x="15" y="5"/>
                    </a:cubicBezTo>
                    <a:cubicBezTo>
                      <a:pt x="12" y="4"/>
                      <a:pt x="9" y="0"/>
                      <a:pt x="6" y="3"/>
                    </a:cubicBezTo>
                    <a:cubicBezTo>
                      <a:pt x="3" y="6"/>
                      <a:pt x="7" y="9"/>
                      <a:pt x="5" y="10"/>
                    </a:cubicBezTo>
                    <a:cubicBezTo>
                      <a:pt x="3" y="12"/>
                      <a:pt x="6" y="15"/>
                      <a:pt x="7" y="16"/>
                    </a:cubicBezTo>
                    <a:cubicBezTo>
                      <a:pt x="8" y="17"/>
                      <a:pt x="8" y="20"/>
                      <a:pt x="7" y="21"/>
                    </a:cubicBezTo>
                    <a:cubicBezTo>
                      <a:pt x="6" y="23"/>
                      <a:pt x="10" y="26"/>
                      <a:pt x="9" y="27"/>
                    </a:cubicBezTo>
                    <a:cubicBezTo>
                      <a:pt x="8" y="28"/>
                      <a:pt x="0" y="32"/>
                      <a:pt x="0" y="32"/>
                    </a:cubicBezTo>
                    <a:cubicBezTo>
                      <a:pt x="0" y="32"/>
                      <a:pt x="0" y="37"/>
                      <a:pt x="0" y="40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9" y="55"/>
                      <a:pt x="3" y="56"/>
                      <a:pt x="3" y="57"/>
                    </a:cubicBezTo>
                    <a:cubicBezTo>
                      <a:pt x="2" y="58"/>
                      <a:pt x="3" y="60"/>
                      <a:pt x="3" y="60"/>
                    </a:cubicBezTo>
                    <a:cubicBezTo>
                      <a:pt x="3" y="60"/>
                      <a:pt x="6" y="64"/>
                      <a:pt x="6" y="64"/>
                    </a:cubicBezTo>
                    <a:cubicBezTo>
                      <a:pt x="5" y="68"/>
                      <a:pt x="5" y="68"/>
                      <a:pt x="5" y="68"/>
                    </a:cubicBezTo>
                    <a:lnTo>
                      <a:pt x="4" y="7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70" name="Приморский край">
                <a:extLst>
                  <a:ext uri="{FF2B5EF4-FFF2-40B4-BE49-F238E27FC236}">
                    <a16:creationId xmlns:a16="http://schemas.microsoft.com/office/drawing/2014/main" id="{31C192EB-A12E-7904-2D4D-2C11B2E6406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075941" y="5001320"/>
                <a:ext cx="538911" cy="1111343"/>
              </a:xfrm>
              <a:custGeom>
                <a:avLst/>
                <a:gdLst>
                  <a:gd name="T0" fmla="*/ 92 w 101"/>
                  <a:gd name="T1" fmla="*/ 20 h 234"/>
                  <a:gd name="T2" fmla="*/ 100 w 101"/>
                  <a:gd name="T3" fmla="*/ 54 h 234"/>
                  <a:gd name="T4" fmla="*/ 99 w 101"/>
                  <a:gd name="T5" fmla="*/ 114 h 234"/>
                  <a:gd name="T6" fmla="*/ 99 w 101"/>
                  <a:gd name="T7" fmla="*/ 150 h 234"/>
                  <a:gd name="T8" fmla="*/ 89 w 101"/>
                  <a:gd name="T9" fmla="*/ 180 h 234"/>
                  <a:gd name="T10" fmla="*/ 77 w 101"/>
                  <a:gd name="T11" fmla="*/ 198 h 234"/>
                  <a:gd name="T12" fmla="*/ 64 w 101"/>
                  <a:gd name="T13" fmla="*/ 201 h 234"/>
                  <a:gd name="T14" fmla="*/ 53 w 101"/>
                  <a:gd name="T15" fmla="*/ 197 h 234"/>
                  <a:gd name="T16" fmla="*/ 43 w 101"/>
                  <a:gd name="T17" fmla="*/ 206 h 234"/>
                  <a:gd name="T18" fmla="*/ 43 w 101"/>
                  <a:gd name="T19" fmla="*/ 223 h 234"/>
                  <a:gd name="T20" fmla="*/ 38 w 101"/>
                  <a:gd name="T21" fmla="*/ 234 h 234"/>
                  <a:gd name="T22" fmla="*/ 36 w 101"/>
                  <a:gd name="T23" fmla="*/ 218 h 234"/>
                  <a:gd name="T24" fmla="*/ 28 w 101"/>
                  <a:gd name="T25" fmla="*/ 198 h 234"/>
                  <a:gd name="T26" fmla="*/ 3 w 101"/>
                  <a:gd name="T27" fmla="*/ 172 h 234"/>
                  <a:gd name="T28" fmla="*/ 9 w 101"/>
                  <a:gd name="T29" fmla="*/ 150 h 234"/>
                  <a:gd name="T30" fmla="*/ 31 w 101"/>
                  <a:gd name="T31" fmla="*/ 135 h 234"/>
                  <a:gd name="T32" fmla="*/ 30 w 101"/>
                  <a:gd name="T33" fmla="*/ 116 h 234"/>
                  <a:gd name="T34" fmla="*/ 26 w 101"/>
                  <a:gd name="T35" fmla="*/ 97 h 234"/>
                  <a:gd name="T36" fmla="*/ 31 w 101"/>
                  <a:gd name="T37" fmla="*/ 89 h 234"/>
                  <a:gd name="T38" fmla="*/ 31 w 101"/>
                  <a:gd name="T39" fmla="*/ 73 h 234"/>
                  <a:gd name="T40" fmla="*/ 43 w 101"/>
                  <a:gd name="T41" fmla="*/ 71 h 234"/>
                  <a:gd name="T42" fmla="*/ 56 w 101"/>
                  <a:gd name="T43" fmla="*/ 70 h 234"/>
                  <a:gd name="T44" fmla="*/ 67 w 101"/>
                  <a:gd name="T45" fmla="*/ 60 h 234"/>
                  <a:gd name="T46" fmla="*/ 63 w 101"/>
                  <a:gd name="T47" fmla="*/ 50 h 234"/>
                  <a:gd name="T48" fmla="*/ 74 w 101"/>
                  <a:gd name="T49" fmla="*/ 39 h 234"/>
                  <a:gd name="T50" fmla="*/ 74 w 101"/>
                  <a:gd name="T51" fmla="*/ 21 h 234"/>
                  <a:gd name="T52" fmla="*/ 68 w 101"/>
                  <a:gd name="T53" fmla="*/ 26 h 234"/>
                  <a:gd name="T54" fmla="*/ 59 w 101"/>
                  <a:gd name="T55" fmla="*/ 21 h 234"/>
                  <a:gd name="T56" fmla="*/ 53 w 101"/>
                  <a:gd name="T57" fmla="*/ 16 h 234"/>
                  <a:gd name="T58" fmla="*/ 62 w 101"/>
                  <a:gd name="T59" fmla="*/ 1 h 234"/>
                  <a:gd name="T60" fmla="*/ 74 w 101"/>
                  <a:gd name="T61" fmla="*/ 6 h 234"/>
                  <a:gd name="T62" fmla="*/ 81 w 101"/>
                  <a:gd name="T63" fmla="*/ 15 h 234"/>
                  <a:gd name="T64" fmla="*/ 92 w 101"/>
                  <a:gd name="T65" fmla="*/ 17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1" h="234">
                    <a:moveTo>
                      <a:pt x="92" y="17"/>
                    </a:moveTo>
                    <a:cubicBezTo>
                      <a:pt x="92" y="18"/>
                      <a:pt x="92" y="19"/>
                      <a:pt x="92" y="20"/>
                    </a:cubicBezTo>
                    <a:cubicBezTo>
                      <a:pt x="94" y="31"/>
                      <a:pt x="91" y="32"/>
                      <a:pt x="95" y="37"/>
                    </a:cubicBezTo>
                    <a:cubicBezTo>
                      <a:pt x="99" y="43"/>
                      <a:pt x="99" y="49"/>
                      <a:pt x="100" y="54"/>
                    </a:cubicBezTo>
                    <a:cubicBezTo>
                      <a:pt x="100" y="60"/>
                      <a:pt x="97" y="83"/>
                      <a:pt x="98" y="93"/>
                    </a:cubicBezTo>
                    <a:cubicBezTo>
                      <a:pt x="99" y="103"/>
                      <a:pt x="101" y="104"/>
                      <a:pt x="99" y="114"/>
                    </a:cubicBezTo>
                    <a:cubicBezTo>
                      <a:pt x="96" y="124"/>
                      <a:pt x="95" y="123"/>
                      <a:pt x="97" y="127"/>
                    </a:cubicBezTo>
                    <a:cubicBezTo>
                      <a:pt x="99" y="131"/>
                      <a:pt x="99" y="145"/>
                      <a:pt x="99" y="150"/>
                    </a:cubicBezTo>
                    <a:cubicBezTo>
                      <a:pt x="98" y="156"/>
                      <a:pt x="96" y="165"/>
                      <a:pt x="94" y="171"/>
                    </a:cubicBezTo>
                    <a:cubicBezTo>
                      <a:pt x="91" y="177"/>
                      <a:pt x="89" y="175"/>
                      <a:pt x="89" y="180"/>
                    </a:cubicBezTo>
                    <a:cubicBezTo>
                      <a:pt x="88" y="184"/>
                      <a:pt x="84" y="189"/>
                      <a:pt x="82" y="191"/>
                    </a:cubicBezTo>
                    <a:cubicBezTo>
                      <a:pt x="81" y="193"/>
                      <a:pt x="79" y="198"/>
                      <a:pt x="77" y="198"/>
                    </a:cubicBezTo>
                    <a:cubicBezTo>
                      <a:pt x="75" y="198"/>
                      <a:pt x="71" y="197"/>
                      <a:pt x="69" y="199"/>
                    </a:cubicBezTo>
                    <a:cubicBezTo>
                      <a:pt x="67" y="201"/>
                      <a:pt x="66" y="200"/>
                      <a:pt x="64" y="201"/>
                    </a:cubicBezTo>
                    <a:cubicBezTo>
                      <a:pt x="62" y="202"/>
                      <a:pt x="60" y="204"/>
                      <a:pt x="59" y="202"/>
                    </a:cubicBezTo>
                    <a:cubicBezTo>
                      <a:pt x="58" y="199"/>
                      <a:pt x="54" y="195"/>
                      <a:pt x="53" y="197"/>
                    </a:cubicBezTo>
                    <a:cubicBezTo>
                      <a:pt x="52" y="200"/>
                      <a:pt x="50" y="202"/>
                      <a:pt x="48" y="200"/>
                    </a:cubicBezTo>
                    <a:cubicBezTo>
                      <a:pt x="46" y="199"/>
                      <a:pt x="43" y="203"/>
                      <a:pt x="43" y="206"/>
                    </a:cubicBezTo>
                    <a:cubicBezTo>
                      <a:pt x="44" y="208"/>
                      <a:pt x="44" y="212"/>
                      <a:pt x="43" y="213"/>
                    </a:cubicBezTo>
                    <a:cubicBezTo>
                      <a:pt x="41" y="215"/>
                      <a:pt x="44" y="223"/>
                      <a:pt x="43" y="223"/>
                    </a:cubicBezTo>
                    <a:cubicBezTo>
                      <a:pt x="41" y="224"/>
                      <a:pt x="39" y="225"/>
                      <a:pt x="38" y="227"/>
                    </a:cubicBezTo>
                    <a:cubicBezTo>
                      <a:pt x="38" y="228"/>
                      <a:pt x="39" y="231"/>
                      <a:pt x="38" y="234"/>
                    </a:cubicBezTo>
                    <a:cubicBezTo>
                      <a:pt x="34" y="232"/>
                      <a:pt x="31" y="230"/>
                      <a:pt x="30" y="228"/>
                    </a:cubicBezTo>
                    <a:cubicBezTo>
                      <a:pt x="29" y="225"/>
                      <a:pt x="32" y="222"/>
                      <a:pt x="36" y="218"/>
                    </a:cubicBezTo>
                    <a:cubicBezTo>
                      <a:pt x="40" y="214"/>
                      <a:pt x="36" y="214"/>
                      <a:pt x="35" y="210"/>
                    </a:cubicBezTo>
                    <a:cubicBezTo>
                      <a:pt x="33" y="207"/>
                      <a:pt x="30" y="203"/>
                      <a:pt x="28" y="198"/>
                    </a:cubicBezTo>
                    <a:cubicBezTo>
                      <a:pt x="25" y="193"/>
                      <a:pt x="21" y="187"/>
                      <a:pt x="17" y="182"/>
                    </a:cubicBezTo>
                    <a:cubicBezTo>
                      <a:pt x="14" y="176"/>
                      <a:pt x="6" y="175"/>
                      <a:pt x="3" y="172"/>
                    </a:cubicBezTo>
                    <a:cubicBezTo>
                      <a:pt x="0" y="169"/>
                      <a:pt x="4" y="166"/>
                      <a:pt x="9" y="162"/>
                    </a:cubicBezTo>
                    <a:cubicBezTo>
                      <a:pt x="13" y="158"/>
                      <a:pt x="7" y="156"/>
                      <a:pt x="9" y="150"/>
                    </a:cubicBezTo>
                    <a:cubicBezTo>
                      <a:pt x="12" y="144"/>
                      <a:pt x="26" y="147"/>
                      <a:pt x="31" y="145"/>
                    </a:cubicBezTo>
                    <a:cubicBezTo>
                      <a:pt x="37" y="142"/>
                      <a:pt x="33" y="139"/>
                      <a:pt x="31" y="135"/>
                    </a:cubicBezTo>
                    <a:cubicBezTo>
                      <a:pt x="29" y="132"/>
                      <a:pt x="30" y="129"/>
                      <a:pt x="32" y="126"/>
                    </a:cubicBezTo>
                    <a:cubicBezTo>
                      <a:pt x="34" y="124"/>
                      <a:pt x="30" y="118"/>
                      <a:pt x="30" y="116"/>
                    </a:cubicBezTo>
                    <a:cubicBezTo>
                      <a:pt x="29" y="115"/>
                      <a:pt x="29" y="110"/>
                      <a:pt x="29" y="107"/>
                    </a:cubicBezTo>
                    <a:cubicBezTo>
                      <a:pt x="29" y="104"/>
                      <a:pt x="27" y="100"/>
                      <a:pt x="26" y="97"/>
                    </a:cubicBezTo>
                    <a:cubicBezTo>
                      <a:pt x="25" y="96"/>
                      <a:pt x="24" y="94"/>
                      <a:pt x="23" y="92"/>
                    </a:cubicBezTo>
                    <a:cubicBezTo>
                      <a:pt x="31" y="89"/>
                      <a:pt x="31" y="89"/>
                      <a:pt x="31" y="89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51" y="68"/>
                      <a:pt x="51" y="68"/>
                      <a:pt x="51" y="68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60" y="67"/>
                      <a:pt x="60" y="67"/>
                      <a:pt x="60" y="67"/>
                    </a:cubicBezTo>
                    <a:cubicBezTo>
                      <a:pt x="67" y="60"/>
                      <a:pt x="67" y="60"/>
                      <a:pt x="67" y="60"/>
                    </a:cubicBezTo>
                    <a:cubicBezTo>
                      <a:pt x="65" y="51"/>
                      <a:pt x="65" y="51"/>
                      <a:pt x="65" y="51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3" y="26"/>
                      <a:pt x="63" y="26"/>
                      <a:pt x="63" y="26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7" y="20"/>
                      <a:pt x="87" y="20"/>
                      <a:pt x="87" y="20"/>
                    </a:cubicBezTo>
                    <a:lnTo>
                      <a:pt x="92" y="1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71" name="Красноярский край">
                <a:extLst>
                  <a:ext uri="{FF2B5EF4-FFF2-40B4-BE49-F238E27FC236}">
                    <a16:creationId xmlns:a16="http://schemas.microsoft.com/office/drawing/2014/main" id="{F73B2B6D-9D4B-CEAF-6D3E-726D0247CC11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138908" y="1712837"/>
                <a:ext cx="1887464" cy="4299622"/>
              </a:xfrm>
              <a:custGeom>
                <a:avLst/>
                <a:gdLst>
                  <a:gd name="T0" fmla="*/ 94 w 355"/>
                  <a:gd name="T1" fmla="*/ 769 h 906"/>
                  <a:gd name="T2" fmla="*/ 111 w 355"/>
                  <a:gd name="T3" fmla="*/ 813 h 906"/>
                  <a:gd name="T4" fmla="*/ 139 w 355"/>
                  <a:gd name="T5" fmla="*/ 829 h 906"/>
                  <a:gd name="T6" fmla="*/ 142 w 355"/>
                  <a:gd name="T7" fmla="*/ 873 h 906"/>
                  <a:gd name="T8" fmla="*/ 176 w 355"/>
                  <a:gd name="T9" fmla="*/ 896 h 906"/>
                  <a:gd name="T10" fmla="*/ 198 w 355"/>
                  <a:gd name="T11" fmla="*/ 859 h 906"/>
                  <a:gd name="T12" fmla="*/ 233 w 355"/>
                  <a:gd name="T13" fmla="*/ 846 h 906"/>
                  <a:gd name="T14" fmla="*/ 228 w 355"/>
                  <a:gd name="T15" fmla="*/ 816 h 906"/>
                  <a:gd name="T16" fmla="*/ 233 w 355"/>
                  <a:gd name="T17" fmla="*/ 775 h 906"/>
                  <a:gd name="T18" fmla="*/ 240 w 355"/>
                  <a:gd name="T19" fmla="*/ 736 h 906"/>
                  <a:gd name="T20" fmla="*/ 273 w 355"/>
                  <a:gd name="T21" fmla="*/ 717 h 906"/>
                  <a:gd name="T22" fmla="*/ 305 w 355"/>
                  <a:gd name="T23" fmla="*/ 687 h 906"/>
                  <a:gd name="T24" fmla="*/ 329 w 355"/>
                  <a:gd name="T25" fmla="*/ 681 h 906"/>
                  <a:gd name="T26" fmla="*/ 338 w 355"/>
                  <a:gd name="T27" fmla="*/ 649 h 906"/>
                  <a:gd name="T28" fmla="*/ 324 w 355"/>
                  <a:gd name="T29" fmla="*/ 606 h 906"/>
                  <a:gd name="T30" fmla="*/ 342 w 355"/>
                  <a:gd name="T31" fmla="*/ 567 h 906"/>
                  <a:gd name="T32" fmla="*/ 342 w 355"/>
                  <a:gd name="T33" fmla="*/ 521 h 906"/>
                  <a:gd name="T34" fmla="*/ 340 w 355"/>
                  <a:gd name="T35" fmla="*/ 510 h 906"/>
                  <a:gd name="T36" fmla="*/ 318 w 355"/>
                  <a:gd name="T37" fmla="*/ 501 h 906"/>
                  <a:gd name="T38" fmla="*/ 307 w 355"/>
                  <a:gd name="T39" fmla="*/ 454 h 906"/>
                  <a:gd name="T40" fmla="*/ 304 w 355"/>
                  <a:gd name="T41" fmla="*/ 431 h 906"/>
                  <a:gd name="T42" fmla="*/ 291 w 355"/>
                  <a:gd name="T43" fmla="*/ 361 h 906"/>
                  <a:gd name="T44" fmla="*/ 315 w 355"/>
                  <a:gd name="T45" fmla="*/ 335 h 906"/>
                  <a:gd name="T46" fmla="*/ 336 w 355"/>
                  <a:gd name="T47" fmla="*/ 300 h 906"/>
                  <a:gd name="T48" fmla="*/ 313 w 355"/>
                  <a:gd name="T49" fmla="*/ 261 h 906"/>
                  <a:gd name="T50" fmla="*/ 296 w 355"/>
                  <a:gd name="T51" fmla="*/ 220 h 906"/>
                  <a:gd name="T52" fmla="*/ 269 w 355"/>
                  <a:gd name="T53" fmla="*/ 248 h 906"/>
                  <a:gd name="T54" fmla="*/ 284 w 355"/>
                  <a:gd name="T55" fmla="*/ 210 h 906"/>
                  <a:gd name="T56" fmla="*/ 298 w 355"/>
                  <a:gd name="T57" fmla="*/ 150 h 906"/>
                  <a:gd name="T58" fmla="*/ 238 w 355"/>
                  <a:gd name="T59" fmla="*/ 145 h 906"/>
                  <a:gd name="T60" fmla="*/ 196 w 355"/>
                  <a:gd name="T61" fmla="*/ 138 h 906"/>
                  <a:gd name="T62" fmla="*/ 159 w 355"/>
                  <a:gd name="T63" fmla="*/ 172 h 906"/>
                  <a:gd name="T64" fmla="*/ 91 w 355"/>
                  <a:gd name="T65" fmla="*/ 213 h 906"/>
                  <a:gd name="T66" fmla="*/ 63 w 355"/>
                  <a:gd name="T67" fmla="*/ 250 h 906"/>
                  <a:gd name="T68" fmla="*/ 48 w 355"/>
                  <a:gd name="T69" fmla="*/ 330 h 906"/>
                  <a:gd name="T70" fmla="*/ 47 w 355"/>
                  <a:gd name="T71" fmla="*/ 309 h 906"/>
                  <a:gd name="T72" fmla="*/ 22 w 355"/>
                  <a:gd name="T73" fmla="*/ 304 h 906"/>
                  <a:gd name="T74" fmla="*/ 21 w 355"/>
                  <a:gd name="T75" fmla="*/ 348 h 906"/>
                  <a:gd name="T76" fmla="*/ 15 w 355"/>
                  <a:gd name="T77" fmla="*/ 382 h 906"/>
                  <a:gd name="T78" fmla="*/ 33 w 355"/>
                  <a:gd name="T79" fmla="*/ 388 h 906"/>
                  <a:gd name="T80" fmla="*/ 24 w 355"/>
                  <a:gd name="T81" fmla="*/ 426 h 906"/>
                  <a:gd name="T82" fmla="*/ 34 w 355"/>
                  <a:gd name="T83" fmla="*/ 458 h 906"/>
                  <a:gd name="T84" fmla="*/ 35 w 355"/>
                  <a:gd name="T85" fmla="*/ 492 h 906"/>
                  <a:gd name="T86" fmla="*/ 53 w 355"/>
                  <a:gd name="T87" fmla="*/ 520 h 906"/>
                  <a:gd name="T88" fmla="*/ 51 w 355"/>
                  <a:gd name="T89" fmla="*/ 559 h 906"/>
                  <a:gd name="T90" fmla="*/ 41 w 355"/>
                  <a:gd name="T91" fmla="*/ 608 h 906"/>
                  <a:gd name="T92" fmla="*/ 35 w 355"/>
                  <a:gd name="T93" fmla="*/ 660 h 906"/>
                  <a:gd name="T94" fmla="*/ 84 w 355"/>
                  <a:gd name="T95" fmla="*/ 689 h 906"/>
                  <a:gd name="T96" fmla="*/ 99 w 355"/>
                  <a:gd name="T97" fmla="*/ 726 h 906"/>
                  <a:gd name="T98" fmla="*/ 188 w 355"/>
                  <a:gd name="T99" fmla="*/ 63 h 906"/>
                  <a:gd name="T100" fmla="*/ 216 w 355"/>
                  <a:gd name="T101" fmla="*/ 87 h 906"/>
                  <a:gd name="T102" fmla="*/ 138 w 355"/>
                  <a:gd name="T103" fmla="*/ 50 h 906"/>
                  <a:gd name="T104" fmla="*/ 130 w 355"/>
                  <a:gd name="T105" fmla="*/ 16 h 906"/>
                  <a:gd name="T106" fmla="*/ 145 w 355"/>
                  <a:gd name="T107" fmla="*/ 40 h 906"/>
                  <a:gd name="T108" fmla="*/ 178 w 355"/>
                  <a:gd name="T109" fmla="*/ 76 h 906"/>
                  <a:gd name="T110" fmla="*/ 138 w 355"/>
                  <a:gd name="T111" fmla="*/ 50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55" h="906">
                    <a:moveTo>
                      <a:pt x="0" y="326"/>
                    </a:moveTo>
                    <a:cubicBezTo>
                      <a:pt x="0" y="326"/>
                      <a:pt x="0" y="326"/>
                      <a:pt x="0" y="326"/>
                    </a:cubicBezTo>
                    <a:cubicBezTo>
                      <a:pt x="0" y="326"/>
                      <a:pt x="0" y="326"/>
                      <a:pt x="0" y="326"/>
                    </a:cubicBezTo>
                    <a:cubicBezTo>
                      <a:pt x="0" y="326"/>
                      <a:pt x="0" y="326"/>
                      <a:pt x="0" y="326"/>
                    </a:cubicBezTo>
                    <a:close/>
                    <a:moveTo>
                      <a:pt x="93" y="758"/>
                    </a:moveTo>
                    <a:cubicBezTo>
                      <a:pt x="94" y="769"/>
                      <a:pt x="94" y="769"/>
                      <a:pt x="94" y="769"/>
                    </a:cubicBezTo>
                    <a:cubicBezTo>
                      <a:pt x="101" y="775"/>
                      <a:pt x="101" y="775"/>
                      <a:pt x="101" y="775"/>
                    </a:cubicBezTo>
                    <a:cubicBezTo>
                      <a:pt x="105" y="781"/>
                      <a:pt x="105" y="781"/>
                      <a:pt x="105" y="781"/>
                    </a:cubicBezTo>
                    <a:cubicBezTo>
                      <a:pt x="105" y="792"/>
                      <a:pt x="105" y="792"/>
                      <a:pt x="105" y="792"/>
                    </a:cubicBezTo>
                    <a:cubicBezTo>
                      <a:pt x="97" y="799"/>
                      <a:pt x="97" y="799"/>
                      <a:pt x="97" y="799"/>
                    </a:cubicBezTo>
                    <a:cubicBezTo>
                      <a:pt x="105" y="813"/>
                      <a:pt x="105" y="813"/>
                      <a:pt x="105" y="813"/>
                    </a:cubicBezTo>
                    <a:cubicBezTo>
                      <a:pt x="111" y="813"/>
                      <a:pt x="111" y="813"/>
                      <a:pt x="111" y="813"/>
                    </a:cubicBezTo>
                    <a:cubicBezTo>
                      <a:pt x="115" y="810"/>
                      <a:pt x="115" y="810"/>
                      <a:pt x="115" y="810"/>
                    </a:cubicBezTo>
                    <a:cubicBezTo>
                      <a:pt x="128" y="813"/>
                      <a:pt x="128" y="813"/>
                      <a:pt x="128" y="813"/>
                    </a:cubicBezTo>
                    <a:cubicBezTo>
                      <a:pt x="132" y="811"/>
                      <a:pt x="132" y="811"/>
                      <a:pt x="132" y="811"/>
                    </a:cubicBezTo>
                    <a:cubicBezTo>
                      <a:pt x="135" y="816"/>
                      <a:pt x="135" y="816"/>
                      <a:pt x="135" y="816"/>
                    </a:cubicBezTo>
                    <a:cubicBezTo>
                      <a:pt x="132" y="822"/>
                      <a:pt x="132" y="822"/>
                      <a:pt x="132" y="822"/>
                    </a:cubicBezTo>
                    <a:cubicBezTo>
                      <a:pt x="139" y="829"/>
                      <a:pt x="139" y="829"/>
                      <a:pt x="139" y="829"/>
                    </a:cubicBezTo>
                    <a:cubicBezTo>
                      <a:pt x="139" y="838"/>
                      <a:pt x="139" y="838"/>
                      <a:pt x="139" y="838"/>
                    </a:cubicBezTo>
                    <a:cubicBezTo>
                      <a:pt x="148" y="845"/>
                      <a:pt x="148" y="845"/>
                      <a:pt x="148" y="845"/>
                    </a:cubicBezTo>
                    <a:cubicBezTo>
                      <a:pt x="147" y="854"/>
                      <a:pt x="147" y="854"/>
                      <a:pt x="147" y="854"/>
                    </a:cubicBezTo>
                    <a:cubicBezTo>
                      <a:pt x="150" y="860"/>
                      <a:pt x="150" y="860"/>
                      <a:pt x="150" y="860"/>
                    </a:cubicBezTo>
                    <a:cubicBezTo>
                      <a:pt x="141" y="868"/>
                      <a:pt x="141" y="868"/>
                      <a:pt x="141" y="868"/>
                    </a:cubicBezTo>
                    <a:cubicBezTo>
                      <a:pt x="142" y="873"/>
                      <a:pt x="142" y="873"/>
                      <a:pt x="142" y="873"/>
                    </a:cubicBezTo>
                    <a:cubicBezTo>
                      <a:pt x="130" y="884"/>
                      <a:pt x="130" y="884"/>
                      <a:pt x="130" y="884"/>
                    </a:cubicBezTo>
                    <a:cubicBezTo>
                      <a:pt x="125" y="898"/>
                      <a:pt x="125" y="898"/>
                      <a:pt x="125" y="898"/>
                    </a:cubicBezTo>
                    <a:cubicBezTo>
                      <a:pt x="137" y="905"/>
                      <a:pt x="137" y="905"/>
                      <a:pt x="137" y="905"/>
                    </a:cubicBezTo>
                    <a:cubicBezTo>
                      <a:pt x="151" y="906"/>
                      <a:pt x="151" y="906"/>
                      <a:pt x="151" y="906"/>
                    </a:cubicBezTo>
                    <a:cubicBezTo>
                      <a:pt x="164" y="905"/>
                      <a:pt x="164" y="905"/>
                      <a:pt x="164" y="905"/>
                    </a:cubicBezTo>
                    <a:cubicBezTo>
                      <a:pt x="176" y="896"/>
                      <a:pt x="176" y="896"/>
                      <a:pt x="176" y="896"/>
                    </a:cubicBezTo>
                    <a:cubicBezTo>
                      <a:pt x="183" y="896"/>
                      <a:pt x="183" y="896"/>
                      <a:pt x="183" y="896"/>
                    </a:cubicBezTo>
                    <a:cubicBezTo>
                      <a:pt x="183" y="886"/>
                      <a:pt x="183" y="886"/>
                      <a:pt x="183" y="886"/>
                    </a:cubicBezTo>
                    <a:cubicBezTo>
                      <a:pt x="189" y="881"/>
                      <a:pt x="189" y="881"/>
                      <a:pt x="189" y="881"/>
                    </a:cubicBezTo>
                    <a:cubicBezTo>
                      <a:pt x="188" y="875"/>
                      <a:pt x="188" y="875"/>
                      <a:pt x="188" y="875"/>
                    </a:cubicBezTo>
                    <a:cubicBezTo>
                      <a:pt x="196" y="872"/>
                      <a:pt x="196" y="872"/>
                      <a:pt x="196" y="872"/>
                    </a:cubicBezTo>
                    <a:cubicBezTo>
                      <a:pt x="198" y="859"/>
                      <a:pt x="198" y="859"/>
                      <a:pt x="198" y="859"/>
                    </a:cubicBezTo>
                    <a:cubicBezTo>
                      <a:pt x="206" y="857"/>
                      <a:pt x="206" y="857"/>
                      <a:pt x="206" y="857"/>
                    </a:cubicBezTo>
                    <a:cubicBezTo>
                      <a:pt x="212" y="857"/>
                      <a:pt x="212" y="857"/>
                      <a:pt x="212" y="857"/>
                    </a:cubicBezTo>
                    <a:cubicBezTo>
                      <a:pt x="215" y="854"/>
                      <a:pt x="215" y="854"/>
                      <a:pt x="215" y="854"/>
                    </a:cubicBezTo>
                    <a:cubicBezTo>
                      <a:pt x="225" y="852"/>
                      <a:pt x="225" y="852"/>
                      <a:pt x="225" y="852"/>
                    </a:cubicBezTo>
                    <a:cubicBezTo>
                      <a:pt x="231" y="850"/>
                      <a:pt x="231" y="850"/>
                      <a:pt x="231" y="850"/>
                    </a:cubicBezTo>
                    <a:cubicBezTo>
                      <a:pt x="233" y="846"/>
                      <a:pt x="233" y="846"/>
                      <a:pt x="233" y="846"/>
                    </a:cubicBezTo>
                    <a:cubicBezTo>
                      <a:pt x="214" y="836"/>
                      <a:pt x="214" y="836"/>
                      <a:pt x="214" y="836"/>
                    </a:cubicBezTo>
                    <a:cubicBezTo>
                      <a:pt x="212" y="827"/>
                      <a:pt x="212" y="827"/>
                      <a:pt x="212" y="827"/>
                    </a:cubicBezTo>
                    <a:cubicBezTo>
                      <a:pt x="216" y="825"/>
                      <a:pt x="216" y="825"/>
                      <a:pt x="216" y="825"/>
                    </a:cubicBezTo>
                    <a:cubicBezTo>
                      <a:pt x="221" y="822"/>
                      <a:pt x="221" y="822"/>
                      <a:pt x="221" y="822"/>
                    </a:cubicBezTo>
                    <a:cubicBezTo>
                      <a:pt x="228" y="821"/>
                      <a:pt x="228" y="821"/>
                      <a:pt x="228" y="821"/>
                    </a:cubicBezTo>
                    <a:cubicBezTo>
                      <a:pt x="228" y="816"/>
                      <a:pt x="228" y="816"/>
                      <a:pt x="228" y="816"/>
                    </a:cubicBezTo>
                    <a:cubicBezTo>
                      <a:pt x="230" y="812"/>
                      <a:pt x="230" y="812"/>
                      <a:pt x="230" y="812"/>
                    </a:cubicBezTo>
                    <a:cubicBezTo>
                      <a:pt x="228" y="801"/>
                      <a:pt x="228" y="801"/>
                      <a:pt x="228" y="801"/>
                    </a:cubicBezTo>
                    <a:cubicBezTo>
                      <a:pt x="231" y="794"/>
                      <a:pt x="231" y="794"/>
                      <a:pt x="231" y="794"/>
                    </a:cubicBezTo>
                    <a:cubicBezTo>
                      <a:pt x="226" y="786"/>
                      <a:pt x="226" y="786"/>
                      <a:pt x="226" y="786"/>
                    </a:cubicBezTo>
                    <a:cubicBezTo>
                      <a:pt x="228" y="776"/>
                      <a:pt x="228" y="776"/>
                      <a:pt x="228" y="776"/>
                    </a:cubicBezTo>
                    <a:cubicBezTo>
                      <a:pt x="233" y="775"/>
                      <a:pt x="233" y="775"/>
                      <a:pt x="233" y="775"/>
                    </a:cubicBezTo>
                    <a:cubicBezTo>
                      <a:pt x="238" y="771"/>
                      <a:pt x="238" y="771"/>
                      <a:pt x="238" y="771"/>
                    </a:cubicBezTo>
                    <a:cubicBezTo>
                      <a:pt x="244" y="765"/>
                      <a:pt x="244" y="765"/>
                      <a:pt x="244" y="765"/>
                    </a:cubicBezTo>
                    <a:cubicBezTo>
                      <a:pt x="242" y="755"/>
                      <a:pt x="242" y="755"/>
                      <a:pt x="242" y="755"/>
                    </a:cubicBezTo>
                    <a:cubicBezTo>
                      <a:pt x="236" y="747"/>
                      <a:pt x="236" y="747"/>
                      <a:pt x="236" y="747"/>
                    </a:cubicBezTo>
                    <a:cubicBezTo>
                      <a:pt x="235" y="740"/>
                      <a:pt x="235" y="740"/>
                      <a:pt x="235" y="740"/>
                    </a:cubicBezTo>
                    <a:cubicBezTo>
                      <a:pt x="240" y="736"/>
                      <a:pt x="240" y="736"/>
                      <a:pt x="240" y="736"/>
                    </a:cubicBezTo>
                    <a:cubicBezTo>
                      <a:pt x="241" y="726"/>
                      <a:pt x="241" y="726"/>
                      <a:pt x="241" y="726"/>
                    </a:cubicBezTo>
                    <a:cubicBezTo>
                      <a:pt x="248" y="725"/>
                      <a:pt x="248" y="725"/>
                      <a:pt x="248" y="725"/>
                    </a:cubicBezTo>
                    <a:cubicBezTo>
                      <a:pt x="259" y="724"/>
                      <a:pt x="259" y="724"/>
                      <a:pt x="259" y="724"/>
                    </a:cubicBezTo>
                    <a:cubicBezTo>
                      <a:pt x="265" y="716"/>
                      <a:pt x="265" y="716"/>
                      <a:pt x="265" y="716"/>
                    </a:cubicBezTo>
                    <a:cubicBezTo>
                      <a:pt x="268" y="713"/>
                      <a:pt x="268" y="713"/>
                      <a:pt x="268" y="713"/>
                    </a:cubicBezTo>
                    <a:cubicBezTo>
                      <a:pt x="273" y="717"/>
                      <a:pt x="273" y="717"/>
                      <a:pt x="273" y="717"/>
                    </a:cubicBezTo>
                    <a:cubicBezTo>
                      <a:pt x="279" y="727"/>
                      <a:pt x="279" y="727"/>
                      <a:pt x="279" y="727"/>
                    </a:cubicBezTo>
                    <a:cubicBezTo>
                      <a:pt x="286" y="731"/>
                      <a:pt x="286" y="731"/>
                      <a:pt x="286" y="731"/>
                    </a:cubicBezTo>
                    <a:cubicBezTo>
                      <a:pt x="288" y="726"/>
                      <a:pt x="288" y="726"/>
                      <a:pt x="288" y="726"/>
                    </a:cubicBezTo>
                    <a:cubicBezTo>
                      <a:pt x="285" y="720"/>
                      <a:pt x="285" y="720"/>
                      <a:pt x="285" y="720"/>
                    </a:cubicBezTo>
                    <a:cubicBezTo>
                      <a:pt x="289" y="706"/>
                      <a:pt x="289" y="706"/>
                      <a:pt x="289" y="706"/>
                    </a:cubicBezTo>
                    <a:cubicBezTo>
                      <a:pt x="305" y="687"/>
                      <a:pt x="305" y="687"/>
                      <a:pt x="305" y="687"/>
                    </a:cubicBezTo>
                    <a:cubicBezTo>
                      <a:pt x="303" y="678"/>
                      <a:pt x="303" y="678"/>
                      <a:pt x="303" y="678"/>
                    </a:cubicBezTo>
                    <a:cubicBezTo>
                      <a:pt x="307" y="673"/>
                      <a:pt x="307" y="673"/>
                      <a:pt x="307" y="673"/>
                    </a:cubicBezTo>
                    <a:cubicBezTo>
                      <a:pt x="313" y="671"/>
                      <a:pt x="313" y="671"/>
                      <a:pt x="313" y="671"/>
                    </a:cubicBezTo>
                    <a:cubicBezTo>
                      <a:pt x="318" y="677"/>
                      <a:pt x="318" y="677"/>
                      <a:pt x="318" y="677"/>
                    </a:cubicBezTo>
                    <a:cubicBezTo>
                      <a:pt x="325" y="678"/>
                      <a:pt x="325" y="678"/>
                      <a:pt x="325" y="678"/>
                    </a:cubicBezTo>
                    <a:cubicBezTo>
                      <a:pt x="329" y="681"/>
                      <a:pt x="329" y="681"/>
                      <a:pt x="329" y="681"/>
                    </a:cubicBezTo>
                    <a:cubicBezTo>
                      <a:pt x="337" y="682"/>
                      <a:pt x="337" y="682"/>
                      <a:pt x="337" y="682"/>
                    </a:cubicBezTo>
                    <a:cubicBezTo>
                      <a:pt x="341" y="676"/>
                      <a:pt x="341" y="676"/>
                      <a:pt x="341" y="676"/>
                    </a:cubicBezTo>
                    <a:cubicBezTo>
                      <a:pt x="347" y="670"/>
                      <a:pt x="347" y="670"/>
                      <a:pt x="347" y="670"/>
                    </a:cubicBezTo>
                    <a:cubicBezTo>
                      <a:pt x="344" y="657"/>
                      <a:pt x="344" y="657"/>
                      <a:pt x="344" y="657"/>
                    </a:cubicBezTo>
                    <a:cubicBezTo>
                      <a:pt x="338" y="656"/>
                      <a:pt x="338" y="656"/>
                      <a:pt x="338" y="656"/>
                    </a:cubicBezTo>
                    <a:cubicBezTo>
                      <a:pt x="338" y="649"/>
                      <a:pt x="338" y="649"/>
                      <a:pt x="338" y="649"/>
                    </a:cubicBezTo>
                    <a:cubicBezTo>
                      <a:pt x="343" y="647"/>
                      <a:pt x="343" y="647"/>
                      <a:pt x="343" y="647"/>
                    </a:cubicBezTo>
                    <a:cubicBezTo>
                      <a:pt x="339" y="634"/>
                      <a:pt x="339" y="634"/>
                      <a:pt x="339" y="634"/>
                    </a:cubicBezTo>
                    <a:cubicBezTo>
                      <a:pt x="333" y="635"/>
                      <a:pt x="333" y="635"/>
                      <a:pt x="333" y="635"/>
                    </a:cubicBezTo>
                    <a:cubicBezTo>
                      <a:pt x="323" y="628"/>
                      <a:pt x="323" y="628"/>
                      <a:pt x="323" y="628"/>
                    </a:cubicBezTo>
                    <a:cubicBezTo>
                      <a:pt x="325" y="619"/>
                      <a:pt x="325" y="619"/>
                      <a:pt x="325" y="619"/>
                    </a:cubicBezTo>
                    <a:cubicBezTo>
                      <a:pt x="324" y="606"/>
                      <a:pt x="324" y="606"/>
                      <a:pt x="324" y="606"/>
                    </a:cubicBezTo>
                    <a:cubicBezTo>
                      <a:pt x="333" y="599"/>
                      <a:pt x="333" y="599"/>
                      <a:pt x="333" y="599"/>
                    </a:cubicBezTo>
                    <a:cubicBezTo>
                      <a:pt x="337" y="594"/>
                      <a:pt x="337" y="594"/>
                      <a:pt x="337" y="594"/>
                    </a:cubicBezTo>
                    <a:cubicBezTo>
                      <a:pt x="337" y="584"/>
                      <a:pt x="337" y="584"/>
                      <a:pt x="337" y="584"/>
                    </a:cubicBezTo>
                    <a:cubicBezTo>
                      <a:pt x="343" y="578"/>
                      <a:pt x="343" y="578"/>
                      <a:pt x="343" y="578"/>
                    </a:cubicBezTo>
                    <a:cubicBezTo>
                      <a:pt x="340" y="572"/>
                      <a:pt x="340" y="572"/>
                      <a:pt x="340" y="572"/>
                    </a:cubicBezTo>
                    <a:cubicBezTo>
                      <a:pt x="342" y="567"/>
                      <a:pt x="342" y="567"/>
                      <a:pt x="342" y="567"/>
                    </a:cubicBezTo>
                    <a:cubicBezTo>
                      <a:pt x="333" y="557"/>
                      <a:pt x="333" y="557"/>
                      <a:pt x="333" y="557"/>
                    </a:cubicBezTo>
                    <a:cubicBezTo>
                      <a:pt x="333" y="550"/>
                      <a:pt x="333" y="550"/>
                      <a:pt x="333" y="550"/>
                    </a:cubicBezTo>
                    <a:cubicBezTo>
                      <a:pt x="334" y="543"/>
                      <a:pt x="334" y="543"/>
                      <a:pt x="334" y="543"/>
                    </a:cubicBezTo>
                    <a:cubicBezTo>
                      <a:pt x="331" y="536"/>
                      <a:pt x="331" y="536"/>
                      <a:pt x="331" y="536"/>
                    </a:cubicBezTo>
                    <a:cubicBezTo>
                      <a:pt x="332" y="528"/>
                      <a:pt x="332" y="528"/>
                      <a:pt x="332" y="528"/>
                    </a:cubicBezTo>
                    <a:cubicBezTo>
                      <a:pt x="342" y="521"/>
                      <a:pt x="342" y="521"/>
                      <a:pt x="342" y="521"/>
                    </a:cubicBezTo>
                    <a:cubicBezTo>
                      <a:pt x="348" y="520"/>
                      <a:pt x="348" y="520"/>
                      <a:pt x="348" y="520"/>
                    </a:cubicBezTo>
                    <a:cubicBezTo>
                      <a:pt x="355" y="515"/>
                      <a:pt x="355" y="515"/>
                      <a:pt x="355" y="515"/>
                    </a:cubicBezTo>
                    <a:cubicBezTo>
                      <a:pt x="354" y="509"/>
                      <a:pt x="354" y="509"/>
                      <a:pt x="354" y="509"/>
                    </a:cubicBezTo>
                    <a:cubicBezTo>
                      <a:pt x="350" y="509"/>
                      <a:pt x="350" y="509"/>
                      <a:pt x="350" y="509"/>
                    </a:cubicBezTo>
                    <a:cubicBezTo>
                      <a:pt x="346" y="512"/>
                      <a:pt x="346" y="512"/>
                      <a:pt x="346" y="512"/>
                    </a:cubicBezTo>
                    <a:cubicBezTo>
                      <a:pt x="340" y="510"/>
                      <a:pt x="340" y="510"/>
                      <a:pt x="340" y="510"/>
                    </a:cubicBezTo>
                    <a:cubicBezTo>
                      <a:pt x="335" y="513"/>
                      <a:pt x="335" y="513"/>
                      <a:pt x="335" y="513"/>
                    </a:cubicBezTo>
                    <a:cubicBezTo>
                      <a:pt x="331" y="510"/>
                      <a:pt x="331" y="510"/>
                      <a:pt x="331" y="510"/>
                    </a:cubicBezTo>
                    <a:cubicBezTo>
                      <a:pt x="324" y="513"/>
                      <a:pt x="324" y="513"/>
                      <a:pt x="324" y="513"/>
                    </a:cubicBezTo>
                    <a:cubicBezTo>
                      <a:pt x="317" y="512"/>
                      <a:pt x="317" y="512"/>
                      <a:pt x="317" y="512"/>
                    </a:cubicBezTo>
                    <a:cubicBezTo>
                      <a:pt x="317" y="503"/>
                      <a:pt x="317" y="503"/>
                      <a:pt x="317" y="503"/>
                    </a:cubicBezTo>
                    <a:cubicBezTo>
                      <a:pt x="318" y="501"/>
                      <a:pt x="318" y="501"/>
                      <a:pt x="318" y="501"/>
                    </a:cubicBezTo>
                    <a:cubicBezTo>
                      <a:pt x="318" y="494"/>
                      <a:pt x="318" y="494"/>
                      <a:pt x="318" y="494"/>
                    </a:cubicBezTo>
                    <a:cubicBezTo>
                      <a:pt x="322" y="480"/>
                      <a:pt x="322" y="480"/>
                      <a:pt x="322" y="480"/>
                    </a:cubicBezTo>
                    <a:cubicBezTo>
                      <a:pt x="315" y="472"/>
                      <a:pt x="315" y="472"/>
                      <a:pt x="315" y="472"/>
                    </a:cubicBezTo>
                    <a:cubicBezTo>
                      <a:pt x="314" y="463"/>
                      <a:pt x="314" y="463"/>
                      <a:pt x="314" y="463"/>
                    </a:cubicBezTo>
                    <a:cubicBezTo>
                      <a:pt x="308" y="459"/>
                      <a:pt x="308" y="459"/>
                      <a:pt x="308" y="459"/>
                    </a:cubicBezTo>
                    <a:cubicBezTo>
                      <a:pt x="307" y="454"/>
                      <a:pt x="307" y="454"/>
                      <a:pt x="307" y="454"/>
                    </a:cubicBezTo>
                    <a:cubicBezTo>
                      <a:pt x="310" y="451"/>
                      <a:pt x="310" y="451"/>
                      <a:pt x="310" y="451"/>
                    </a:cubicBezTo>
                    <a:cubicBezTo>
                      <a:pt x="307" y="447"/>
                      <a:pt x="307" y="447"/>
                      <a:pt x="307" y="447"/>
                    </a:cubicBezTo>
                    <a:cubicBezTo>
                      <a:pt x="307" y="442"/>
                      <a:pt x="307" y="442"/>
                      <a:pt x="307" y="442"/>
                    </a:cubicBezTo>
                    <a:cubicBezTo>
                      <a:pt x="298" y="442"/>
                      <a:pt x="298" y="442"/>
                      <a:pt x="298" y="442"/>
                    </a:cubicBezTo>
                    <a:cubicBezTo>
                      <a:pt x="297" y="438"/>
                      <a:pt x="297" y="438"/>
                      <a:pt x="297" y="438"/>
                    </a:cubicBezTo>
                    <a:cubicBezTo>
                      <a:pt x="304" y="431"/>
                      <a:pt x="304" y="431"/>
                      <a:pt x="304" y="431"/>
                    </a:cubicBezTo>
                    <a:cubicBezTo>
                      <a:pt x="309" y="429"/>
                      <a:pt x="309" y="429"/>
                      <a:pt x="309" y="429"/>
                    </a:cubicBezTo>
                    <a:cubicBezTo>
                      <a:pt x="305" y="400"/>
                      <a:pt x="305" y="400"/>
                      <a:pt x="305" y="400"/>
                    </a:cubicBezTo>
                    <a:cubicBezTo>
                      <a:pt x="301" y="390"/>
                      <a:pt x="301" y="390"/>
                      <a:pt x="301" y="390"/>
                    </a:cubicBezTo>
                    <a:cubicBezTo>
                      <a:pt x="299" y="379"/>
                      <a:pt x="299" y="379"/>
                      <a:pt x="299" y="379"/>
                    </a:cubicBezTo>
                    <a:cubicBezTo>
                      <a:pt x="290" y="367"/>
                      <a:pt x="290" y="367"/>
                      <a:pt x="290" y="367"/>
                    </a:cubicBezTo>
                    <a:cubicBezTo>
                      <a:pt x="291" y="361"/>
                      <a:pt x="291" y="361"/>
                      <a:pt x="291" y="361"/>
                    </a:cubicBezTo>
                    <a:cubicBezTo>
                      <a:pt x="295" y="360"/>
                      <a:pt x="295" y="360"/>
                      <a:pt x="295" y="360"/>
                    </a:cubicBezTo>
                    <a:cubicBezTo>
                      <a:pt x="304" y="347"/>
                      <a:pt x="304" y="347"/>
                      <a:pt x="304" y="347"/>
                    </a:cubicBezTo>
                    <a:cubicBezTo>
                      <a:pt x="311" y="349"/>
                      <a:pt x="311" y="349"/>
                      <a:pt x="311" y="349"/>
                    </a:cubicBezTo>
                    <a:cubicBezTo>
                      <a:pt x="316" y="349"/>
                      <a:pt x="316" y="349"/>
                      <a:pt x="316" y="349"/>
                    </a:cubicBezTo>
                    <a:cubicBezTo>
                      <a:pt x="319" y="340"/>
                      <a:pt x="319" y="340"/>
                      <a:pt x="319" y="340"/>
                    </a:cubicBezTo>
                    <a:cubicBezTo>
                      <a:pt x="315" y="335"/>
                      <a:pt x="315" y="335"/>
                      <a:pt x="315" y="335"/>
                    </a:cubicBezTo>
                    <a:cubicBezTo>
                      <a:pt x="317" y="327"/>
                      <a:pt x="317" y="327"/>
                      <a:pt x="317" y="327"/>
                    </a:cubicBezTo>
                    <a:cubicBezTo>
                      <a:pt x="321" y="327"/>
                      <a:pt x="321" y="327"/>
                      <a:pt x="321" y="327"/>
                    </a:cubicBezTo>
                    <a:cubicBezTo>
                      <a:pt x="321" y="316"/>
                      <a:pt x="321" y="316"/>
                      <a:pt x="321" y="316"/>
                    </a:cubicBezTo>
                    <a:cubicBezTo>
                      <a:pt x="332" y="305"/>
                      <a:pt x="332" y="305"/>
                      <a:pt x="332" y="305"/>
                    </a:cubicBezTo>
                    <a:cubicBezTo>
                      <a:pt x="333" y="300"/>
                      <a:pt x="333" y="300"/>
                      <a:pt x="333" y="300"/>
                    </a:cubicBezTo>
                    <a:cubicBezTo>
                      <a:pt x="336" y="300"/>
                      <a:pt x="336" y="300"/>
                      <a:pt x="336" y="300"/>
                    </a:cubicBezTo>
                    <a:cubicBezTo>
                      <a:pt x="337" y="291"/>
                      <a:pt x="337" y="291"/>
                      <a:pt x="337" y="291"/>
                    </a:cubicBezTo>
                    <a:cubicBezTo>
                      <a:pt x="330" y="293"/>
                      <a:pt x="330" y="293"/>
                      <a:pt x="330" y="293"/>
                    </a:cubicBezTo>
                    <a:cubicBezTo>
                      <a:pt x="327" y="285"/>
                      <a:pt x="327" y="285"/>
                      <a:pt x="327" y="285"/>
                    </a:cubicBezTo>
                    <a:cubicBezTo>
                      <a:pt x="325" y="275"/>
                      <a:pt x="325" y="275"/>
                      <a:pt x="325" y="275"/>
                    </a:cubicBezTo>
                    <a:cubicBezTo>
                      <a:pt x="314" y="265"/>
                      <a:pt x="314" y="265"/>
                      <a:pt x="314" y="265"/>
                    </a:cubicBezTo>
                    <a:cubicBezTo>
                      <a:pt x="313" y="261"/>
                      <a:pt x="313" y="261"/>
                      <a:pt x="313" y="261"/>
                    </a:cubicBezTo>
                    <a:cubicBezTo>
                      <a:pt x="306" y="260"/>
                      <a:pt x="306" y="260"/>
                      <a:pt x="306" y="260"/>
                    </a:cubicBezTo>
                    <a:cubicBezTo>
                      <a:pt x="303" y="254"/>
                      <a:pt x="303" y="254"/>
                      <a:pt x="303" y="254"/>
                    </a:cubicBezTo>
                    <a:cubicBezTo>
                      <a:pt x="304" y="245"/>
                      <a:pt x="304" y="245"/>
                      <a:pt x="304" y="245"/>
                    </a:cubicBezTo>
                    <a:cubicBezTo>
                      <a:pt x="297" y="236"/>
                      <a:pt x="297" y="236"/>
                      <a:pt x="297" y="236"/>
                    </a:cubicBezTo>
                    <a:cubicBezTo>
                      <a:pt x="301" y="229"/>
                      <a:pt x="301" y="229"/>
                      <a:pt x="301" y="229"/>
                    </a:cubicBezTo>
                    <a:cubicBezTo>
                      <a:pt x="296" y="220"/>
                      <a:pt x="296" y="220"/>
                      <a:pt x="296" y="220"/>
                    </a:cubicBezTo>
                    <a:cubicBezTo>
                      <a:pt x="294" y="216"/>
                      <a:pt x="294" y="216"/>
                      <a:pt x="294" y="216"/>
                    </a:cubicBezTo>
                    <a:cubicBezTo>
                      <a:pt x="291" y="218"/>
                      <a:pt x="287" y="217"/>
                      <a:pt x="286" y="219"/>
                    </a:cubicBezTo>
                    <a:cubicBezTo>
                      <a:pt x="285" y="221"/>
                      <a:pt x="285" y="227"/>
                      <a:pt x="288" y="228"/>
                    </a:cubicBezTo>
                    <a:cubicBezTo>
                      <a:pt x="290" y="228"/>
                      <a:pt x="296" y="226"/>
                      <a:pt x="293" y="230"/>
                    </a:cubicBezTo>
                    <a:cubicBezTo>
                      <a:pt x="290" y="233"/>
                      <a:pt x="282" y="240"/>
                      <a:pt x="279" y="241"/>
                    </a:cubicBezTo>
                    <a:cubicBezTo>
                      <a:pt x="276" y="243"/>
                      <a:pt x="273" y="245"/>
                      <a:pt x="269" y="248"/>
                    </a:cubicBezTo>
                    <a:cubicBezTo>
                      <a:pt x="266" y="250"/>
                      <a:pt x="259" y="253"/>
                      <a:pt x="260" y="251"/>
                    </a:cubicBezTo>
                    <a:cubicBezTo>
                      <a:pt x="262" y="249"/>
                      <a:pt x="263" y="248"/>
                      <a:pt x="264" y="245"/>
                    </a:cubicBezTo>
                    <a:cubicBezTo>
                      <a:pt x="265" y="243"/>
                      <a:pt x="267" y="241"/>
                      <a:pt x="269" y="238"/>
                    </a:cubicBezTo>
                    <a:cubicBezTo>
                      <a:pt x="271" y="235"/>
                      <a:pt x="273" y="232"/>
                      <a:pt x="276" y="229"/>
                    </a:cubicBezTo>
                    <a:cubicBezTo>
                      <a:pt x="278" y="226"/>
                      <a:pt x="279" y="223"/>
                      <a:pt x="280" y="221"/>
                    </a:cubicBezTo>
                    <a:cubicBezTo>
                      <a:pt x="281" y="219"/>
                      <a:pt x="283" y="215"/>
                      <a:pt x="284" y="210"/>
                    </a:cubicBezTo>
                    <a:cubicBezTo>
                      <a:pt x="286" y="205"/>
                      <a:pt x="285" y="204"/>
                      <a:pt x="289" y="198"/>
                    </a:cubicBezTo>
                    <a:cubicBezTo>
                      <a:pt x="292" y="193"/>
                      <a:pt x="294" y="195"/>
                      <a:pt x="295" y="191"/>
                    </a:cubicBezTo>
                    <a:cubicBezTo>
                      <a:pt x="297" y="187"/>
                      <a:pt x="296" y="185"/>
                      <a:pt x="300" y="182"/>
                    </a:cubicBezTo>
                    <a:cubicBezTo>
                      <a:pt x="303" y="179"/>
                      <a:pt x="304" y="175"/>
                      <a:pt x="304" y="167"/>
                    </a:cubicBezTo>
                    <a:cubicBezTo>
                      <a:pt x="303" y="159"/>
                      <a:pt x="301" y="162"/>
                      <a:pt x="301" y="158"/>
                    </a:cubicBezTo>
                    <a:cubicBezTo>
                      <a:pt x="300" y="154"/>
                      <a:pt x="299" y="152"/>
                      <a:pt x="298" y="150"/>
                    </a:cubicBezTo>
                    <a:cubicBezTo>
                      <a:pt x="297" y="148"/>
                      <a:pt x="292" y="143"/>
                      <a:pt x="290" y="142"/>
                    </a:cubicBezTo>
                    <a:cubicBezTo>
                      <a:pt x="287" y="142"/>
                      <a:pt x="283" y="140"/>
                      <a:pt x="278" y="135"/>
                    </a:cubicBezTo>
                    <a:cubicBezTo>
                      <a:pt x="273" y="130"/>
                      <a:pt x="271" y="129"/>
                      <a:pt x="268" y="132"/>
                    </a:cubicBezTo>
                    <a:cubicBezTo>
                      <a:pt x="265" y="135"/>
                      <a:pt x="258" y="134"/>
                      <a:pt x="252" y="136"/>
                    </a:cubicBezTo>
                    <a:cubicBezTo>
                      <a:pt x="247" y="137"/>
                      <a:pt x="250" y="140"/>
                      <a:pt x="246" y="145"/>
                    </a:cubicBezTo>
                    <a:cubicBezTo>
                      <a:pt x="242" y="149"/>
                      <a:pt x="236" y="147"/>
                      <a:pt x="238" y="145"/>
                    </a:cubicBezTo>
                    <a:cubicBezTo>
                      <a:pt x="240" y="142"/>
                      <a:pt x="243" y="131"/>
                      <a:pt x="241" y="131"/>
                    </a:cubicBezTo>
                    <a:cubicBezTo>
                      <a:pt x="240" y="130"/>
                      <a:pt x="232" y="129"/>
                      <a:pt x="229" y="130"/>
                    </a:cubicBezTo>
                    <a:cubicBezTo>
                      <a:pt x="227" y="131"/>
                      <a:pt x="219" y="131"/>
                      <a:pt x="224" y="126"/>
                    </a:cubicBezTo>
                    <a:cubicBezTo>
                      <a:pt x="230" y="121"/>
                      <a:pt x="230" y="120"/>
                      <a:pt x="224" y="117"/>
                    </a:cubicBezTo>
                    <a:cubicBezTo>
                      <a:pt x="219" y="113"/>
                      <a:pt x="213" y="113"/>
                      <a:pt x="207" y="118"/>
                    </a:cubicBezTo>
                    <a:cubicBezTo>
                      <a:pt x="201" y="122"/>
                      <a:pt x="201" y="129"/>
                      <a:pt x="196" y="138"/>
                    </a:cubicBezTo>
                    <a:cubicBezTo>
                      <a:pt x="192" y="147"/>
                      <a:pt x="194" y="147"/>
                      <a:pt x="196" y="151"/>
                    </a:cubicBezTo>
                    <a:cubicBezTo>
                      <a:pt x="199" y="155"/>
                      <a:pt x="193" y="156"/>
                      <a:pt x="190" y="157"/>
                    </a:cubicBezTo>
                    <a:cubicBezTo>
                      <a:pt x="187" y="157"/>
                      <a:pt x="183" y="158"/>
                      <a:pt x="183" y="162"/>
                    </a:cubicBezTo>
                    <a:cubicBezTo>
                      <a:pt x="184" y="166"/>
                      <a:pt x="183" y="167"/>
                      <a:pt x="180" y="168"/>
                    </a:cubicBezTo>
                    <a:cubicBezTo>
                      <a:pt x="177" y="169"/>
                      <a:pt x="174" y="174"/>
                      <a:pt x="170" y="177"/>
                    </a:cubicBezTo>
                    <a:cubicBezTo>
                      <a:pt x="167" y="180"/>
                      <a:pt x="161" y="176"/>
                      <a:pt x="159" y="172"/>
                    </a:cubicBezTo>
                    <a:cubicBezTo>
                      <a:pt x="156" y="168"/>
                      <a:pt x="141" y="173"/>
                      <a:pt x="136" y="176"/>
                    </a:cubicBezTo>
                    <a:cubicBezTo>
                      <a:pt x="132" y="180"/>
                      <a:pt x="139" y="184"/>
                      <a:pt x="135" y="185"/>
                    </a:cubicBezTo>
                    <a:cubicBezTo>
                      <a:pt x="131" y="186"/>
                      <a:pt x="123" y="191"/>
                      <a:pt x="118" y="191"/>
                    </a:cubicBezTo>
                    <a:cubicBezTo>
                      <a:pt x="113" y="190"/>
                      <a:pt x="107" y="197"/>
                      <a:pt x="103" y="202"/>
                    </a:cubicBezTo>
                    <a:cubicBezTo>
                      <a:pt x="99" y="207"/>
                      <a:pt x="97" y="203"/>
                      <a:pt x="92" y="203"/>
                    </a:cubicBezTo>
                    <a:cubicBezTo>
                      <a:pt x="86" y="203"/>
                      <a:pt x="91" y="209"/>
                      <a:pt x="91" y="213"/>
                    </a:cubicBezTo>
                    <a:cubicBezTo>
                      <a:pt x="92" y="217"/>
                      <a:pt x="85" y="218"/>
                      <a:pt x="83" y="216"/>
                    </a:cubicBezTo>
                    <a:cubicBezTo>
                      <a:pt x="81" y="214"/>
                      <a:pt x="77" y="219"/>
                      <a:pt x="80" y="222"/>
                    </a:cubicBezTo>
                    <a:cubicBezTo>
                      <a:pt x="84" y="225"/>
                      <a:pt x="85" y="228"/>
                      <a:pt x="81" y="228"/>
                    </a:cubicBezTo>
                    <a:cubicBezTo>
                      <a:pt x="77" y="228"/>
                      <a:pt x="83" y="235"/>
                      <a:pt x="85" y="236"/>
                    </a:cubicBezTo>
                    <a:cubicBezTo>
                      <a:pt x="87" y="236"/>
                      <a:pt x="96" y="244"/>
                      <a:pt x="84" y="245"/>
                    </a:cubicBezTo>
                    <a:cubicBezTo>
                      <a:pt x="71" y="247"/>
                      <a:pt x="68" y="249"/>
                      <a:pt x="63" y="250"/>
                    </a:cubicBezTo>
                    <a:cubicBezTo>
                      <a:pt x="58" y="250"/>
                      <a:pt x="47" y="249"/>
                      <a:pt x="37" y="249"/>
                    </a:cubicBezTo>
                    <a:cubicBezTo>
                      <a:pt x="27" y="248"/>
                      <a:pt x="25" y="257"/>
                      <a:pt x="29" y="265"/>
                    </a:cubicBezTo>
                    <a:cubicBezTo>
                      <a:pt x="34" y="272"/>
                      <a:pt x="27" y="275"/>
                      <a:pt x="29" y="282"/>
                    </a:cubicBezTo>
                    <a:cubicBezTo>
                      <a:pt x="31" y="288"/>
                      <a:pt x="39" y="292"/>
                      <a:pt x="43" y="297"/>
                    </a:cubicBezTo>
                    <a:cubicBezTo>
                      <a:pt x="47" y="301"/>
                      <a:pt x="56" y="311"/>
                      <a:pt x="52" y="316"/>
                    </a:cubicBezTo>
                    <a:cubicBezTo>
                      <a:pt x="49" y="321"/>
                      <a:pt x="47" y="325"/>
                      <a:pt x="48" y="330"/>
                    </a:cubicBezTo>
                    <a:cubicBezTo>
                      <a:pt x="48" y="335"/>
                      <a:pt x="51" y="347"/>
                      <a:pt x="48" y="348"/>
                    </a:cubicBezTo>
                    <a:cubicBezTo>
                      <a:pt x="46" y="350"/>
                      <a:pt x="44" y="361"/>
                      <a:pt x="42" y="357"/>
                    </a:cubicBezTo>
                    <a:cubicBezTo>
                      <a:pt x="40" y="353"/>
                      <a:pt x="43" y="348"/>
                      <a:pt x="44" y="339"/>
                    </a:cubicBezTo>
                    <a:cubicBezTo>
                      <a:pt x="46" y="330"/>
                      <a:pt x="42" y="335"/>
                      <a:pt x="40" y="332"/>
                    </a:cubicBezTo>
                    <a:cubicBezTo>
                      <a:pt x="39" y="330"/>
                      <a:pt x="40" y="327"/>
                      <a:pt x="45" y="320"/>
                    </a:cubicBezTo>
                    <a:cubicBezTo>
                      <a:pt x="49" y="313"/>
                      <a:pt x="49" y="312"/>
                      <a:pt x="47" y="309"/>
                    </a:cubicBezTo>
                    <a:cubicBezTo>
                      <a:pt x="44" y="305"/>
                      <a:pt x="35" y="309"/>
                      <a:pt x="32" y="306"/>
                    </a:cubicBezTo>
                    <a:cubicBezTo>
                      <a:pt x="28" y="303"/>
                      <a:pt x="24" y="296"/>
                      <a:pt x="21" y="289"/>
                    </a:cubicBezTo>
                    <a:cubicBezTo>
                      <a:pt x="19" y="285"/>
                      <a:pt x="12" y="284"/>
                      <a:pt x="6" y="285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15" y="298"/>
                      <a:pt x="15" y="298"/>
                      <a:pt x="15" y="298"/>
                    </a:cubicBezTo>
                    <a:cubicBezTo>
                      <a:pt x="22" y="304"/>
                      <a:pt x="22" y="304"/>
                      <a:pt x="22" y="304"/>
                    </a:cubicBezTo>
                    <a:cubicBezTo>
                      <a:pt x="19" y="312"/>
                      <a:pt x="19" y="312"/>
                      <a:pt x="19" y="312"/>
                    </a:cubicBezTo>
                    <a:cubicBezTo>
                      <a:pt x="15" y="311"/>
                      <a:pt x="15" y="311"/>
                      <a:pt x="15" y="311"/>
                    </a:cubicBezTo>
                    <a:cubicBezTo>
                      <a:pt x="9" y="319"/>
                      <a:pt x="9" y="319"/>
                      <a:pt x="9" y="319"/>
                    </a:cubicBezTo>
                    <a:cubicBezTo>
                      <a:pt x="13" y="324"/>
                      <a:pt x="13" y="324"/>
                      <a:pt x="13" y="324"/>
                    </a:cubicBezTo>
                    <a:cubicBezTo>
                      <a:pt x="21" y="329"/>
                      <a:pt x="21" y="329"/>
                      <a:pt x="21" y="329"/>
                    </a:cubicBezTo>
                    <a:cubicBezTo>
                      <a:pt x="21" y="348"/>
                      <a:pt x="21" y="348"/>
                      <a:pt x="21" y="348"/>
                    </a:cubicBezTo>
                    <a:cubicBezTo>
                      <a:pt x="14" y="349"/>
                      <a:pt x="14" y="349"/>
                      <a:pt x="14" y="349"/>
                    </a:cubicBezTo>
                    <a:cubicBezTo>
                      <a:pt x="0" y="364"/>
                      <a:pt x="0" y="364"/>
                      <a:pt x="0" y="364"/>
                    </a:cubicBezTo>
                    <a:cubicBezTo>
                      <a:pt x="0" y="369"/>
                      <a:pt x="0" y="369"/>
                      <a:pt x="0" y="369"/>
                    </a:cubicBezTo>
                    <a:cubicBezTo>
                      <a:pt x="8" y="380"/>
                      <a:pt x="8" y="380"/>
                      <a:pt x="8" y="380"/>
                    </a:cubicBezTo>
                    <a:cubicBezTo>
                      <a:pt x="14" y="380"/>
                      <a:pt x="14" y="380"/>
                      <a:pt x="14" y="380"/>
                    </a:cubicBezTo>
                    <a:cubicBezTo>
                      <a:pt x="15" y="382"/>
                      <a:pt x="15" y="382"/>
                      <a:pt x="15" y="382"/>
                    </a:cubicBezTo>
                    <a:cubicBezTo>
                      <a:pt x="18" y="387"/>
                      <a:pt x="18" y="387"/>
                      <a:pt x="18" y="387"/>
                    </a:cubicBezTo>
                    <a:cubicBezTo>
                      <a:pt x="21" y="383"/>
                      <a:pt x="21" y="383"/>
                      <a:pt x="21" y="383"/>
                    </a:cubicBezTo>
                    <a:cubicBezTo>
                      <a:pt x="26" y="384"/>
                      <a:pt x="26" y="384"/>
                      <a:pt x="26" y="384"/>
                    </a:cubicBezTo>
                    <a:cubicBezTo>
                      <a:pt x="31" y="381"/>
                      <a:pt x="31" y="381"/>
                      <a:pt x="31" y="381"/>
                    </a:cubicBezTo>
                    <a:cubicBezTo>
                      <a:pt x="31" y="381"/>
                      <a:pt x="31" y="386"/>
                      <a:pt x="31" y="387"/>
                    </a:cubicBezTo>
                    <a:cubicBezTo>
                      <a:pt x="31" y="388"/>
                      <a:pt x="33" y="388"/>
                      <a:pt x="33" y="388"/>
                    </a:cubicBezTo>
                    <a:cubicBezTo>
                      <a:pt x="34" y="393"/>
                      <a:pt x="34" y="393"/>
                      <a:pt x="34" y="393"/>
                    </a:cubicBezTo>
                    <a:cubicBezTo>
                      <a:pt x="37" y="403"/>
                      <a:pt x="37" y="403"/>
                      <a:pt x="37" y="403"/>
                    </a:cubicBezTo>
                    <a:cubicBezTo>
                      <a:pt x="33" y="407"/>
                      <a:pt x="33" y="407"/>
                      <a:pt x="33" y="407"/>
                    </a:cubicBezTo>
                    <a:cubicBezTo>
                      <a:pt x="35" y="416"/>
                      <a:pt x="35" y="416"/>
                      <a:pt x="35" y="416"/>
                    </a:cubicBezTo>
                    <a:cubicBezTo>
                      <a:pt x="29" y="426"/>
                      <a:pt x="29" y="426"/>
                      <a:pt x="29" y="426"/>
                    </a:cubicBezTo>
                    <a:cubicBezTo>
                      <a:pt x="24" y="426"/>
                      <a:pt x="24" y="426"/>
                      <a:pt x="24" y="426"/>
                    </a:cubicBezTo>
                    <a:cubicBezTo>
                      <a:pt x="24" y="434"/>
                      <a:pt x="24" y="434"/>
                      <a:pt x="24" y="434"/>
                    </a:cubicBezTo>
                    <a:cubicBezTo>
                      <a:pt x="30" y="439"/>
                      <a:pt x="30" y="439"/>
                      <a:pt x="30" y="439"/>
                    </a:cubicBezTo>
                    <a:cubicBezTo>
                      <a:pt x="24" y="446"/>
                      <a:pt x="24" y="446"/>
                      <a:pt x="24" y="446"/>
                    </a:cubicBezTo>
                    <a:cubicBezTo>
                      <a:pt x="27" y="449"/>
                      <a:pt x="27" y="449"/>
                      <a:pt x="27" y="449"/>
                    </a:cubicBezTo>
                    <a:cubicBezTo>
                      <a:pt x="28" y="455"/>
                      <a:pt x="28" y="455"/>
                      <a:pt x="28" y="455"/>
                    </a:cubicBezTo>
                    <a:cubicBezTo>
                      <a:pt x="34" y="458"/>
                      <a:pt x="34" y="458"/>
                      <a:pt x="34" y="458"/>
                    </a:cubicBezTo>
                    <a:cubicBezTo>
                      <a:pt x="38" y="463"/>
                      <a:pt x="38" y="463"/>
                      <a:pt x="38" y="463"/>
                    </a:cubicBezTo>
                    <a:cubicBezTo>
                      <a:pt x="33" y="470"/>
                      <a:pt x="33" y="470"/>
                      <a:pt x="33" y="470"/>
                    </a:cubicBezTo>
                    <a:cubicBezTo>
                      <a:pt x="36" y="474"/>
                      <a:pt x="36" y="474"/>
                      <a:pt x="36" y="474"/>
                    </a:cubicBezTo>
                    <a:cubicBezTo>
                      <a:pt x="37" y="482"/>
                      <a:pt x="37" y="482"/>
                      <a:pt x="37" y="482"/>
                    </a:cubicBezTo>
                    <a:cubicBezTo>
                      <a:pt x="32" y="484"/>
                      <a:pt x="32" y="484"/>
                      <a:pt x="32" y="484"/>
                    </a:cubicBezTo>
                    <a:cubicBezTo>
                      <a:pt x="35" y="492"/>
                      <a:pt x="35" y="492"/>
                      <a:pt x="35" y="492"/>
                    </a:cubicBezTo>
                    <a:cubicBezTo>
                      <a:pt x="41" y="491"/>
                      <a:pt x="41" y="491"/>
                      <a:pt x="41" y="491"/>
                    </a:cubicBezTo>
                    <a:cubicBezTo>
                      <a:pt x="47" y="497"/>
                      <a:pt x="47" y="497"/>
                      <a:pt x="47" y="497"/>
                    </a:cubicBezTo>
                    <a:cubicBezTo>
                      <a:pt x="50" y="508"/>
                      <a:pt x="50" y="508"/>
                      <a:pt x="50" y="508"/>
                    </a:cubicBezTo>
                    <a:cubicBezTo>
                      <a:pt x="44" y="514"/>
                      <a:pt x="44" y="514"/>
                      <a:pt x="44" y="514"/>
                    </a:cubicBezTo>
                    <a:cubicBezTo>
                      <a:pt x="47" y="520"/>
                      <a:pt x="47" y="520"/>
                      <a:pt x="47" y="520"/>
                    </a:cubicBezTo>
                    <a:cubicBezTo>
                      <a:pt x="53" y="520"/>
                      <a:pt x="53" y="520"/>
                      <a:pt x="53" y="520"/>
                    </a:cubicBezTo>
                    <a:cubicBezTo>
                      <a:pt x="59" y="525"/>
                      <a:pt x="59" y="525"/>
                      <a:pt x="59" y="525"/>
                    </a:cubicBezTo>
                    <a:cubicBezTo>
                      <a:pt x="63" y="521"/>
                      <a:pt x="63" y="521"/>
                      <a:pt x="63" y="521"/>
                    </a:cubicBezTo>
                    <a:cubicBezTo>
                      <a:pt x="63" y="536"/>
                      <a:pt x="63" y="536"/>
                      <a:pt x="63" y="536"/>
                    </a:cubicBezTo>
                    <a:cubicBezTo>
                      <a:pt x="66" y="542"/>
                      <a:pt x="66" y="542"/>
                      <a:pt x="66" y="542"/>
                    </a:cubicBezTo>
                    <a:cubicBezTo>
                      <a:pt x="57" y="550"/>
                      <a:pt x="57" y="550"/>
                      <a:pt x="57" y="550"/>
                    </a:cubicBezTo>
                    <a:cubicBezTo>
                      <a:pt x="51" y="559"/>
                      <a:pt x="51" y="559"/>
                      <a:pt x="51" y="559"/>
                    </a:cubicBezTo>
                    <a:cubicBezTo>
                      <a:pt x="57" y="566"/>
                      <a:pt x="57" y="566"/>
                      <a:pt x="57" y="566"/>
                    </a:cubicBezTo>
                    <a:cubicBezTo>
                      <a:pt x="58" y="575"/>
                      <a:pt x="58" y="575"/>
                      <a:pt x="58" y="575"/>
                    </a:cubicBezTo>
                    <a:cubicBezTo>
                      <a:pt x="52" y="579"/>
                      <a:pt x="52" y="579"/>
                      <a:pt x="52" y="579"/>
                    </a:cubicBezTo>
                    <a:cubicBezTo>
                      <a:pt x="51" y="587"/>
                      <a:pt x="51" y="587"/>
                      <a:pt x="51" y="587"/>
                    </a:cubicBezTo>
                    <a:cubicBezTo>
                      <a:pt x="41" y="597"/>
                      <a:pt x="41" y="597"/>
                      <a:pt x="41" y="597"/>
                    </a:cubicBezTo>
                    <a:cubicBezTo>
                      <a:pt x="41" y="608"/>
                      <a:pt x="41" y="608"/>
                      <a:pt x="41" y="608"/>
                    </a:cubicBezTo>
                    <a:cubicBezTo>
                      <a:pt x="58" y="619"/>
                      <a:pt x="58" y="619"/>
                      <a:pt x="58" y="619"/>
                    </a:cubicBezTo>
                    <a:cubicBezTo>
                      <a:pt x="51" y="629"/>
                      <a:pt x="51" y="629"/>
                      <a:pt x="51" y="629"/>
                    </a:cubicBezTo>
                    <a:cubicBezTo>
                      <a:pt x="44" y="631"/>
                      <a:pt x="44" y="631"/>
                      <a:pt x="44" y="631"/>
                    </a:cubicBezTo>
                    <a:cubicBezTo>
                      <a:pt x="34" y="639"/>
                      <a:pt x="34" y="639"/>
                      <a:pt x="34" y="639"/>
                    </a:cubicBezTo>
                    <a:cubicBezTo>
                      <a:pt x="41" y="654"/>
                      <a:pt x="41" y="654"/>
                      <a:pt x="41" y="654"/>
                    </a:cubicBezTo>
                    <a:cubicBezTo>
                      <a:pt x="35" y="660"/>
                      <a:pt x="35" y="660"/>
                      <a:pt x="35" y="660"/>
                    </a:cubicBezTo>
                    <a:cubicBezTo>
                      <a:pt x="38" y="667"/>
                      <a:pt x="38" y="667"/>
                      <a:pt x="38" y="667"/>
                    </a:cubicBezTo>
                    <a:cubicBezTo>
                      <a:pt x="45" y="669"/>
                      <a:pt x="45" y="669"/>
                      <a:pt x="45" y="669"/>
                    </a:cubicBezTo>
                    <a:cubicBezTo>
                      <a:pt x="50" y="667"/>
                      <a:pt x="50" y="667"/>
                      <a:pt x="50" y="667"/>
                    </a:cubicBezTo>
                    <a:cubicBezTo>
                      <a:pt x="71" y="666"/>
                      <a:pt x="71" y="666"/>
                      <a:pt x="71" y="666"/>
                    </a:cubicBezTo>
                    <a:cubicBezTo>
                      <a:pt x="83" y="681"/>
                      <a:pt x="83" y="681"/>
                      <a:pt x="83" y="681"/>
                    </a:cubicBezTo>
                    <a:cubicBezTo>
                      <a:pt x="84" y="689"/>
                      <a:pt x="84" y="689"/>
                      <a:pt x="84" y="689"/>
                    </a:cubicBezTo>
                    <a:cubicBezTo>
                      <a:pt x="94" y="689"/>
                      <a:pt x="94" y="689"/>
                      <a:pt x="94" y="689"/>
                    </a:cubicBezTo>
                    <a:cubicBezTo>
                      <a:pt x="98" y="693"/>
                      <a:pt x="98" y="693"/>
                      <a:pt x="98" y="693"/>
                    </a:cubicBezTo>
                    <a:cubicBezTo>
                      <a:pt x="85" y="710"/>
                      <a:pt x="85" y="710"/>
                      <a:pt x="85" y="710"/>
                    </a:cubicBezTo>
                    <a:cubicBezTo>
                      <a:pt x="88" y="721"/>
                      <a:pt x="88" y="721"/>
                      <a:pt x="88" y="721"/>
                    </a:cubicBezTo>
                    <a:cubicBezTo>
                      <a:pt x="90" y="726"/>
                      <a:pt x="90" y="726"/>
                      <a:pt x="90" y="726"/>
                    </a:cubicBezTo>
                    <a:cubicBezTo>
                      <a:pt x="99" y="726"/>
                      <a:pt x="99" y="726"/>
                      <a:pt x="99" y="726"/>
                    </a:cubicBezTo>
                    <a:cubicBezTo>
                      <a:pt x="105" y="730"/>
                      <a:pt x="105" y="730"/>
                      <a:pt x="105" y="730"/>
                    </a:cubicBezTo>
                    <a:cubicBezTo>
                      <a:pt x="107" y="737"/>
                      <a:pt x="107" y="737"/>
                      <a:pt x="107" y="737"/>
                    </a:cubicBezTo>
                    <a:cubicBezTo>
                      <a:pt x="100" y="739"/>
                      <a:pt x="100" y="739"/>
                      <a:pt x="100" y="739"/>
                    </a:cubicBezTo>
                    <a:cubicBezTo>
                      <a:pt x="95" y="747"/>
                      <a:pt x="95" y="747"/>
                      <a:pt x="95" y="747"/>
                    </a:cubicBezTo>
                    <a:cubicBezTo>
                      <a:pt x="93" y="758"/>
                      <a:pt x="93" y="758"/>
                      <a:pt x="93" y="758"/>
                    </a:cubicBezTo>
                    <a:close/>
                    <a:moveTo>
                      <a:pt x="188" y="63"/>
                    </a:moveTo>
                    <a:cubicBezTo>
                      <a:pt x="184" y="67"/>
                      <a:pt x="185" y="71"/>
                      <a:pt x="185" y="74"/>
                    </a:cubicBezTo>
                    <a:cubicBezTo>
                      <a:pt x="185" y="76"/>
                      <a:pt x="184" y="86"/>
                      <a:pt x="182" y="91"/>
                    </a:cubicBezTo>
                    <a:cubicBezTo>
                      <a:pt x="180" y="97"/>
                      <a:pt x="179" y="105"/>
                      <a:pt x="179" y="109"/>
                    </a:cubicBezTo>
                    <a:cubicBezTo>
                      <a:pt x="179" y="112"/>
                      <a:pt x="186" y="111"/>
                      <a:pt x="190" y="106"/>
                    </a:cubicBezTo>
                    <a:cubicBezTo>
                      <a:pt x="194" y="101"/>
                      <a:pt x="198" y="100"/>
                      <a:pt x="203" y="100"/>
                    </a:cubicBezTo>
                    <a:cubicBezTo>
                      <a:pt x="207" y="100"/>
                      <a:pt x="216" y="90"/>
                      <a:pt x="216" y="87"/>
                    </a:cubicBezTo>
                    <a:cubicBezTo>
                      <a:pt x="217" y="83"/>
                      <a:pt x="209" y="73"/>
                      <a:pt x="206" y="70"/>
                    </a:cubicBezTo>
                    <a:cubicBezTo>
                      <a:pt x="203" y="66"/>
                      <a:pt x="199" y="68"/>
                      <a:pt x="198" y="68"/>
                    </a:cubicBezTo>
                    <a:cubicBezTo>
                      <a:pt x="198" y="69"/>
                      <a:pt x="196" y="69"/>
                      <a:pt x="196" y="66"/>
                    </a:cubicBezTo>
                    <a:cubicBezTo>
                      <a:pt x="195" y="63"/>
                      <a:pt x="193" y="62"/>
                      <a:pt x="191" y="62"/>
                    </a:cubicBezTo>
                    <a:cubicBezTo>
                      <a:pt x="189" y="61"/>
                      <a:pt x="188" y="63"/>
                      <a:pt x="188" y="63"/>
                    </a:cubicBezTo>
                    <a:close/>
                    <a:moveTo>
                      <a:pt x="138" y="50"/>
                    </a:moveTo>
                    <a:cubicBezTo>
                      <a:pt x="136" y="51"/>
                      <a:pt x="135" y="58"/>
                      <a:pt x="132" y="57"/>
                    </a:cubicBezTo>
                    <a:cubicBezTo>
                      <a:pt x="130" y="56"/>
                      <a:pt x="122" y="53"/>
                      <a:pt x="120" y="51"/>
                    </a:cubicBezTo>
                    <a:cubicBezTo>
                      <a:pt x="118" y="49"/>
                      <a:pt x="120" y="44"/>
                      <a:pt x="124" y="45"/>
                    </a:cubicBezTo>
                    <a:cubicBezTo>
                      <a:pt x="128" y="45"/>
                      <a:pt x="133" y="45"/>
                      <a:pt x="128" y="39"/>
                    </a:cubicBezTo>
                    <a:cubicBezTo>
                      <a:pt x="124" y="34"/>
                      <a:pt x="123" y="35"/>
                      <a:pt x="128" y="29"/>
                    </a:cubicBezTo>
                    <a:cubicBezTo>
                      <a:pt x="132" y="24"/>
                      <a:pt x="131" y="20"/>
                      <a:pt x="130" y="16"/>
                    </a:cubicBezTo>
                    <a:cubicBezTo>
                      <a:pt x="130" y="12"/>
                      <a:pt x="141" y="12"/>
                      <a:pt x="141" y="9"/>
                    </a:cubicBezTo>
                    <a:cubicBezTo>
                      <a:pt x="142" y="5"/>
                      <a:pt x="143" y="0"/>
                      <a:pt x="148" y="7"/>
                    </a:cubicBezTo>
                    <a:cubicBezTo>
                      <a:pt x="152" y="13"/>
                      <a:pt x="154" y="16"/>
                      <a:pt x="157" y="17"/>
                    </a:cubicBezTo>
                    <a:cubicBezTo>
                      <a:pt x="160" y="18"/>
                      <a:pt x="156" y="21"/>
                      <a:pt x="155" y="24"/>
                    </a:cubicBezTo>
                    <a:cubicBezTo>
                      <a:pt x="154" y="27"/>
                      <a:pt x="157" y="33"/>
                      <a:pt x="156" y="34"/>
                    </a:cubicBezTo>
                    <a:cubicBezTo>
                      <a:pt x="156" y="36"/>
                      <a:pt x="146" y="39"/>
                      <a:pt x="145" y="40"/>
                    </a:cubicBezTo>
                    <a:cubicBezTo>
                      <a:pt x="145" y="41"/>
                      <a:pt x="153" y="41"/>
                      <a:pt x="156" y="39"/>
                    </a:cubicBezTo>
                    <a:cubicBezTo>
                      <a:pt x="160" y="37"/>
                      <a:pt x="160" y="38"/>
                      <a:pt x="160" y="42"/>
                    </a:cubicBezTo>
                    <a:cubicBezTo>
                      <a:pt x="160" y="45"/>
                      <a:pt x="166" y="48"/>
                      <a:pt x="167" y="45"/>
                    </a:cubicBezTo>
                    <a:cubicBezTo>
                      <a:pt x="167" y="42"/>
                      <a:pt x="173" y="44"/>
                      <a:pt x="175" y="50"/>
                    </a:cubicBezTo>
                    <a:cubicBezTo>
                      <a:pt x="177" y="57"/>
                      <a:pt x="175" y="63"/>
                      <a:pt x="175" y="66"/>
                    </a:cubicBezTo>
                    <a:cubicBezTo>
                      <a:pt x="175" y="69"/>
                      <a:pt x="178" y="72"/>
                      <a:pt x="178" y="76"/>
                    </a:cubicBezTo>
                    <a:cubicBezTo>
                      <a:pt x="178" y="80"/>
                      <a:pt x="170" y="84"/>
                      <a:pt x="166" y="85"/>
                    </a:cubicBezTo>
                    <a:cubicBezTo>
                      <a:pt x="163" y="85"/>
                      <a:pt x="153" y="75"/>
                      <a:pt x="148" y="76"/>
                    </a:cubicBezTo>
                    <a:cubicBezTo>
                      <a:pt x="143" y="77"/>
                      <a:pt x="142" y="71"/>
                      <a:pt x="140" y="68"/>
                    </a:cubicBezTo>
                    <a:cubicBezTo>
                      <a:pt x="138" y="64"/>
                      <a:pt x="136" y="66"/>
                      <a:pt x="136" y="61"/>
                    </a:cubicBezTo>
                    <a:cubicBezTo>
                      <a:pt x="137" y="57"/>
                      <a:pt x="141" y="54"/>
                      <a:pt x="141" y="52"/>
                    </a:cubicBezTo>
                    <a:cubicBezTo>
                      <a:pt x="140" y="50"/>
                      <a:pt x="138" y="50"/>
                      <a:pt x="138" y="5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72" name="Краснодарский край">
                <a:extLst>
                  <a:ext uri="{FF2B5EF4-FFF2-40B4-BE49-F238E27FC236}">
                    <a16:creationId xmlns:a16="http://schemas.microsoft.com/office/drawing/2014/main" id="{3DA65BD5-2CC9-37D7-D12A-F3FAA413303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362781" y="4935277"/>
                <a:ext cx="475059" cy="526066"/>
              </a:xfrm>
              <a:custGeom>
                <a:avLst/>
                <a:gdLst>
                  <a:gd name="T0" fmla="*/ 88 w 89"/>
                  <a:gd name="T1" fmla="*/ 67 h 111"/>
                  <a:gd name="T2" fmla="*/ 80 w 89"/>
                  <a:gd name="T3" fmla="*/ 70 h 111"/>
                  <a:gd name="T4" fmla="*/ 71 w 89"/>
                  <a:gd name="T5" fmla="*/ 68 h 111"/>
                  <a:gd name="T6" fmla="*/ 70 w 89"/>
                  <a:gd name="T7" fmla="*/ 75 h 111"/>
                  <a:gd name="T8" fmla="*/ 72 w 89"/>
                  <a:gd name="T9" fmla="*/ 81 h 111"/>
                  <a:gd name="T10" fmla="*/ 72 w 89"/>
                  <a:gd name="T11" fmla="*/ 86 h 111"/>
                  <a:gd name="T12" fmla="*/ 74 w 89"/>
                  <a:gd name="T13" fmla="*/ 92 h 111"/>
                  <a:gd name="T14" fmla="*/ 65 w 89"/>
                  <a:gd name="T15" fmla="*/ 97 h 111"/>
                  <a:gd name="T16" fmla="*/ 64 w 89"/>
                  <a:gd name="T17" fmla="*/ 106 h 111"/>
                  <a:gd name="T18" fmla="*/ 59 w 89"/>
                  <a:gd name="T19" fmla="*/ 111 h 111"/>
                  <a:gd name="T20" fmla="*/ 51 w 89"/>
                  <a:gd name="T21" fmla="*/ 109 h 111"/>
                  <a:gd name="T22" fmla="*/ 46 w 89"/>
                  <a:gd name="T23" fmla="*/ 103 h 111"/>
                  <a:gd name="T24" fmla="*/ 39 w 89"/>
                  <a:gd name="T25" fmla="*/ 107 h 111"/>
                  <a:gd name="T26" fmla="*/ 33 w 89"/>
                  <a:gd name="T27" fmla="*/ 110 h 111"/>
                  <a:gd name="T28" fmla="*/ 31 w 89"/>
                  <a:gd name="T29" fmla="*/ 111 h 111"/>
                  <a:gd name="T30" fmla="*/ 22 w 89"/>
                  <a:gd name="T31" fmla="*/ 103 h 111"/>
                  <a:gd name="T32" fmla="*/ 18 w 89"/>
                  <a:gd name="T33" fmla="*/ 104 h 111"/>
                  <a:gd name="T34" fmla="*/ 18 w 89"/>
                  <a:gd name="T35" fmla="*/ 98 h 111"/>
                  <a:gd name="T36" fmla="*/ 17 w 89"/>
                  <a:gd name="T37" fmla="*/ 74 h 111"/>
                  <a:gd name="T38" fmla="*/ 8 w 89"/>
                  <a:gd name="T39" fmla="*/ 55 h 111"/>
                  <a:gd name="T40" fmla="*/ 7 w 89"/>
                  <a:gd name="T41" fmla="*/ 42 h 111"/>
                  <a:gd name="T42" fmla="*/ 2 w 89"/>
                  <a:gd name="T43" fmla="*/ 32 h 111"/>
                  <a:gd name="T44" fmla="*/ 3 w 89"/>
                  <a:gd name="T45" fmla="*/ 22 h 111"/>
                  <a:gd name="T46" fmla="*/ 6 w 89"/>
                  <a:gd name="T47" fmla="*/ 14 h 111"/>
                  <a:gd name="T48" fmla="*/ 13 w 89"/>
                  <a:gd name="T49" fmla="*/ 21 h 111"/>
                  <a:gd name="T50" fmla="*/ 21 w 89"/>
                  <a:gd name="T51" fmla="*/ 25 h 111"/>
                  <a:gd name="T52" fmla="*/ 26 w 89"/>
                  <a:gd name="T53" fmla="*/ 19 h 111"/>
                  <a:gd name="T54" fmla="*/ 38 w 89"/>
                  <a:gd name="T55" fmla="*/ 18 h 111"/>
                  <a:gd name="T56" fmla="*/ 47 w 89"/>
                  <a:gd name="T57" fmla="*/ 18 h 111"/>
                  <a:gd name="T58" fmla="*/ 43 w 89"/>
                  <a:gd name="T59" fmla="*/ 4 h 111"/>
                  <a:gd name="T60" fmla="*/ 54 w 89"/>
                  <a:gd name="T61" fmla="*/ 5 h 111"/>
                  <a:gd name="T62" fmla="*/ 61 w 89"/>
                  <a:gd name="T63" fmla="*/ 3 h 111"/>
                  <a:gd name="T64" fmla="*/ 61 w 89"/>
                  <a:gd name="T65" fmla="*/ 3 h 111"/>
                  <a:gd name="T66" fmla="*/ 64 w 89"/>
                  <a:gd name="T67" fmla="*/ 20 h 111"/>
                  <a:gd name="T68" fmla="*/ 72 w 89"/>
                  <a:gd name="T69" fmla="*/ 21 h 111"/>
                  <a:gd name="T70" fmla="*/ 82 w 89"/>
                  <a:gd name="T71" fmla="*/ 31 h 111"/>
                  <a:gd name="T72" fmla="*/ 80 w 89"/>
                  <a:gd name="T73" fmla="*/ 35 h 111"/>
                  <a:gd name="T74" fmla="*/ 78 w 89"/>
                  <a:gd name="T75" fmla="*/ 43 h 111"/>
                  <a:gd name="T76" fmla="*/ 89 w 89"/>
                  <a:gd name="T77" fmla="*/ 55 h 111"/>
                  <a:gd name="T78" fmla="*/ 88 w 89"/>
                  <a:gd name="T79" fmla="*/ 67 h 111"/>
                  <a:gd name="T80" fmla="*/ 28 w 89"/>
                  <a:gd name="T81" fmla="*/ 53 h 111"/>
                  <a:gd name="T82" fmla="*/ 29 w 89"/>
                  <a:gd name="T83" fmla="*/ 62 h 111"/>
                  <a:gd name="T84" fmla="*/ 36 w 89"/>
                  <a:gd name="T85" fmla="*/ 67 h 111"/>
                  <a:gd name="T86" fmla="*/ 44 w 89"/>
                  <a:gd name="T87" fmla="*/ 71 h 111"/>
                  <a:gd name="T88" fmla="*/ 38 w 89"/>
                  <a:gd name="T89" fmla="*/ 76 h 111"/>
                  <a:gd name="T90" fmla="*/ 36 w 89"/>
                  <a:gd name="T91" fmla="*/ 84 h 111"/>
                  <a:gd name="T92" fmla="*/ 34 w 89"/>
                  <a:gd name="T93" fmla="*/ 90 h 111"/>
                  <a:gd name="T94" fmla="*/ 24 w 89"/>
                  <a:gd name="T95" fmla="*/ 91 h 111"/>
                  <a:gd name="T96" fmla="*/ 30 w 89"/>
                  <a:gd name="T97" fmla="*/ 101 h 111"/>
                  <a:gd name="T98" fmla="*/ 39 w 89"/>
                  <a:gd name="T99" fmla="*/ 94 h 111"/>
                  <a:gd name="T100" fmla="*/ 50 w 89"/>
                  <a:gd name="T101" fmla="*/ 85 h 111"/>
                  <a:gd name="T102" fmla="*/ 54 w 89"/>
                  <a:gd name="T103" fmla="*/ 79 h 111"/>
                  <a:gd name="T104" fmla="*/ 50 w 89"/>
                  <a:gd name="T105" fmla="*/ 67 h 111"/>
                  <a:gd name="T106" fmla="*/ 43 w 89"/>
                  <a:gd name="T107" fmla="*/ 60 h 111"/>
                  <a:gd name="T108" fmla="*/ 34 w 89"/>
                  <a:gd name="T109" fmla="*/ 55 h 111"/>
                  <a:gd name="T110" fmla="*/ 28 w 89"/>
                  <a:gd name="T111" fmla="*/ 5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9" h="111">
                    <a:moveTo>
                      <a:pt x="88" y="67"/>
                    </a:moveTo>
                    <a:cubicBezTo>
                      <a:pt x="85" y="68"/>
                      <a:pt x="82" y="71"/>
                      <a:pt x="80" y="70"/>
                    </a:cubicBezTo>
                    <a:cubicBezTo>
                      <a:pt x="77" y="69"/>
                      <a:pt x="74" y="65"/>
                      <a:pt x="71" y="68"/>
                    </a:cubicBezTo>
                    <a:cubicBezTo>
                      <a:pt x="68" y="71"/>
                      <a:pt x="72" y="74"/>
                      <a:pt x="70" y="75"/>
                    </a:cubicBezTo>
                    <a:cubicBezTo>
                      <a:pt x="68" y="77"/>
                      <a:pt x="71" y="80"/>
                      <a:pt x="72" y="81"/>
                    </a:cubicBezTo>
                    <a:cubicBezTo>
                      <a:pt x="73" y="82"/>
                      <a:pt x="73" y="85"/>
                      <a:pt x="72" y="86"/>
                    </a:cubicBezTo>
                    <a:cubicBezTo>
                      <a:pt x="71" y="88"/>
                      <a:pt x="75" y="91"/>
                      <a:pt x="74" y="92"/>
                    </a:cubicBezTo>
                    <a:cubicBezTo>
                      <a:pt x="73" y="93"/>
                      <a:pt x="65" y="97"/>
                      <a:pt x="65" y="97"/>
                    </a:cubicBezTo>
                    <a:cubicBezTo>
                      <a:pt x="65" y="97"/>
                      <a:pt x="66" y="104"/>
                      <a:pt x="64" y="106"/>
                    </a:cubicBezTo>
                    <a:cubicBezTo>
                      <a:pt x="63" y="109"/>
                      <a:pt x="60" y="111"/>
                      <a:pt x="59" y="111"/>
                    </a:cubicBezTo>
                    <a:cubicBezTo>
                      <a:pt x="57" y="111"/>
                      <a:pt x="52" y="111"/>
                      <a:pt x="51" y="109"/>
                    </a:cubicBezTo>
                    <a:cubicBezTo>
                      <a:pt x="50" y="108"/>
                      <a:pt x="48" y="103"/>
                      <a:pt x="46" y="103"/>
                    </a:cubicBezTo>
                    <a:cubicBezTo>
                      <a:pt x="44" y="104"/>
                      <a:pt x="40" y="106"/>
                      <a:pt x="39" y="107"/>
                    </a:cubicBezTo>
                    <a:cubicBezTo>
                      <a:pt x="38" y="107"/>
                      <a:pt x="34" y="108"/>
                      <a:pt x="33" y="110"/>
                    </a:cubicBezTo>
                    <a:cubicBezTo>
                      <a:pt x="32" y="110"/>
                      <a:pt x="32" y="111"/>
                      <a:pt x="31" y="111"/>
                    </a:cubicBezTo>
                    <a:cubicBezTo>
                      <a:pt x="28" y="108"/>
                      <a:pt x="24" y="105"/>
                      <a:pt x="22" y="103"/>
                    </a:cubicBezTo>
                    <a:cubicBezTo>
                      <a:pt x="22" y="102"/>
                      <a:pt x="20" y="103"/>
                      <a:pt x="18" y="104"/>
                    </a:cubicBezTo>
                    <a:cubicBezTo>
                      <a:pt x="18" y="102"/>
                      <a:pt x="18" y="100"/>
                      <a:pt x="18" y="98"/>
                    </a:cubicBezTo>
                    <a:cubicBezTo>
                      <a:pt x="18" y="93"/>
                      <a:pt x="18" y="80"/>
                      <a:pt x="17" y="74"/>
                    </a:cubicBezTo>
                    <a:cubicBezTo>
                      <a:pt x="17" y="69"/>
                      <a:pt x="9" y="58"/>
                      <a:pt x="8" y="55"/>
                    </a:cubicBezTo>
                    <a:cubicBezTo>
                      <a:pt x="8" y="51"/>
                      <a:pt x="11" y="46"/>
                      <a:pt x="7" y="42"/>
                    </a:cubicBezTo>
                    <a:cubicBezTo>
                      <a:pt x="4" y="39"/>
                      <a:pt x="0" y="36"/>
                      <a:pt x="2" y="32"/>
                    </a:cubicBezTo>
                    <a:cubicBezTo>
                      <a:pt x="4" y="28"/>
                      <a:pt x="6" y="25"/>
                      <a:pt x="3" y="22"/>
                    </a:cubicBezTo>
                    <a:cubicBezTo>
                      <a:pt x="0" y="19"/>
                      <a:pt x="4" y="14"/>
                      <a:pt x="6" y="14"/>
                    </a:cubicBezTo>
                    <a:cubicBezTo>
                      <a:pt x="9" y="14"/>
                      <a:pt x="12" y="17"/>
                      <a:pt x="13" y="21"/>
                    </a:cubicBezTo>
                    <a:cubicBezTo>
                      <a:pt x="14" y="26"/>
                      <a:pt x="21" y="29"/>
                      <a:pt x="21" y="25"/>
                    </a:cubicBezTo>
                    <a:cubicBezTo>
                      <a:pt x="22" y="21"/>
                      <a:pt x="22" y="19"/>
                      <a:pt x="26" y="19"/>
                    </a:cubicBezTo>
                    <a:cubicBezTo>
                      <a:pt x="30" y="19"/>
                      <a:pt x="35" y="20"/>
                      <a:pt x="38" y="18"/>
                    </a:cubicBezTo>
                    <a:cubicBezTo>
                      <a:pt x="41" y="16"/>
                      <a:pt x="48" y="25"/>
                      <a:pt x="47" y="18"/>
                    </a:cubicBezTo>
                    <a:cubicBezTo>
                      <a:pt x="45" y="11"/>
                      <a:pt x="41" y="7"/>
                      <a:pt x="43" y="4"/>
                    </a:cubicBezTo>
                    <a:cubicBezTo>
                      <a:pt x="46" y="1"/>
                      <a:pt x="54" y="0"/>
                      <a:pt x="54" y="5"/>
                    </a:cubicBezTo>
                    <a:cubicBezTo>
                      <a:pt x="55" y="9"/>
                      <a:pt x="59" y="4"/>
                      <a:pt x="61" y="3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2" y="8"/>
                      <a:pt x="64" y="19"/>
                      <a:pt x="64" y="20"/>
                    </a:cubicBezTo>
                    <a:cubicBezTo>
                      <a:pt x="65" y="22"/>
                      <a:pt x="70" y="22"/>
                      <a:pt x="72" y="21"/>
                    </a:cubicBezTo>
                    <a:cubicBezTo>
                      <a:pt x="75" y="20"/>
                      <a:pt x="82" y="31"/>
                      <a:pt x="82" y="31"/>
                    </a:cubicBezTo>
                    <a:cubicBezTo>
                      <a:pt x="82" y="31"/>
                      <a:pt x="80" y="34"/>
                      <a:pt x="80" y="35"/>
                    </a:cubicBezTo>
                    <a:cubicBezTo>
                      <a:pt x="80" y="36"/>
                      <a:pt x="80" y="43"/>
                      <a:pt x="78" y="43"/>
                    </a:cubicBezTo>
                    <a:cubicBezTo>
                      <a:pt x="77" y="43"/>
                      <a:pt x="89" y="55"/>
                      <a:pt x="89" y="55"/>
                    </a:cubicBezTo>
                    <a:cubicBezTo>
                      <a:pt x="88" y="67"/>
                      <a:pt x="88" y="67"/>
                      <a:pt x="88" y="67"/>
                    </a:cubicBezTo>
                    <a:close/>
                    <a:moveTo>
                      <a:pt x="28" y="53"/>
                    </a:moveTo>
                    <a:cubicBezTo>
                      <a:pt x="27" y="59"/>
                      <a:pt x="28" y="60"/>
                      <a:pt x="29" y="62"/>
                    </a:cubicBezTo>
                    <a:cubicBezTo>
                      <a:pt x="30" y="65"/>
                      <a:pt x="32" y="66"/>
                      <a:pt x="36" y="67"/>
                    </a:cubicBezTo>
                    <a:cubicBezTo>
                      <a:pt x="40" y="68"/>
                      <a:pt x="45" y="67"/>
                      <a:pt x="44" y="71"/>
                    </a:cubicBezTo>
                    <a:cubicBezTo>
                      <a:pt x="43" y="75"/>
                      <a:pt x="41" y="73"/>
                      <a:pt x="38" y="76"/>
                    </a:cubicBezTo>
                    <a:cubicBezTo>
                      <a:pt x="36" y="79"/>
                      <a:pt x="36" y="83"/>
                      <a:pt x="36" y="84"/>
                    </a:cubicBezTo>
                    <a:cubicBezTo>
                      <a:pt x="37" y="85"/>
                      <a:pt x="39" y="90"/>
                      <a:pt x="34" y="90"/>
                    </a:cubicBezTo>
                    <a:cubicBezTo>
                      <a:pt x="29" y="90"/>
                      <a:pt x="24" y="88"/>
                      <a:pt x="24" y="91"/>
                    </a:cubicBezTo>
                    <a:cubicBezTo>
                      <a:pt x="24" y="93"/>
                      <a:pt x="30" y="101"/>
                      <a:pt x="30" y="101"/>
                    </a:cubicBezTo>
                    <a:cubicBezTo>
                      <a:pt x="30" y="101"/>
                      <a:pt x="37" y="98"/>
                      <a:pt x="39" y="94"/>
                    </a:cubicBezTo>
                    <a:cubicBezTo>
                      <a:pt x="41" y="89"/>
                      <a:pt x="49" y="81"/>
                      <a:pt x="50" y="85"/>
                    </a:cubicBezTo>
                    <a:cubicBezTo>
                      <a:pt x="51" y="88"/>
                      <a:pt x="54" y="84"/>
                      <a:pt x="54" y="79"/>
                    </a:cubicBezTo>
                    <a:cubicBezTo>
                      <a:pt x="55" y="73"/>
                      <a:pt x="55" y="72"/>
                      <a:pt x="50" y="67"/>
                    </a:cubicBezTo>
                    <a:cubicBezTo>
                      <a:pt x="45" y="62"/>
                      <a:pt x="49" y="61"/>
                      <a:pt x="43" y="60"/>
                    </a:cubicBezTo>
                    <a:cubicBezTo>
                      <a:pt x="38" y="59"/>
                      <a:pt x="34" y="57"/>
                      <a:pt x="34" y="55"/>
                    </a:cubicBezTo>
                    <a:cubicBezTo>
                      <a:pt x="34" y="53"/>
                      <a:pt x="28" y="53"/>
                      <a:pt x="28" y="5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73" name="Алтайский край">
                <a:extLst>
                  <a:ext uri="{FF2B5EF4-FFF2-40B4-BE49-F238E27FC236}">
                    <a16:creationId xmlns:a16="http://schemas.microsoft.com/office/drawing/2014/main" id="{B7BE2308-EACF-3A12-32DA-79EF5774FD9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620430" y="5627589"/>
                <a:ext cx="868387" cy="530621"/>
              </a:xfrm>
              <a:custGeom>
                <a:avLst/>
                <a:gdLst>
                  <a:gd name="T0" fmla="*/ 132 w 163"/>
                  <a:gd name="T1" fmla="*/ 0 h 112"/>
                  <a:gd name="T2" fmla="*/ 135 w 163"/>
                  <a:gd name="T3" fmla="*/ 8 h 112"/>
                  <a:gd name="T4" fmla="*/ 143 w 163"/>
                  <a:gd name="T5" fmla="*/ 10 h 112"/>
                  <a:gd name="T6" fmla="*/ 146 w 163"/>
                  <a:gd name="T7" fmla="*/ 18 h 112"/>
                  <a:gd name="T8" fmla="*/ 150 w 163"/>
                  <a:gd name="T9" fmla="*/ 27 h 112"/>
                  <a:gd name="T10" fmla="*/ 163 w 163"/>
                  <a:gd name="T11" fmla="*/ 31 h 112"/>
                  <a:gd name="T12" fmla="*/ 161 w 163"/>
                  <a:gd name="T13" fmla="*/ 36 h 112"/>
                  <a:gd name="T14" fmla="*/ 154 w 163"/>
                  <a:gd name="T15" fmla="*/ 37 h 112"/>
                  <a:gd name="T16" fmla="*/ 159 w 163"/>
                  <a:gd name="T17" fmla="*/ 47 h 112"/>
                  <a:gd name="T18" fmla="*/ 161 w 163"/>
                  <a:gd name="T19" fmla="*/ 55 h 112"/>
                  <a:gd name="T20" fmla="*/ 154 w 163"/>
                  <a:gd name="T21" fmla="*/ 60 h 112"/>
                  <a:gd name="T22" fmla="*/ 158 w 163"/>
                  <a:gd name="T23" fmla="*/ 66 h 112"/>
                  <a:gd name="T24" fmla="*/ 152 w 163"/>
                  <a:gd name="T25" fmla="*/ 73 h 112"/>
                  <a:gd name="T26" fmla="*/ 147 w 163"/>
                  <a:gd name="T27" fmla="*/ 75 h 112"/>
                  <a:gd name="T28" fmla="*/ 142 w 163"/>
                  <a:gd name="T29" fmla="*/ 71 h 112"/>
                  <a:gd name="T30" fmla="*/ 138 w 163"/>
                  <a:gd name="T31" fmla="*/ 74 h 112"/>
                  <a:gd name="T32" fmla="*/ 137 w 163"/>
                  <a:gd name="T33" fmla="*/ 81 h 112"/>
                  <a:gd name="T34" fmla="*/ 128 w 163"/>
                  <a:gd name="T35" fmla="*/ 89 h 112"/>
                  <a:gd name="T36" fmla="*/ 121 w 163"/>
                  <a:gd name="T37" fmla="*/ 89 h 112"/>
                  <a:gd name="T38" fmla="*/ 104 w 163"/>
                  <a:gd name="T39" fmla="*/ 96 h 112"/>
                  <a:gd name="T40" fmla="*/ 111 w 163"/>
                  <a:gd name="T41" fmla="*/ 104 h 112"/>
                  <a:gd name="T42" fmla="*/ 113 w 163"/>
                  <a:gd name="T43" fmla="*/ 111 h 112"/>
                  <a:gd name="T44" fmla="*/ 105 w 163"/>
                  <a:gd name="T45" fmla="*/ 112 h 112"/>
                  <a:gd name="T46" fmla="*/ 100 w 163"/>
                  <a:gd name="T47" fmla="*/ 104 h 112"/>
                  <a:gd name="T48" fmla="*/ 84 w 163"/>
                  <a:gd name="T49" fmla="*/ 99 h 112"/>
                  <a:gd name="T50" fmla="*/ 71 w 163"/>
                  <a:gd name="T51" fmla="*/ 104 h 112"/>
                  <a:gd name="T52" fmla="*/ 59 w 163"/>
                  <a:gd name="T53" fmla="*/ 101 h 112"/>
                  <a:gd name="T54" fmla="*/ 50 w 163"/>
                  <a:gd name="T55" fmla="*/ 96 h 112"/>
                  <a:gd name="T56" fmla="*/ 49 w 163"/>
                  <a:gd name="T57" fmla="*/ 87 h 112"/>
                  <a:gd name="T58" fmla="*/ 41 w 163"/>
                  <a:gd name="T59" fmla="*/ 85 h 112"/>
                  <a:gd name="T60" fmla="*/ 38 w 163"/>
                  <a:gd name="T61" fmla="*/ 93 h 112"/>
                  <a:gd name="T62" fmla="*/ 29 w 163"/>
                  <a:gd name="T63" fmla="*/ 96 h 112"/>
                  <a:gd name="T64" fmla="*/ 9 w 163"/>
                  <a:gd name="T65" fmla="*/ 40 h 112"/>
                  <a:gd name="T66" fmla="*/ 0 w 163"/>
                  <a:gd name="T67" fmla="*/ 17 h 112"/>
                  <a:gd name="T68" fmla="*/ 7 w 163"/>
                  <a:gd name="T69" fmla="*/ 10 h 112"/>
                  <a:gd name="T70" fmla="*/ 12 w 163"/>
                  <a:gd name="T71" fmla="*/ 15 h 112"/>
                  <a:gd name="T72" fmla="*/ 17 w 163"/>
                  <a:gd name="T73" fmla="*/ 13 h 112"/>
                  <a:gd name="T74" fmla="*/ 23 w 163"/>
                  <a:gd name="T75" fmla="*/ 11 h 112"/>
                  <a:gd name="T76" fmla="*/ 34 w 163"/>
                  <a:gd name="T77" fmla="*/ 11 h 112"/>
                  <a:gd name="T78" fmla="*/ 42 w 163"/>
                  <a:gd name="T79" fmla="*/ 4 h 112"/>
                  <a:gd name="T80" fmla="*/ 53 w 163"/>
                  <a:gd name="T81" fmla="*/ 0 h 112"/>
                  <a:gd name="T82" fmla="*/ 62 w 163"/>
                  <a:gd name="T83" fmla="*/ 0 h 112"/>
                  <a:gd name="T84" fmla="*/ 70 w 163"/>
                  <a:gd name="T85" fmla="*/ 9 h 112"/>
                  <a:gd name="T86" fmla="*/ 70 w 163"/>
                  <a:gd name="T87" fmla="*/ 16 h 112"/>
                  <a:gd name="T88" fmla="*/ 84 w 163"/>
                  <a:gd name="T89" fmla="*/ 26 h 112"/>
                  <a:gd name="T90" fmla="*/ 88 w 163"/>
                  <a:gd name="T91" fmla="*/ 18 h 112"/>
                  <a:gd name="T92" fmla="*/ 95 w 163"/>
                  <a:gd name="T93" fmla="*/ 8 h 112"/>
                  <a:gd name="T94" fmla="*/ 100 w 163"/>
                  <a:gd name="T95" fmla="*/ 13 h 112"/>
                  <a:gd name="T96" fmla="*/ 104 w 163"/>
                  <a:gd name="T97" fmla="*/ 8 h 112"/>
                  <a:gd name="T98" fmla="*/ 109 w 163"/>
                  <a:gd name="T99" fmla="*/ 11 h 112"/>
                  <a:gd name="T100" fmla="*/ 114 w 163"/>
                  <a:gd name="T101" fmla="*/ 7 h 112"/>
                  <a:gd name="T102" fmla="*/ 123 w 163"/>
                  <a:gd name="T103" fmla="*/ 7 h 112"/>
                  <a:gd name="T104" fmla="*/ 132 w 163"/>
                  <a:gd name="T10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3" h="112">
                    <a:moveTo>
                      <a:pt x="132" y="0"/>
                    </a:moveTo>
                    <a:cubicBezTo>
                      <a:pt x="135" y="8"/>
                      <a:pt x="135" y="8"/>
                      <a:pt x="135" y="8"/>
                    </a:cubicBezTo>
                    <a:cubicBezTo>
                      <a:pt x="143" y="10"/>
                      <a:pt x="143" y="10"/>
                      <a:pt x="143" y="10"/>
                    </a:cubicBezTo>
                    <a:cubicBezTo>
                      <a:pt x="146" y="18"/>
                      <a:pt x="146" y="18"/>
                      <a:pt x="146" y="18"/>
                    </a:cubicBezTo>
                    <a:cubicBezTo>
                      <a:pt x="150" y="27"/>
                      <a:pt x="150" y="27"/>
                      <a:pt x="150" y="27"/>
                    </a:cubicBezTo>
                    <a:cubicBezTo>
                      <a:pt x="163" y="31"/>
                      <a:pt x="163" y="31"/>
                      <a:pt x="163" y="31"/>
                    </a:cubicBezTo>
                    <a:cubicBezTo>
                      <a:pt x="161" y="36"/>
                      <a:pt x="161" y="36"/>
                      <a:pt x="161" y="36"/>
                    </a:cubicBezTo>
                    <a:cubicBezTo>
                      <a:pt x="154" y="37"/>
                      <a:pt x="154" y="37"/>
                      <a:pt x="154" y="37"/>
                    </a:cubicBezTo>
                    <a:cubicBezTo>
                      <a:pt x="159" y="47"/>
                      <a:pt x="159" y="47"/>
                      <a:pt x="159" y="47"/>
                    </a:cubicBezTo>
                    <a:cubicBezTo>
                      <a:pt x="161" y="55"/>
                      <a:pt x="161" y="55"/>
                      <a:pt x="161" y="55"/>
                    </a:cubicBezTo>
                    <a:cubicBezTo>
                      <a:pt x="154" y="60"/>
                      <a:pt x="154" y="60"/>
                      <a:pt x="154" y="60"/>
                    </a:cubicBezTo>
                    <a:cubicBezTo>
                      <a:pt x="158" y="66"/>
                      <a:pt x="158" y="66"/>
                      <a:pt x="158" y="66"/>
                    </a:cubicBezTo>
                    <a:cubicBezTo>
                      <a:pt x="152" y="73"/>
                      <a:pt x="152" y="73"/>
                      <a:pt x="152" y="73"/>
                    </a:cubicBezTo>
                    <a:cubicBezTo>
                      <a:pt x="147" y="75"/>
                      <a:pt x="147" y="75"/>
                      <a:pt x="147" y="75"/>
                    </a:cubicBezTo>
                    <a:cubicBezTo>
                      <a:pt x="142" y="71"/>
                      <a:pt x="142" y="71"/>
                      <a:pt x="142" y="71"/>
                    </a:cubicBezTo>
                    <a:cubicBezTo>
                      <a:pt x="138" y="74"/>
                      <a:pt x="138" y="74"/>
                      <a:pt x="138" y="74"/>
                    </a:cubicBezTo>
                    <a:cubicBezTo>
                      <a:pt x="137" y="81"/>
                      <a:pt x="137" y="81"/>
                      <a:pt x="137" y="81"/>
                    </a:cubicBezTo>
                    <a:cubicBezTo>
                      <a:pt x="128" y="89"/>
                      <a:pt x="128" y="89"/>
                      <a:pt x="128" y="89"/>
                    </a:cubicBezTo>
                    <a:cubicBezTo>
                      <a:pt x="121" y="89"/>
                      <a:pt x="121" y="89"/>
                      <a:pt x="121" y="89"/>
                    </a:cubicBezTo>
                    <a:cubicBezTo>
                      <a:pt x="104" y="96"/>
                      <a:pt x="104" y="96"/>
                      <a:pt x="104" y="96"/>
                    </a:cubicBezTo>
                    <a:cubicBezTo>
                      <a:pt x="111" y="104"/>
                      <a:pt x="111" y="104"/>
                      <a:pt x="111" y="104"/>
                    </a:cubicBezTo>
                    <a:cubicBezTo>
                      <a:pt x="113" y="111"/>
                      <a:pt x="113" y="111"/>
                      <a:pt x="113" y="111"/>
                    </a:cubicBezTo>
                    <a:cubicBezTo>
                      <a:pt x="105" y="112"/>
                      <a:pt x="105" y="112"/>
                      <a:pt x="105" y="112"/>
                    </a:cubicBezTo>
                    <a:cubicBezTo>
                      <a:pt x="104" y="110"/>
                      <a:pt x="103" y="107"/>
                      <a:pt x="100" y="104"/>
                    </a:cubicBezTo>
                    <a:cubicBezTo>
                      <a:pt x="93" y="98"/>
                      <a:pt x="86" y="96"/>
                      <a:pt x="84" y="99"/>
                    </a:cubicBezTo>
                    <a:cubicBezTo>
                      <a:pt x="82" y="101"/>
                      <a:pt x="75" y="105"/>
                      <a:pt x="71" y="104"/>
                    </a:cubicBezTo>
                    <a:cubicBezTo>
                      <a:pt x="67" y="102"/>
                      <a:pt x="63" y="105"/>
                      <a:pt x="59" y="101"/>
                    </a:cubicBezTo>
                    <a:cubicBezTo>
                      <a:pt x="55" y="98"/>
                      <a:pt x="52" y="99"/>
                      <a:pt x="50" y="96"/>
                    </a:cubicBezTo>
                    <a:cubicBezTo>
                      <a:pt x="49" y="93"/>
                      <a:pt x="49" y="90"/>
                      <a:pt x="49" y="87"/>
                    </a:cubicBezTo>
                    <a:cubicBezTo>
                      <a:pt x="50" y="84"/>
                      <a:pt x="45" y="84"/>
                      <a:pt x="41" y="85"/>
                    </a:cubicBezTo>
                    <a:cubicBezTo>
                      <a:pt x="37" y="85"/>
                      <a:pt x="38" y="93"/>
                      <a:pt x="38" y="93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96"/>
                      <a:pt x="11" y="50"/>
                      <a:pt x="9" y="40"/>
                    </a:cubicBezTo>
                    <a:cubicBezTo>
                      <a:pt x="7" y="33"/>
                      <a:pt x="3" y="23"/>
                      <a:pt x="0" y="17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84" y="26"/>
                      <a:pt x="84" y="26"/>
                      <a:pt x="84" y="26"/>
                    </a:cubicBezTo>
                    <a:cubicBezTo>
                      <a:pt x="88" y="18"/>
                      <a:pt x="88" y="18"/>
                      <a:pt x="88" y="18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23" y="7"/>
                      <a:pt x="123" y="7"/>
                      <a:pt x="123" y="7"/>
                    </a:cubicBezTo>
                    <a:lnTo>
                      <a:pt x="13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74" name="Р.Чувашия">
                <a:extLst>
                  <a:ext uri="{FF2B5EF4-FFF2-40B4-BE49-F238E27FC236}">
                    <a16:creationId xmlns:a16="http://schemas.microsoft.com/office/drawing/2014/main" id="{654C215D-F1A9-5E03-3D1C-C55805A66F1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66351" y="4397824"/>
                <a:ext cx="240083" cy="204961"/>
              </a:xfrm>
              <a:custGeom>
                <a:avLst/>
                <a:gdLst>
                  <a:gd name="T0" fmla="*/ 0 w 94"/>
                  <a:gd name="T1" fmla="*/ 50 h 90"/>
                  <a:gd name="T2" fmla="*/ 23 w 94"/>
                  <a:gd name="T3" fmla="*/ 32 h 90"/>
                  <a:gd name="T4" fmla="*/ 23 w 94"/>
                  <a:gd name="T5" fmla="*/ 15 h 90"/>
                  <a:gd name="T6" fmla="*/ 44 w 94"/>
                  <a:gd name="T7" fmla="*/ 0 h 90"/>
                  <a:gd name="T8" fmla="*/ 56 w 94"/>
                  <a:gd name="T9" fmla="*/ 7 h 90"/>
                  <a:gd name="T10" fmla="*/ 83 w 94"/>
                  <a:gd name="T11" fmla="*/ 7 h 90"/>
                  <a:gd name="T12" fmla="*/ 83 w 94"/>
                  <a:gd name="T13" fmla="*/ 17 h 90"/>
                  <a:gd name="T14" fmla="*/ 94 w 94"/>
                  <a:gd name="T15" fmla="*/ 27 h 90"/>
                  <a:gd name="T16" fmla="*/ 85 w 94"/>
                  <a:gd name="T17" fmla="*/ 40 h 90"/>
                  <a:gd name="T18" fmla="*/ 94 w 94"/>
                  <a:gd name="T19" fmla="*/ 54 h 90"/>
                  <a:gd name="T20" fmla="*/ 90 w 94"/>
                  <a:gd name="T21" fmla="*/ 57 h 90"/>
                  <a:gd name="T22" fmla="*/ 65 w 94"/>
                  <a:gd name="T23" fmla="*/ 65 h 90"/>
                  <a:gd name="T24" fmla="*/ 65 w 94"/>
                  <a:gd name="T25" fmla="*/ 84 h 90"/>
                  <a:gd name="T26" fmla="*/ 48 w 94"/>
                  <a:gd name="T27" fmla="*/ 90 h 90"/>
                  <a:gd name="T28" fmla="*/ 33 w 94"/>
                  <a:gd name="T29" fmla="*/ 84 h 90"/>
                  <a:gd name="T30" fmla="*/ 21 w 94"/>
                  <a:gd name="T31" fmla="*/ 88 h 90"/>
                  <a:gd name="T32" fmla="*/ 4 w 94"/>
                  <a:gd name="T33" fmla="*/ 77 h 90"/>
                  <a:gd name="T34" fmla="*/ 4 w 94"/>
                  <a:gd name="T35" fmla="*/ 77 h 90"/>
                  <a:gd name="T36" fmla="*/ 2 w 94"/>
                  <a:gd name="T37" fmla="*/ 67 h 90"/>
                  <a:gd name="T38" fmla="*/ 6 w 94"/>
                  <a:gd name="T39" fmla="*/ 65 h 90"/>
                  <a:gd name="T40" fmla="*/ 6 w 94"/>
                  <a:gd name="T41" fmla="*/ 52 h 90"/>
                  <a:gd name="T42" fmla="*/ 0 w 94"/>
                  <a:gd name="T43" fmla="*/ 5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4" h="90">
                    <a:moveTo>
                      <a:pt x="0" y="50"/>
                    </a:moveTo>
                    <a:lnTo>
                      <a:pt x="23" y="32"/>
                    </a:lnTo>
                    <a:lnTo>
                      <a:pt x="23" y="15"/>
                    </a:lnTo>
                    <a:lnTo>
                      <a:pt x="44" y="0"/>
                    </a:lnTo>
                    <a:lnTo>
                      <a:pt x="56" y="7"/>
                    </a:lnTo>
                    <a:lnTo>
                      <a:pt x="83" y="7"/>
                    </a:lnTo>
                    <a:lnTo>
                      <a:pt x="83" y="17"/>
                    </a:lnTo>
                    <a:lnTo>
                      <a:pt x="94" y="27"/>
                    </a:lnTo>
                    <a:lnTo>
                      <a:pt x="85" y="40"/>
                    </a:lnTo>
                    <a:lnTo>
                      <a:pt x="94" y="54"/>
                    </a:lnTo>
                    <a:lnTo>
                      <a:pt x="90" y="57"/>
                    </a:lnTo>
                    <a:lnTo>
                      <a:pt x="65" y="65"/>
                    </a:lnTo>
                    <a:lnTo>
                      <a:pt x="65" y="84"/>
                    </a:lnTo>
                    <a:lnTo>
                      <a:pt x="48" y="90"/>
                    </a:lnTo>
                    <a:lnTo>
                      <a:pt x="33" y="84"/>
                    </a:lnTo>
                    <a:lnTo>
                      <a:pt x="21" y="88"/>
                    </a:lnTo>
                    <a:lnTo>
                      <a:pt x="4" y="77"/>
                    </a:lnTo>
                    <a:lnTo>
                      <a:pt x="4" y="77"/>
                    </a:lnTo>
                    <a:lnTo>
                      <a:pt x="2" y="67"/>
                    </a:lnTo>
                    <a:lnTo>
                      <a:pt x="6" y="65"/>
                    </a:lnTo>
                    <a:lnTo>
                      <a:pt x="6" y="52"/>
                    </a:lnTo>
                    <a:lnTo>
                      <a:pt x="0" y="5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75" name="Чеченская республика">
                <a:extLst>
                  <a:ext uri="{FF2B5EF4-FFF2-40B4-BE49-F238E27FC236}">
                    <a16:creationId xmlns:a16="http://schemas.microsoft.com/office/drawing/2014/main" id="{1A9A4D4E-F196-D0B3-C6F6-B20333EF81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53164" y="5698187"/>
                <a:ext cx="240083" cy="236844"/>
              </a:xfrm>
              <a:custGeom>
                <a:avLst/>
                <a:gdLst>
                  <a:gd name="T0" fmla="*/ 0 w 45"/>
                  <a:gd name="T1" fmla="*/ 36 h 50"/>
                  <a:gd name="T2" fmla="*/ 9 w 45"/>
                  <a:gd name="T3" fmla="*/ 29 h 50"/>
                  <a:gd name="T4" fmla="*/ 14 w 45"/>
                  <a:gd name="T5" fmla="*/ 15 h 50"/>
                  <a:gd name="T6" fmla="*/ 7 w 45"/>
                  <a:gd name="T7" fmla="*/ 6 h 50"/>
                  <a:gd name="T8" fmla="*/ 14 w 45"/>
                  <a:gd name="T9" fmla="*/ 5 h 50"/>
                  <a:gd name="T10" fmla="*/ 18 w 45"/>
                  <a:gd name="T11" fmla="*/ 0 h 50"/>
                  <a:gd name="T12" fmla="*/ 24 w 45"/>
                  <a:gd name="T13" fmla="*/ 6 h 50"/>
                  <a:gd name="T14" fmla="*/ 29 w 45"/>
                  <a:gd name="T15" fmla="*/ 6 h 50"/>
                  <a:gd name="T16" fmla="*/ 35 w 45"/>
                  <a:gd name="T17" fmla="*/ 12 h 50"/>
                  <a:gd name="T18" fmla="*/ 38 w 45"/>
                  <a:gd name="T19" fmla="*/ 16 h 50"/>
                  <a:gd name="T20" fmla="*/ 45 w 45"/>
                  <a:gd name="T21" fmla="*/ 16 h 50"/>
                  <a:gd name="T22" fmla="*/ 45 w 45"/>
                  <a:gd name="T23" fmla="*/ 25 h 50"/>
                  <a:gd name="T24" fmla="*/ 30 w 45"/>
                  <a:gd name="T25" fmla="*/ 35 h 50"/>
                  <a:gd name="T26" fmla="*/ 27 w 45"/>
                  <a:gd name="T27" fmla="*/ 45 h 50"/>
                  <a:gd name="T28" fmla="*/ 22 w 45"/>
                  <a:gd name="T29" fmla="*/ 40 h 50"/>
                  <a:gd name="T30" fmla="*/ 18 w 45"/>
                  <a:gd name="T31" fmla="*/ 43 h 50"/>
                  <a:gd name="T32" fmla="*/ 8 w 45"/>
                  <a:gd name="T33" fmla="*/ 46 h 50"/>
                  <a:gd name="T34" fmla="*/ 1 w 45"/>
                  <a:gd name="T35" fmla="*/ 50 h 50"/>
                  <a:gd name="T36" fmla="*/ 1 w 45"/>
                  <a:gd name="T37" fmla="*/ 43 h 50"/>
                  <a:gd name="T38" fmla="*/ 0 w 45"/>
                  <a:gd name="T39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" h="50">
                    <a:moveTo>
                      <a:pt x="0" y="36"/>
                    </a:moveTo>
                    <a:cubicBezTo>
                      <a:pt x="4" y="34"/>
                      <a:pt x="8" y="31"/>
                      <a:pt x="9" y="29"/>
                    </a:cubicBezTo>
                    <a:cubicBezTo>
                      <a:pt x="10" y="24"/>
                      <a:pt x="14" y="15"/>
                      <a:pt x="14" y="15"/>
                    </a:cubicBezTo>
                    <a:cubicBezTo>
                      <a:pt x="14" y="15"/>
                      <a:pt x="7" y="8"/>
                      <a:pt x="7" y="6"/>
                    </a:cubicBezTo>
                    <a:cubicBezTo>
                      <a:pt x="7" y="4"/>
                      <a:pt x="13" y="6"/>
                      <a:pt x="14" y="5"/>
                    </a:cubicBezTo>
                    <a:cubicBezTo>
                      <a:pt x="15" y="4"/>
                      <a:pt x="18" y="0"/>
                      <a:pt x="18" y="0"/>
                    </a:cubicBezTo>
                    <a:cubicBezTo>
                      <a:pt x="18" y="0"/>
                      <a:pt x="23" y="6"/>
                      <a:pt x="24" y="6"/>
                    </a:cubicBezTo>
                    <a:cubicBezTo>
                      <a:pt x="24" y="6"/>
                      <a:pt x="26" y="6"/>
                      <a:pt x="29" y="6"/>
                    </a:cubicBezTo>
                    <a:cubicBezTo>
                      <a:pt x="30" y="7"/>
                      <a:pt x="33" y="10"/>
                      <a:pt x="35" y="12"/>
                    </a:cubicBezTo>
                    <a:cubicBezTo>
                      <a:pt x="37" y="14"/>
                      <a:pt x="38" y="16"/>
                      <a:pt x="38" y="16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33" y="31"/>
                      <a:pt x="30" y="35"/>
                    </a:cubicBezTo>
                    <a:cubicBezTo>
                      <a:pt x="28" y="39"/>
                      <a:pt x="27" y="45"/>
                      <a:pt x="27" y="45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40"/>
                      <a:pt x="18" y="42"/>
                      <a:pt x="18" y="43"/>
                    </a:cubicBezTo>
                    <a:cubicBezTo>
                      <a:pt x="17" y="43"/>
                      <a:pt x="15" y="45"/>
                      <a:pt x="8" y="46"/>
                    </a:cubicBezTo>
                    <a:cubicBezTo>
                      <a:pt x="5" y="46"/>
                      <a:pt x="3" y="48"/>
                      <a:pt x="1" y="50"/>
                    </a:cubicBezTo>
                    <a:cubicBezTo>
                      <a:pt x="1" y="48"/>
                      <a:pt x="1" y="46"/>
                      <a:pt x="1" y="43"/>
                    </a:cubicBezTo>
                    <a:cubicBezTo>
                      <a:pt x="1" y="41"/>
                      <a:pt x="1" y="38"/>
                      <a:pt x="0" y="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76" name="Р.Хакасия">
                <a:extLst>
                  <a:ext uri="{FF2B5EF4-FFF2-40B4-BE49-F238E27FC236}">
                    <a16:creationId xmlns:a16="http://schemas.microsoft.com/office/drawing/2014/main" id="{1D3EE8FB-C225-5E56-9EB4-FDDCC675930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47560" y="5504613"/>
                <a:ext cx="388220" cy="578445"/>
              </a:xfrm>
              <a:custGeom>
                <a:avLst/>
                <a:gdLst>
                  <a:gd name="T0" fmla="*/ 42 w 152"/>
                  <a:gd name="T1" fmla="*/ 0 h 254"/>
                  <a:gd name="T2" fmla="*/ 58 w 152"/>
                  <a:gd name="T3" fmla="*/ 29 h 254"/>
                  <a:gd name="T4" fmla="*/ 71 w 152"/>
                  <a:gd name="T5" fmla="*/ 29 h 254"/>
                  <a:gd name="T6" fmla="*/ 79 w 152"/>
                  <a:gd name="T7" fmla="*/ 23 h 254"/>
                  <a:gd name="T8" fmla="*/ 106 w 152"/>
                  <a:gd name="T9" fmla="*/ 29 h 254"/>
                  <a:gd name="T10" fmla="*/ 115 w 152"/>
                  <a:gd name="T11" fmla="*/ 25 h 254"/>
                  <a:gd name="T12" fmla="*/ 121 w 152"/>
                  <a:gd name="T13" fmla="*/ 35 h 254"/>
                  <a:gd name="T14" fmla="*/ 115 w 152"/>
                  <a:gd name="T15" fmla="*/ 48 h 254"/>
                  <a:gd name="T16" fmla="*/ 129 w 152"/>
                  <a:gd name="T17" fmla="*/ 62 h 254"/>
                  <a:gd name="T18" fmla="*/ 129 w 152"/>
                  <a:gd name="T19" fmla="*/ 81 h 254"/>
                  <a:gd name="T20" fmla="*/ 148 w 152"/>
                  <a:gd name="T21" fmla="*/ 96 h 254"/>
                  <a:gd name="T22" fmla="*/ 146 w 152"/>
                  <a:gd name="T23" fmla="*/ 114 h 254"/>
                  <a:gd name="T24" fmla="*/ 152 w 152"/>
                  <a:gd name="T25" fmla="*/ 127 h 254"/>
                  <a:gd name="T26" fmla="*/ 133 w 152"/>
                  <a:gd name="T27" fmla="*/ 144 h 254"/>
                  <a:gd name="T28" fmla="*/ 135 w 152"/>
                  <a:gd name="T29" fmla="*/ 154 h 254"/>
                  <a:gd name="T30" fmla="*/ 110 w 152"/>
                  <a:gd name="T31" fmla="*/ 177 h 254"/>
                  <a:gd name="T32" fmla="*/ 100 w 152"/>
                  <a:gd name="T33" fmla="*/ 206 h 254"/>
                  <a:gd name="T34" fmla="*/ 87 w 152"/>
                  <a:gd name="T35" fmla="*/ 208 h 254"/>
                  <a:gd name="T36" fmla="*/ 87 w 152"/>
                  <a:gd name="T37" fmla="*/ 227 h 254"/>
                  <a:gd name="T38" fmla="*/ 71 w 152"/>
                  <a:gd name="T39" fmla="*/ 239 h 254"/>
                  <a:gd name="T40" fmla="*/ 44 w 152"/>
                  <a:gd name="T41" fmla="*/ 237 h 254"/>
                  <a:gd name="T42" fmla="*/ 31 w 152"/>
                  <a:gd name="T43" fmla="*/ 237 h 254"/>
                  <a:gd name="T44" fmla="*/ 25 w 152"/>
                  <a:gd name="T45" fmla="*/ 254 h 254"/>
                  <a:gd name="T46" fmla="*/ 12 w 152"/>
                  <a:gd name="T47" fmla="*/ 252 h 254"/>
                  <a:gd name="T48" fmla="*/ 0 w 152"/>
                  <a:gd name="T49" fmla="*/ 239 h 254"/>
                  <a:gd name="T50" fmla="*/ 6 w 152"/>
                  <a:gd name="T51" fmla="*/ 233 h 254"/>
                  <a:gd name="T52" fmla="*/ 6 w 152"/>
                  <a:gd name="T53" fmla="*/ 219 h 254"/>
                  <a:gd name="T54" fmla="*/ 23 w 152"/>
                  <a:gd name="T55" fmla="*/ 198 h 254"/>
                  <a:gd name="T56" fmla="*/ 33 w 152"/>
                  <a:gd name="T57" fmla="*/ 202 h 254"/>
                  <a:gd name="T58" fmla="*/ 33 w 152"/>
                  <a:gd name="T59" fmla="*/ 185 h 254"/>
                  <a:gd name="T60" fmla="*/ 54 w 152"/>
                  <a:gd name="T61" fmla="*/ 169 h 254"/>
                  <a:gd name="T62" fmla="*/ 44 w 152"/>
                  <a:gd name="T63" fmla="*/ 152 h 254"/>
                  <a:gd name="T64" fmla="*/ 50 w 152"/>
                  <a:gd name="T65" fmla="*/ 137 h 254"/>
                  <a:gd name="T66" fmla="*/ 35 w 152"/>
                  <a:gd name="T67" fmla="*/ 123 h 254"/>
                  <a:gd name="T68" fmla="*/ 50 w 152"/>
                  <a:gd name="T69" fmla="*/ 104 h 254"/>
                  <a:gd name="T70" fmla="*/ 50 w 152"/>
                  <a:gd name="T71" fmla="*/ 81 h 254"/>
                  <a:gd name="T72" fmla="*/ 58 w 152"/>
                  <a:gd name="T73" fmla="*/ 71 h 254"/>
                  <a:gd name="T74" fmla="*/ 42 w 152"/>
                  <a:gd name="T75" fmla="*/ 69 h 254"/>
                  <a:gd name="T76" fmla="*/ 29 w 152"/>
                  <a:gd name="T77" fmla="*/ 73 h 254"/>
                  <a:gd name="T78" fmla="*/ 23 w 152"/>
                  <a:gd name="T79" fmla="*/ 69 h 254"/>
                  <a:gd name="T80" fmla="*/ 37 w 152"/>
                  <a:gd name="T81" fmla="*/ 58 h 254"/>
                  <a:gd name="T82" fmla="*/ 37 w 152"/>
                  <a:gd name="T83" fmla="*/ 33 h 254"/>
                  <a:gd name="T84" fmla="*/ 29 w 152"/>
                  <a:gd name="T85" fmla="*/ 8 h 254"/>
                  <a:gd name="T86" fmla="*/ 42 w 152"/>
                  <a:gd name="T87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2" h="254">
                    <a:moveTo>
                      <a:pt x="42" y="0"/>
                    </a:moveTo>
                    <a:lnTo>
                      <a:pt x="58" y="29"/>
                    </a:lnTo>
                    <a:lnTo>
                      <a:pt x="71" y="29"/>
                    </a:lnTo>
                    <a:lnTo>
                      <a:pt x="79" y="23"/>
                    </a:lnTo>
                    <a:lnTo>
                      <a:pt x="106" y="29"/>
                    </a:lnTo>
                    <a:lnTo>
                      <a:pt x="115" y="25"/>
                    </a:lnTo>
                    <a:lnTo>
                      <a:pt x="121" y="35"/>
                    </a:lnTo>
                    <a:lnTo>
                      <a:pt x="115" y="48"/>
                    </a:lnTo>
                    <a:lnTo>
                      <a:pt x="129" y="62"/>
                    </a:lnTo>
                    <a:lnTo>
                      <a:pt x="129" y="81"/>
                    </a:lnTo>
                    <a:lnTo>
                      <a:pt x="148" y="96"/>
                    </a:lnTo>
                    <a:lnTo>
                      <a:pt x="146" y="114"/>
                    </a:lnTo>
                    <a:lnTo>
                      <a:pt x="152" y="127"/>
                    </a:lnTo>
                    <a:lnTo>
                      <a:pt x="133" y="144"/>
                    </a:lnTo>
                    <a:lnTo>
                      <a:pt x="135" y="154"/>
                    </a:lnTo>
                    <a:lnTo>
                      <a:pt x="110" y="177"/>
                    </a:lnTo>
                    <a:lnTo>
                      <a:pt x="100" y="206"/>
                    </a:lnTo>
                    <a:lnTo>
                      <a:pt x="87" y="208"/>
                    </a:lnTo>
                    <a:lnTo>
                      <a:pt x="87" y="227"/>
                    </a:lnTo>
                    <a:lnTo>
                      <a:pt x="71" y="239"/>
                    </a:lnTo>
                    <a:lnTo>
                      <a:pt x="44" y="237"/>
                    </a:lnTo>
                    <a:lnTo>
                      <a:pt x="31" y="237"/>
                    </a:lnTo>
                    <a:lnTo>
                      <a:pt x="25" y="254"/>
                    </a:lnTo>
                    <a:lnTo>
                      <a:pt x="12" y="252"/>
                    </a:lnTo>
                    <a:lnTo>
                      <a:pt x="0" y="239"/>
                    </a:lnTo>
                    <a:lnTo>
                      <a:pt x="6" y="233"/>
                    </a:lnTo>
                    <a:lnTo>
                      <a:pt x="6" y="219"/>
                    </a:lnTo>
                    <a:lnTo>
                      <a:pt x="23" y="198"/>
                    </a:lnTo>
                    <a:lnTo>
                      <a:pt x="33" y="202"/>
                    </a:lnTo>
                    <a:lnTo>
                      <a:pt x="33" y="185"/>
                    </a:lnTo>
                    <a:lnTo>
                      <a:pt x="54" y="169"/>
                    </a:lnTo>
                    <a:lnTo>
                      <a:pt x="44" y="152"/>
                    </a:lnTo>
                    <a:lnTo>
                      <a:pt x="50" y="137"/>
                    </a:lnTo>
                    <a:lnTo>
                      <a:pt x="35" y="123"/>
                    </a:lnTo>
                    <a:lnTo>
                      <a:pt x="50" y="104"/>
                    </a:lnTo>
                    <a:lnTo>
                      <a:pt x="50" y="81"/>
                    </a:lnTo>
                    <a:lnTo>
                      <a:pt x="58" y="71"/>
                    </a:lnTo>
                    <a:lnTo>
                      <a:pt x="42" y="69"/>
                    </a:lnTo>
                    <a:lnTo>
                      <a:pt x="29" y="73"/>
                    </a:lnTo>
                    <a:lnTo>
                      <a:pt x="23" y="69"/>
                    </a:lnTo>
                    <a:lnTo>
                      <a:pt x="37" y="58"/>
                    </a:lnTo>
                    <a:lnTo>
                      <a:pt x="37" y="33"/>
                    </a:lnTo>
                    <a:lnTo>
                      <a:pt x="29" y="8"/>
                    </a:lnTo>
                    <a:lnTo>
                      <a:pt x="4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77" name="Р.Удмуртия">
                <a:extLst>
                  <a:ext uri="{FF2B5EF4-FFF2-40B4-BE49-F238E27FC236}">
                    <a16:creationId xmlns:a16="http://schemas.microsoft.com/office/drawing/2014/main" id="{E97D9C5C-710C-A418-70A6-C3FE661B6C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6734" y="4350000"/>
                <a:ext cx="349909" cy="380316"/>
              </a:xfrm>
              <a:custGeom>
                <a:avLst/>
                <a:gdLst>
                  <a:gd name="T0" fmla="*/ 100 w 137"/>
                  <a:gd name="T1" fmla="*/ 153 h 167"/>
                  <a:gd name="T2" fmla="*/ 94 w 137"/>
                  <a:gd name="T3" fmla="*/ 138 h 167"/>
                  <a:gd name="T4" fmla="*/ 94 w 137"/>
                  <a:gd name="T5" fmla="*/ 125 h 167"/>
                  <a:gd name="T6" fmla="*/ 119 w 137"/>
                  <a:gd name="T7" fmla="*/ 117 h 167"/>
                  <a:gd name="T8" fmla="*/ 123 w 137"/>
                  <a:gd name="T9" fmla="*/ 90 h 167"/>
                  <a:gd name="T10" fmla="*/ 125 w 137"/>
                  <a:gd name="T11" fmla="*/ 73 h 167"/>
                  <a:gd name="T12" fmla="*/ 135 w 137"/>
                  <a:gd name="T13" fmla="*/ 63 h 167"/>
                  <a:gd name="T14" fmla="*/ 137 w 137"/>
                  <a:gd name="T15" fmla="*/ 30 h 167"/>
                  <a:gd name="T16" fmla="*/ 125 w 137"/>
                  <a:gd name="T17" fmla="*/ 28 h 167"/>
                  <a:gd name="T18" fmla="*/ 129 w 137"/>
                  <a:gd name="T19" fmla="*/ 15 h 167"/>
                  <a:gd name="T20" fmla="*/ 108 w 137"/>
                  <a:gd name="T21" fmla="*/ 11 h 167"/>
                  <a:gd name="T22" fmla="*/ 91 w 137"/>
                  <a:gd name="T23" fmla="*/ 0 h 167"/>
                  <a:gd name="T24" fmla="*/ 73 w 137"/>
                  <a:gd name="T25" fmla="*/ 23 h 167"/>
                  <a:gd name="T26" fmla="*/ 66 w 137"/>
                  <a:gd name="T27" fmla="*/ 44 h 167"/>
                  <a:gd name="T28" fmla="*/ 54 w 137"/>
                  <a:gd name="T29" fmla="*/ 46 h 167"/>
                  <a:gd name="T30" fmla="*/ 41 w 137"/>
                  <a:gd name="T31" fmla="*/ 38 h 167"/>
                  <a:gd name="T32" fmla="*/ 27 w 137"/>
                  <a:gd name="T33" fmla="*/ 46 h 167"/>
                  <a:gd name="T34" fmla="*/ 25 w 137"/>
                  <a:gd name="T35" fmla="*/ 71 h 167"/>
                  <a:gd name="T36" fmla="*/ 10 w 137"/>
                  <a:gd name="T37" fmla="*/ 96 h 167"/>
                  <a:gd name="T38" fmla="*/ 0 w 137"/>
                  <a:gd name="T39" fmla="*/ 107 h 167"/>
                  <a:gd name="T40" fmla="*/ 0 w 137"/>
                  <a:gd name="T41" fmla="*/ 107 h 167"/>
                  <a:gd name="T42" fmla="*/ 16 w 137"/>
                  <a:gd name="T43" fmla="*/ 113 h 167"/>
                  <a:gd name="T44" fmla="*/ 29 w 137"/>
                  <a:gd name="T45" fmla="*/ 125 h 167"/>
                  <a:gd name="T46" fmla="*/ 41 w 137"/>
                  <a:gd name="T47" fmla="*/ 132 h 167"/>
                  <a:gd name="T48" fmla="*/ 52 w 137"/>
                  <a:gd name="T49" fmla="*/ 136 h 167"/>
                  <a:gd name="T50" fmla="*/ 52 w 137"/>
                  <a:gd name="T51" fmla="*/ 144 h 167"/>
                  <a:gd name="T52" fmla="*/ 60 w 137"/>
                  <a:gd name="T53" fmla="*/ 150 h 167"/>
                  <a:gd name="T54" fmla="*/ 50 w 137"/>
                  <a:gd name="T55" fmla="*/ 161 h 167"/>
                  <a:gd name="T56" fmla="*/ 66 w 137"/>
                  <a:gd name="T57" fmla="*/ 167 h 167"/>
                  <a:gd name="T58" fmla="*/ 100 w 137"/>
                  <a:gd name="T59" fmla="*/ 15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7" h="167">
                    <a:moveTo>
                      <a:pt x="100" y="153"/>
                    </a:moveTo>
                    <a:lnTo>
                      <a:pt x="94" y="138"/>
                    </a:lnTo>
                    <a:lnTo>
                      <a:pt x="94" y="125"/>
                    </a:lnTo>
                    <a:lnTo>
                      <a:pt x="119" y="117"/>
                    </a:lnTo>
                    <a:lnTo>
                      <a:pt x="123" y="90"/>
                    </a:lnTo>
                    <a:lnTo>
                      <a:pt x="125" y="73"/>
                    </a:lnTo>
                    <a:lnTo>
                      <a:pt x="135" y="63"/>
                    </a:lnTo>
                    <a:lnTo>
                      <a:pt x="137" y="30"/>
                    </a:lnTo>
                    <a:lnTo>
                      <a:pt x="125" y="28"/>
                    </a:lnTo>
                    <a:lnTo>
                      <a:pt x="129" y="15"/>
                    </a:lnTo>
                    <a:lnTo>
                      <a:pt x="108" y="11"/>
                    </a:lnTo>
                    <a:lnTo>
                      <a:pt x="91" y="0"/>
                    </a:lnTo>
                    <a:lnTo>
                      <a:pt x="73" y="23"/>
                    </a:lnTo>
                    <a:lnTo>
                      <a:pt x="66" y="44"/>
                    </a:lnTo>
                    <a:lnTo>
                      <a:pt x="54" y="46"/>
                    </a:lnTo>
                    <a:lnTo>
                      <a:pt x="41" y="38"/>
                    </a:lnTo>
                    <a:lnTo>
                      <a:pt x="27" y="46"/>
                    </a:lnTo>
                    <a:lnTo>
                      <a:pt x="25" y="71"/>
                    </a:lnTo>
                    <a:lnTo>
                      <a:pt x="10" y="96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16" y="113"/>
                    </a:lnTo>
                    <a:lnTo>
                      <a:pt x="29" y="125"/>
                    </a:lnTo>
                    <a:lnTo>
                      <a:pt x="41" y="132"/>
                    </a:lnTo>
                    <a:lnTo>
                      <a:pt x="52" y="136"/>
                    </a:lnTo>
                    <a:lnTo>
                      <a:pt x="52" y="144"/>
                    </a:lnTo>
                    <a:lnTo>
                      <a:pt x="60" y="150"/>
                    </a:lnTo>
                    <a:lnTo>
                      <a:pt x="50" y="161"/>
                    </a:lnTo>
                    <a:lnTo>
                      <a:pt x="66" y="167"/>
                    </a:lnTo>
                    <a:lnTo>
                      <a:pt x="100" y="15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78" name="Р.Тыва">
                <a:extLst>
                  <a:ext uri="{FF2B5EF4-FFF2-40B4-BE49-F238E27FC236}">
                    <a16:creationId xmlns:a16="http://schemas.microsoft.com/office/drawing/2014/main" id="{691F4288-9F7F-AE6C-640A-2D1CC0AC1A1C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59940" y="5727792"/>
                <a:ext cx="962888" cy="564781"/>
              </a:xfrm>
              <a:custGeom>
                <a:avLst/>
                <a:gdLst>
                  <a:gd name="T0" fmla="*/ 0 w 181"/>
                  <a:gd name="T1" fmla="*/ 67 h 119"/>
                  <a:gd name="T2" fmla="*/ 13 w 181"/>
                  <a:gd name="T3" fmla="*/ 68 h 119"/>
                  <a:gd name="T4" fmla="*/ 21 w 181"/>
                  <a:gd name="T5" fmla="*/ 62 h 119"/>
                  <a:gd name="T6" fmla="*/ 21 w 181"/>
                  <a:gd name="T7" fmla="*/ 53 h 119"/>
                  <a:gd name="T8" fmla="*/ 27 w 181"/>
                  <a:gd name="T9" fmla="*/ 52 h 119"/>
                  <a:gd name="T10" fmla="*/ 39 w 181"/>
                  <a:gd name="T11" fmla="*/ 59 h 119"/>
                  <a:gd name="T12" fmla="*/ 53 w 181"/>
                  <a:gd name="T13" fmla="*/ 60 h 119"/>
                  <a:gd name="T14" fmla="*/ 66 w 181"/>
                  <a:gd name="T15" fmla="*/ 59 h 119"/>
                  <a:gd name="T16" fmla="*/ 78 w 181"/>
                  <a:gd name="T17" fmla="*/ 50 h 119"/>
                  <a:gd name="T18" fmla="*/ 85 w 181"/>
                  <a:gd name="T19" fmla="*/ 50 h 119"/>
                  <a:gd name="T20" fmla="*/ 85 w 181"/>
                  <a:gd name="T21" fmla="*/ 40 h 119"/>
                  <a:gd name="T22" fmla="*/ 91 w 181"/>
                  <a:gd name="T23" fmla="*/ 35 h 119"/>
                  <a:gd name="T24" fmla="*/ 90 w 181"/>
                  <a:gd name="T25" fmla="*/ 29 h 119"/>
                  <a:gd name="T26" fmla="*/ 98 w 181"/>
                  <a:gd name="T27" fmla="*/ 26 h 119"/>
                  <a:gd name="T28" fmla="*/ 100 w 181"/>
                  <a:gd name="T29" fmla="*/ 13 h 119"/>
                  <a:gd name="T30" fmla="*/ 108 w 181"/>
                  <a:gd name="T31" fmla="*/ 11 h 119"/>
                  <a:gd name="T32" fmla="*/ 114 w 181"/>
                  <a:gd name="T33" fmla="*/ 11 h 119"/>
                  <a:gd name="T34" fmla="*/ 117 w 181"/>
                  <a:gd name="T35" fmla="*/ 8 h 119"/>
                  <a:gd name="T36" fmla="*/ 127 w 181"/>
                  <a:gd name="T37" fmla="*/ 6 h 119"/>
                  <a:gd name="T38" fmla="*/ 133 w 181"/>
                  <a:gd name="T39" fmla="*/ 4 h 119"/>
                  <a:gd name="T40" fmla="*/ 135 w 181"/>
                  <a:gd name="T41" fmla="*/ 0 h 119"/>
                  <a:gd name="T42" fmla="*/ 144 w 181"/>
                  <a:gd name="T43" fmla="*/ 2 h 119"/>
                  <a:gd name="T44" fmla="*/ 155 w 181"/>
                  <a:gd name="T45" fmla="*/ 5 h 119"/>
                  <a:gd name="T46" fmla="*/ 164 w 181"/>
                  <a:gd name="T47" fmla="*/ 12 h 119"/>
                  <a:gd name="T48" fmla="*/ 176 w 181"/>
                  <a:gd name="T49" fmla="*/ 10 h 119"/>
                  <a:gd name="T50" fmla="*/ 181 w 181"/>
                  <a:gd name="T51" fmla="*/ 17 h 119"/>
                  <a:gd name="T52" fmla="*/ 176 w 181"/>
                  <a:gd name="T53" fmla="*/ 24 h 119"/>
                  <a:gd name="T54" fmla="*/ 172 w 181"/>
                  <a:gd name="T55" fmla="*/ 31 h 119"/>
                  <a:gd name="T56" fmla="*/ 178 w 181"/>
                  <a:gd name="T57" fmla="*/ 42 h 119"/>
                  <a:gd name="T58" fmla="*/ 178 w 181"/>
                  <a:gd name="T59" fmla="*/ 45 h 119"/>
                  <a:gd name="T60" fmla="*/ 172 w 181"/>
                  <a:gd name="T61" fmla="*/ 51 h 119"/>
                  <a:gd name="T62" fmla="*/ 167 w 181"/>
                  <a:gd name="T63" fmla="*/ 59 h 119"/>
                  <a:gd name="T64" fmla="*/ 162 w 181"/>
                  <a:gd name="T65" fmla="*/ 72 h 119"/>
                  <a:gd name="T66" fmla="*/ 169 w 181"/>
                  <a:gd name="T67" fmla="*/ 85 h 119"/>
                  <a:gd name="T68" fmla="*/ 171 w 181"/>
                  <a:gd name="T69" fmla="*/ 99 h 119"/>
                  <a:gd name="T70" fmla="*/ 163 w 181"/>
                  <a:gd name="T71" fmla="*/ 107 h 119"/>
                  <a:gd name="T72" fmla="*/ 152 w 181"/>
                  <a:gd name="T73" fmla="*/ 109 h 119"/>
                  <a:gd name="T74" fmla="*/ 144 w 181"/>
                  <a:gd name="T75" fmla="*/ 108 h 119"/>
                  <a:gd name="T76" fmla="*/ 135 w 181"/>
                  <a:gd name="T77" fmla="*/ 106 h 119"/>
                  <a:gd name="T78" fmla="*/ 126 w 181"/>
                  <a:gd name="T79" fmla="*/ 109 h 119"/>
                  <a:gd name="T80" fmla="*/ 114 w 181"/>
                  <a:gd name="T81" fmla="*/ 108 h 119"/>
                  <a:gd name="T82" fmla="*/ 101 w 181"/>
                  <a:gd name="T83" fmla="*/ 101 h 119"/>
                  <a:gd name="T84" fmla="*/ 99 w 181"/>
                  <a:gd name="T85" fmla="*/ 92 h 119"/>
                  <a:gd name="T86" fmla="*/ 88 w 181"/>
                  <a:gd name="T87" fmla="*/ 91 h 119"/>
                  <a:gd name="T88" fmla="*/ 80 w 181"/>
                  <a:gd name="T89" fmla="*/ 92 h 119"/>
                  <a:gd name="T90" fmla="*/ 69 w 181"/>
                  <a:gd name="T91" fmla="*/ 88 h 119"/>
                  <a:gd name="T92" fmla="*/ 61 w 181"/>
                  <a:gd name="T93" fmla="*/ 87 h 119"/>
                  <a:gd name="T94" fmla="*/ 55 w 181"/>
                  <a:gd name="T95" fmla="*/ 90 h 119"/>
                  <a:gd name="T96" fmla="*/ 47 w 181"/>
                  <a:gd name="T97" fmla="*/ 94 h 119"/>
                  <a:gd name="T98" fmla="*/ 41 w 181"/>
                  <a:gd name="T99" fmla="*/ 97 h 119"/>
                  <a:gd name="T100" fmla="*/ 34 w 181"/>
                  <a:gd name="T101" fmla="*/ 102 h 119"/>
                  <a:gd name="T102" fmla="*/ 24 w 181"/>
                  <a:gd name="T103" fmla="*/ 107 h 119"/>
                  <a:gd name="T104" fmla="*/ 16 w 181"/>
                  <a:gd name="T105" fmla="*/ 112 h 119"/>
                  <a:gd name="T106" fmla="*/ 13 w 181"/>
                  <a:gd name="T107" fmla="*/ 114 h 119"/>
                  <a:gd name="T108" fmla="*/ 11 w 181"/>
                  <a:gd name="T109" fmla="*/ 112 h 119"/>
                  <a:gd name="T110" fmla="*/ 5 w 181"/>
                  <a:gd name="T111" fmla="*/ 105 h 119"/>
                  <a:gd name="T112" fmla="*/ 14 w 181"/>
                  <a:gd name="T113" fmla="*/ 101 h 119"/>
                  <a:gd name="T114" fmla="*/ 14 w 181"/>
                  <a:gd name="T115" fmla="*/ 96 h 119"/>
                  <a:gd name="T116" fmla="*/ 2 w 181"/>
                  <a:gd name="T117" fmla="*/ 83 h 119"/>
                  <a:gd name="T118" fmla="*/ 0 w 181"/>
                  <a:gd name="T119" fmla="*/ 67 h 119"/>
                  <a:gd name="T120" fmla="*/ 13 w 181"/>
                  <a:gd name="T121" fmla="*/ 119 h 119"/>
                  <a:gd name="T122" fmla="*/ 13 w 181"/>
                  <a:gd name="T123" fmla="*/ 119 h 119"/>
                  <a:gd name="T124" fmla="*/ 13 w 181"/>
                  <a:gd name="T12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1" h="119">
                    <a:moveTo>
                      <a:pt x="0" y="67"/>
                    </a:moveTo>
                    <a:cubicBezTo>
                      <a:pt x="13" y="68"/>
                      <a:pt x="13" y="68"/>
                      <a:pt x="13" y="68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39" y="59"/>
                      <a:pt x="39" y="59"/>
                      <a:pt x="39" y="59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66" y="59"/>
                      <a:pt x="66" y="59"/>
                      <a:pt x="66" y="59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5" y="40"/>
                      <a:pt x="85" y="40"/>
                      <a:pt x="85" y="40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0" y="29"/>
                      <a:pt x="90" y="29"/>
                      <a:pt x="90" y="29"/>
                    </a:cubicBezTo>
                    <a:cubicBezTo>
                      <a:pt x="98" y="26"/>
                      <a:pt x="98" y="26"/>
                      <a:pt x="98" y="26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14" y="11"/>
                      <a:pt x="114" y="11"/>
                      <a:pt x="114" y="11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27" y="6"/>
                      <a:pt x="127" y="6"/>
                      <a:pt x="127" y="6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4" y="2"/>
                      <a:pt x="144" y="2"/>
                      <a:pt x="144" y="2"/>
                    </a:cubicBezTo>
                    <a:cubicBezTo>
                      <a:pt x="155" y="5"/>
                      <a:pt x="155" y="5"/>
                      <a:pt x="155" y="5"/>
                    </a:cubicBezTo>
                    <a:cubicBezTo>
                      <a:pt x="164" y="12"/>
                      <a:pt x="164" y="12"/>
                      <a:pt x="164" y="12"/>
                    </a:cubicBezTo>
                    <a:cubicBezTo>
                      <a:pt x="176" y="10"/>
                      <a:pt x="176" y="10"/>
                      <a:pt x="176" y="10"/>
                    </a:cubicBezTo>
                    <a:cubicBezTo>
                      <a:pt x="181" y="17"/>
                      <a:pt x="181" y="17"/>
                      <a:pt x="181" y="17"/>
                    </a:cubicBezTo>
                    <a:cubicBezTo>
                      <a:pt x="176" y="24"/>
                      <a:pt x="176" y="24"/>
                      <a:pt x="176" y="24"/>
                    </a:cubicBezTo>
                    <a:cubicBezTo>
                      <a:pt x="172" y="31"/>
                      <a:pt x="172" y="31"/>
                      <a:pt x="172" y="31"/>
                    </a:cubicBezTo>
                    <a:cubicBezTo>
                      <a:pt x="178" y="42"/>
                      <a:pt x="178" y="42"/>
                      <a:pt x="178" y="42"/>
                    </a:cubicBezTo>
                    <a:cubicBezTo>
                      <a:pt x="178" y="43"/>
                      <a:pt x="178" y="44"/>
                      <a:pt x="178" y="45"/>
                    </a:cubicBezTo>
                    <a:cubicBezTo>
                      <a:pt x="178" y="48"/>
                      <a:pt x="175" y="48"/>
                      <a:pt x="172" y="51"/>
                    </a:cubicBezTo>
                    <a:cubicBezTo>
                      <a:pt x="168" y="53"/>
                      <a:pt x="170" y="58"/>
                      <a:pt x="167" y="59"/>
                    </a:cubicBezTo>
                    <a:cubicBezTo>
                      <a:pt x="164" y="60"/>
                      <a:pt x="162" y="68"/>
                      <a:pt x="162" y="72"/>
                    </a:cubicBezTo>
                    <a:cubicBezTo>
                      <a:pt x="162" y="77"/>
                      <a:pt x="164" y="80"/>
                      <a:pt x="169" y="85"/>
                    </a:cubicBezTo>
                    <a:cubicBezTo>
                      <a:pt x="173" y="91"/>
                      <a:pt x="175" y="97"/>
                      <a:pt x="171" y="99"/>
                    </a:cubicBezTo>
                    <a:cubicBezTo>
                      <a:pt x="167" y="101"/>
                      <a:pt x="168" y="102"/>
                      <a:pt x="163" y="107"/>
                    </a:cubicBezTo>
                    <a:cubicBezTo>
                      <a:pt x="158" y="112"/>
                      <a:pt x="154" y="112"/>
                      <a:pt x="152" y="109"/>
                    </a:cubicBezTo>
                    <a:cubicBezTo>
                      <a:pt x="150" y="106"/>
                      <a:pt x="146" y="108"/>
                      <a:pt x="144" y="108"/>
                    </a:cubicBezTo>
                    <a:cubicBezTo>
                      <a:pt x="142" y="108"/>
                      <a:pt x="136" y="108"/>
                      <a:pt x="135" y="106"/>
                    </a:cubicBezTo>
                    <a:cubicBezTo>
                      <a:pt x="133" y="104"/>
                      <a:pt x="128" y="106"/>
                      <a:pt x="126" y="109"/>
                    </a:cubicBezTo>
                    <a:cubicBezTo>
                      <a:pt x="123" y="111"/>
                      <a:pt x="119" y="109"/>
                      <a:pt x="114" y="108"/>
                    </a:cubicBezTo>
                    <a:cubicBezTo>
                      <a:pt x="110" y="108"/>
                      <a:pt x="103" y="104"/>
                      <a:pt x="101" y="101"/>
                    </a:cubicBezTo>
                    <a:cubicBezTo>
                      <a:pt x="100" y="98"/>
                      <a:pt x="100" y="94"/>
                      <a:pt x="99" y="92"/>
                    </a:cubicBezTo>
                    <a:cubicBezTo>
                      <a:pt x="99" y="91"/>
                      <a:pt x="90" y="92"/>
                      <a:pt x="88" y="91"/>
                    </a:cubicBezTo>
                    <a:cubicBezTo>
                      <a:pt x="87" y="90"/>
                      <a:pt x="82" y="92"/>
                      <a:pt x="80" y="92"/>
                    </a:cubicBezTo>
                    <a:cubicBezTo>
                      <a:pt x="79" y="92"/>
                      <a:pt x="71" y="90"/>
                      <a:pt x="69" y="88"/>
                    </a:cubicBezTo>
                    <a:cubicBezTo>
                      <a:pt x="66" y="85"/>
                      <a:pt x="65" y="87"/>
                      <a:pt x="61" y="87"/>
                    </a:cubicBezTo>
                    <a:cubicBezTo>
                      <a:pt x="58" y="87"/>
                      <a:pt x="57" y="90"/>
                      <a:pt x="55" y="90"/>
                    </a:cubicBezTo>
                    <a:cubicBezTo>
                      <a:pt x="53" y="90"/>
                      <a:pt x="48" y="92"/>
                      <a:pt x="47" y="94"/>
                    </a:cubicBezTo>
                    <a:cubicBezTo>
                      <a:pt x="45" y="96"/>
                      <a:pt x="44" y="97"/>
                      <a:pt x="41" y="97"/>
                    </a:cubicBezTo>
                    <a:cubicBezTo>
                      <a:pt x="38" y="98"/>
                      <a:pt x="37" y="101"/>
                      <a:pt x="34" y="102"/>
                    </a:cubicBezTo>
                    <a:cubicBezTo>
                      <a:pt x="32" y="103"/>
                      <a:pt x="27" y="105"/>
                      <a:pt x="24" y="107"/>
                    </a:cubicBezTo>
                    <a:cubicBezTo>
                      <a:pt x="22" y="108"/>
                      <a:pt x="20" y="112"/>
                      <a:pt x="16" y="112"/>
                    </a:cubicBezTo>
                    <a:cubicBezTo>
                      <a:pt x="15" y="112"/>
                      <a:pt x="14" y="113"/>
                      <a:pt x="13" y="114"/>
                    </a:cubicBezTo>
                    <a:cubicBezTo>
                      <a:pt x="11" y="112"/>
                      <a:pt x="11" y="112"/>
                      <a:pt x="11" y="112"/>
                    </a:cubicBezTo>
                    <a:cubicBezTo>
                      <a:pt x="5" y="105"/>
                      <a:pt x="5" y="105"/>
                      <a:pt x="5" y="105"/>
                    </a:cubicBezTo>
                    <a:cubicBezTo>
                      <a:pt x="14" y="101"/>
                      <a:pt x="14" y="101"/>
                      <a:pt x="14" y="101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0" y="67"/>
                      <a:pt x="0" y="67"/>
                      <a:pt x="0" y="67"/>
                    </a:cubicBezTo>
                    <a:close/>
                    <a:moveTo>
                      <a:pt x="13" y="119"/>
                    </a:moveTo>
                    <a:cubicBezTo>
                      <a:pt x="13" y="119"/>
                      <a:pt x="13" y="119"/>
                      <a:pt x="13" y="119"/>
                    </a:cubicBezTo>
                    <a:cubicBezTo>
                      <a:pt x="13" y="119"/>
                      <a:pt x="13" y="119"/>
                      <a:pt x="13" y="11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79" name="Р.Татарстан">
                <a:extLst>
                  <a:ext uri="{FF2B5EF4-FFF2-40B4-BE49-F238E27FC236}">
                    <a16:creationId xmlns:a16="http://schemas.microsoft.com/office/drawing/2014/main" id="{26B11FF3-D994-4D5F-64B8-9E13D409A07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19987" y="4479808"/>
                <a:ext cx="612979" cy="460023"/>
              </a:xfrm>
              <a:custGeom>
                <a:avLst/>
                <a:gdLst>
                  <a:gd name="T0" fmla="*/ 0 w 240"/>
                  <a:gd name="T1" fmla="*/ 52 h 202"/>
                  <a:gd name="T2" fmla="*/ 12 w 240"/>
                  <a:gd name="T3" fmla="*/ 48 h 202"/>
                  <a:gd name="T4" fmla="*/ 27 w 240"/>
                  <a:gd name="T5" fmla="*/ 54 h 202"/>
                  <a:gd name="T6" fmla="*/ 44 w 240"/>
                  <a:gd name="T7" fmla="*/ 48 h 202"/>
                  <a:gd name="T8" fmla="*/ 44 w 240"/>
                  <a:gd name="T9" fmla="*/ 29 h 202"/>
                  <a:gd name="T10" fmla="*/ 69 w 240"/>
                  <a:gd name="T11" fmla="*/ 21 h 202"/>
                  <a:gd name="T12" fmla="*/ 83 w 240"/>
                  <a:gd name="T13" fmla="*/ 16 h 202"/>
                  <a:gd name="T14" fmla="*/ 102 w 240"/>
                  <a:gd name="T15" fmla="*/ 8 h 202"/>
                  <a:gd name="T16" fmla="*/ 112 w 240"/>
                  <a:gd name="T17" fmla="*/ 0 h 202"/>
                  <a:gd name="T18" fmla="*/ 121 w 240"/>
                  <a:gd name="T19" fmla="*/ 6 h 202"/>
                  <a:gd name="T20" fmla="*/ 140 w 240"/>
                  <a:gd name="T21" fmla="*/ 6 h 202"/>
                  <a:gd name="T22" fmla="*/ 144 w 240"/>
                  <a:gd name="T23" fmla="*/ 14 h 202"/>
                  <a:gd name="T24" fmla="*/ 154 w 240"/>
                  <a:gd name="T25" fmla="*/ 12 h 202"/>
                  <a:gd name="T26" fmla="*/ 160 w 240"/>
                  <a:gd name="T27" fmla="*/ 35 h 202"/>
                  <a:gd name="T28" fmla="*/ 171 w 240"/>
                  <a:gd name="T29" fmla="*/ 50 h 202"/>
                  <a:gd name="T30" fmla="*/ 187 w 240"/>
                  <a:gd name="T31" fmla="*/ 56 h 202"/>
                  <a:gd name="T32" fmla="*/ 200 w 240"/>
                  <a:gd name="T33" fmla="*/ 68 h 202"/>
                  <a:gd name="T34" fmla="*/ 212 w 240"/>
                  <a:gd name="T35" fmla="*/ 75 h 202"/>
                  <a:gd name="T36" fmla="*/ 223 w 240"/>
                  <a:gd name="T37" fmla="*/ 79 h 202"/>
                  <a:gd name="T38" fmla="*/ 223 w 240"/>
                  <a:gd name="T39" fmla="*/ 87 h 202"/>
                  <a:gd name="T40" fmla="*/ 231 w 240"/>
                  <a:gd name="T41" fmla="*/ 93 h 202"/>
                  <a:gd name="T42" fmla="*/ 221 w 240"/>
                  <a:gd name="T43" fmla="*/ 104 h 202"/>
                  <a:gd name="T44" fmla="*/ 237 w 240"/>
                  <a:gd name="T45" fmla="*/ 110 h 202"/>
                  <a:gd name="T46" fmla="*/ 233 w 240"/>
                  <a:gd name="T47" fmla="*/ 112 h 202"/>
                  <a:gd name="T48" fmla="*/ 237 w 240"/>
                  <a:gd name="T49" fmla="*/ 118 h 202"/>
                  <a:gd name="T50" fmla="*/ 240 w 240"/>
                  <a:gd name="T51" fmla="*/ 129 h 202"/>
                  <a:gd name="T52" fmla="*/ 227 w 240"/>
                  <a:gd name="T53" fmla="*/ 139 h 202"/>
                  <a:gd name="T54" fmla="*/ 215 w 240"/>
                  <a:gd name="T55" fmla="*/ 143 h 202"/>
                  <a:gd name="T56" fmla="*/ 194 w 240"/>
                  <a:gd name="T57" fmla="*/ 143 h 202"/>
                  <a:gd name="T58" fmla="*/ 200 w 240"/>
                  <a:gd name="T59" fmla="*/ 166 h 202"/>
                  <a:gd name="T60" fmla="*/ 187 w 240"/>
                  <a:gd name="T61" fmla="*/ 177 h 202"/>
                  <a:gd name="T62" fmla="*/ 177 w 240"/>
                  <a:gd name="T63" fmla="*/ 179 h 202"/>
                  <a:gd name="T64" fmla="*/ 177 w 240"/>
                  <a:gd name="T65" fmla="*/ 189 h 202"/>
                  <a:gd name="T66" fmla="*/ 165 w 240"/>
                  <a:gd name="T67" fmla="*/ 202 h 202"/>
                  <a:gd name="T68" fmla="*/ 165 w 240"/>
                  <a:gd name="T69" fmla="*/ 200 h 202"/>
                  <a:gd name="T70" fmla="*/ 154 w 240"/>
                  <a:gd name="T71" fmla="*/ 191 h 202"/>
                  <a:gd name="T72" fmla="*/ 160 w 240"/>
                  <a:gd name="T73" fmla="*/ 181 h 202"/>
                  <a:gd name="T74" fmla="*/ 154 w 240"/>
                  <a:gd name="T75" fmla="*/ 171 h 202"/>
                  <a:gd name="T76" fmla="*/ 140 w 240"/>
                  <a:gd name="T77" fmla="*/ 171 h 202"/>
                  <a:gd name="T78" fmla="*/ 135 w 240"/>
                  <a:gd name="T79" fmla="*/ 160 h 202"/>
                  <a:gd name="T80" fmla="*/ 140 w 240"/>
                  <a:gd name="T81" fmla="*/ 148 h 202"/>
                  <a:gd name="T82" fmla="*/ 112 w 240"/>
                  <a:gd name="T83" fmla="*/ 131 h 202"/>
                  <a:gd name="T84" fmla="*/ 100 w 240"/>
                  <a:gd name="T85" fmla="*/ 141 h 202"/>
                  <a:gd name="T86" fmla="*/ 81 w 240"/>
                  <a:gd name="T87" fmla="*/ 123 h 202"/>
                  <a:gd name="T88" fmla="*/ 81 w 240"/>
                  <a:gd name="T89" fmla="*/ 125 h 202"/>
                  <a:gd name="T90" fmla="*/ 81 w 240"/>
                  <a:gd name="T91" fmla="*/ 118 h 202"/>
                  <a:gd name="T92" fmla="*/ 69 w 240"/>
                  <a:gd name="T93" fmla="*/ 104 h 202"/>
                  <a:gd name="T94" fmla="*/ 67 w 240"/>
                  <a:gd name="T95" fmla="*/ 91 h 202"/>
                  <a:gd name="T96" fmla="*/ 60 w 240"/>
                  <a:gd name="T97" fmla="*/ 81 h 202"/>
                  <a:gd name="T98" fmla="*/ 54 w 240"/>
                  <a:gd name="T99" fmla="*/ 85 h 202"/>
                  <a:gd name="T100" fmla="*/ 48 w 240"/>
                  <a:gd name="T101" fmla="*/ 87 h 202"/>
                  <a:gd name="T102" fmla="*/ 23 w 240"/>
                  <a:gd name="T103" fmla="*/ 64 h 202"/>
                  <a:gd name="T104" fmla="*/ 14 w 240"/>
                  <a:gd name="T105" fmla="*/ 62 h 202"/>
                  <a:gd name="T106" fmla="*/ 2 w 240"/>
                  <a:gd name="T107" fmla="*/ 64 h 202"/>
                  <a:gd name="T108" fmla="*/ 2 w 240"/>
                  <a:gd name="T109" fmla="*/ 54 h 202"/>
                  <a:gd name="T110" fmla="*/ 0 w 240"/>
                  <a:gd name="T111" fmla="*/ 5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40" h="202">
                    <a:moveTo>
                      <a:pt x="0" y="52"/>
                    </a:moveTo>
                    <a:lnTo>
                      <a:pt x="12" y="48"/>
                    </a:lnTo>
                    <a:lnTo>
                      <a:pt x="27" y="54"/>
                    </a:lnTo>
                    <a:lnTo>
                      <a:pt x="44" y="48"/>
                    </a:lnTo>
                    <a:lnTo>
                      <a:pt x="44" y="29"/>
                    </a:lnTo>
                    <a:lnTo>
                      <a:pt x="69" y="21"/>
                    </a:lnTo>
                    <a:lnTo>
                      <a:pt x="83" y="16"/>
                    </a:lnTo>
                    <a:lnTo>
                      <a:pt x="102" y="8"/>
                    </a:lnTo>
                    <a:lnTo>
                      <a:pt x="112" y="0"/>
                    </a:lnTo>
                    <a:lnTo>
                      <a:pt x="121" y="6"/>
                    </a:lnTo>
                    <a:lnTo>
                      <a:pt x="140" y="6"/>
                    </a:lnTo>
                    <a:lnTo>
                      <a:pt x="144" y="14"/>
                    </a:lnTo>
                    <a:lnTo>
                      <a:pt x="154" y="12"/>
                    </a:lnTo>
                    <a:lnTo>
                      <a:pt x="160" y="35"/>
                    </a:lnTo>
                    <a:lnTo>
                      <a:pt x="171" y="50"/>
                    </a:lnTo>
                    <a:lnTo>
                      <a:pt x="187" y="56"/>
                    </a:lnTo>
                    <a:lnTo>
                      <a:pt x="200" y="68"/>
                    </a:lnTo>
                    <a:lnTo>
                      <a:pt x="212" y="75"/>
                    </a:lnTo>
                    <a:lnTo>
                      <a:pt x="223" y="79"/>
                    </a:lnTo>
                    <a:lnTo>
                      <a:pt x="223" y="87"/>
                    </a:lnTo>
                    <a:lnTo>
                      <a:pt x="231" y="93"/>
                    </a:lnTo>
                    <a:lnTo>
                      <a:pt x="221" y="104"/>
                    </a:lnTo>
                    <a:lnTo>
                      <a:pt x="237" y="110"/>
                    </a:lnTo>
                    <a:lnTo>
                      <a:pt x="233" y="112"/>
                    </a:lnTo>
                    <a:lnTo>
                      <a:pt x="237" y="118"/>
                    </a:lnTo>
                    <a:lnTo>
                      <a:pt x="240" y="129"/>
                    </a:lnTo>
                    <a:lnTo>
                      <a:pt x="227" y="139"/>
                    </a:lnTo>
                    <a:lnTo>
                      <a:pt x="215" y="143"/>
                    </a:lnTo>
                    <a:lnTo>
                      <a:pt x="194" y="143"/>
                    </a:lnTo>
                    <a:lnTo>
                      <a:pt x="200" y="166"/>
                    </a:lnTo>
                    <a:lnTo>
                      <a:pt x="187" y="177"/>
                    </a:lnTo>
                    <a:lnTo>
                      <a:pt x="177" y="179"/>
                    </a:lnTo>
                    <a:lnTo>
                      <a:pt x="177" y="189"/>
                    </a:lnTo>
                    <a:lnTo>
                      <a:pt x="165" y="202"/>
                    </a:lnTo>
                    <a:lnTo>
                      <a:pt x="165" y="200"/>
                    </a:lnTo>
                    <a:lnTo>
                      <a:pt x="154" y="191"/>
                    </a:lnTo>
                    <a:lnTo>
                      <a:pt x="160" y="181"/>
                    </a:lnTo>
                    <a:lnTo>
                      <a:pt x="154" y="171"/>
                    </a:lnTo>
                    <a:lnTo>
                      <a:pt x="140" y="171"/>
                    </a:lnTo>
                    <a:lnTo>
                      <a:pt x="135" y="160"/>
                    </a:lnTo>
                    <a:lnTo>
                      <a:pt x="140" y="148"/>
                    </a:lnTo>
                    <a:lnTo>
                      <a:pt x="112" y="131"/>
                    </a:lnTo>
                    <a:lnTo>
                      <a:pt x="100" y="141"/>
                    </a:lnTo>
                    <a:lnTo>
                      <a:pt x="81" y="123"/>
                    </a:lnTo>
                    <a:lnTo>
                      <a:pt x="81" y="125"/>
                    </a:lnTo>
                    <a:lnTo>
                      <a:pt x="81" y="118"/>
                    </a:lnTo>
                    <a:lnTo>
                      <a:pt x="69" y="104"/>
                    </a:lnTo>
                    <a:lnTo>
                      <a:pt x="67" y="91"/>
                    </a:lnTo>
                    <a:lnTo>
                      <a:pt x="60" y="81"/>
                    </a:lnTo>
                    <a:lnTo>
                      <a:pt x="54" y="85"/>
                    </a:lnTo>
                    <a:lnTo>
                      <a:pt x="48" y="87"/>
                    </a:lnTo>
                    <a:lnTo>
                      <a:pt x="23" y="64"/>
                    </a:lnTo>
                    <a:lnTo>
                      <a:pt x="14" y="62"/>
                    </a:lnTo>
                    <a:lnTo>
                      <a:pt x="2" y="64"/>
                    </a:lnTo>
                    <a:lnTo>
                      <a:pt x="2" y="54"/>
                    </a:lnTo>
                    <a:lnTo>
                      <a:pt x="0" y="5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80" name="Р.Алания-Сев.Осетия">
                <a:extLst>
                  <a:ext uri="{FF2B5EF4-FFF2-40B4-BE49-F238E27FC236}">
                    <a16:creationId xmlns:a16="http://schemas.microsoft.com/office/drawing/2014/main" id="{10CE9121-F079-75E7-FEB5-2634DB8E197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0352" y="5670859"/>
                <a:ext cx="196664" cy="141195"/>
              </a:xfrm>
              <a:custGeom>
                <a:avLst/>
                <a:gdLst>
                  <a:gd name="T0" fmla="*/ 0 w 37"/>
                  <a:gd name="T1" fmla="*/ 9 h 30"/>
                  <a:gd name="T2" fmla="*/ 8 w 37"/>
                  <a:gd name="T3" fmla="*/ 7 h 30"/>
                  <a:gd name="T4" fmla="*/ 14 w 37"/>
                  <a:gd name="T5" fmla="*/ 8 h 30"/>
                  <a:gd name="T6" fmla="*/ 17 w 37"/>
                  <a:gd name="T7" fmla="*/ 10 h 30"/>
                  <a:gd name="T8" fmla="*/ 23 w 37"/>
                  <a:gd name="T9" fmla="*/ 7 h 30"/>
                  <a:gd name="T10" fmla="*/ 26 w 37"/>
                  <a:gd name="T11" fmla="*/ 7 h 30"/>
                  <a:gd name="T12" fmla="*/ 26 w 37"/>
                  <a:gd name="T13" fmla="*/ 1 h 30"/>
                  <a:gd name="T14" fmla="*/ 30 w 37"/>
                  <a:gd name="T15" fmla="*/ 0 h 30"/>
                  <a:gd name="T16" fmla="*/ 34 w 37"/>
                  <a:gd name="T17" fmla="*/ 2 h 30"/>
                  <a:gd name="T18" fmla="*/ 37 w 37"/>
                  <a:gd name="T19" fmla="*/ 5 h 30"/>
                  <a:gd name="T20" fmla="*/ 37 w 37"/>
                  <a:gd name="T21" fmla="*/ 11 h 30"/>
                  <a:gd name="T22" fmla="*/ 32 w 37"/>
                  <a:gd name="T23" fmla="*/ 12 h 30"/>
                  <a:gd name="T24" fmla="*/ 32 w 37"/>
                  <a:gd name="T25" fmla="*/ 13 h 30"/>
                  <a:gd name="T26" fmla="*/ 27 w 37"/>
                  <a:gd name="T27" fmla="*/ 11 h 30"/>
                  <a:gd name="T28" fmla="*/ 25 w 37"/>
                  <a:gd name="T29" fmla="*/ 17 h 30"/>
                  <a:gd name="T30" fmla="*/ 25 w 37"/>
                  <a:gd name="T31" fmla="*/ 24 h 30"/>
                  <a:gd name="T32" fmla="*/ 23 w 37"/>
                  <a:gd name="T33" fmla="*/ 28 h 30"/>
                  <a:gd name="T34" fmla="*/ 20 w 37"/>
                  <a:gd name="T35" fmla="*/ 30 h 30"/>
                  <a:gd name="T36" fmla="*/ 15 w 37"/>
                  <a:gd name="T37" fmla="*/ 26 h 30"/>
                  <a:gd name="T38" fmla="*/ 3 w 37"/>
                  <a:gd name="T39" fmla="*/ 22 h 30"/>
                  <a:gd name="T40" fmla="*/ 4 w 37"/>
                  <a:gd name="T41" fmla="*/ 15 h 30"/>
                  <a:gd name="T42" fmla="*/ 0 w 37"/>
                  <a:gd name="T43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" h="30">
                    <a:moveTo>
                      <a:pt x="0" y="9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5" y="11"/>
                      <a:pt x="32" y="11"/>
                      <a:pt x="32" y="12"/>
                    </a:cubicBezTo>
                    <a:cubicBezTo>
                      <a:pt x="32" y="12"/>
                      <a:pt x="32" y="13"/>
                      <a:pt x="32" y="13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5" y="16"/>
                      <a:pt x="25" y="17"/>
                    </a:cubicBezTo>
                    <a:cubicBezTo>
                      <a:pt x="25" y="18"/>
                      <a:pt x="25" y="24"/>
                      <a:pt x="25" y="24"/>
                    </a:cubicBezTo>
                    <a:cubicBezTo>
                      <a:pt x="25" y="24"/>
                      <a:pt x="24" y="28"/>
                      <a:pt x="23" y="28"/>
                    </a:cubicBezTo>
                    <a:cubicBezTo>
                      <a:pt x="23" y="28"/>
                      <a:pt x="21" y="29"/>
                      <a:pt x="20" y="30"/>
                    </a:cubicBezTo>
                    <a:cubicBezTo>
                      <a:pt x="18" y="28"/>
                      <a:pt x="16" y="27"/>
                      <a:pt x="15" y="26"/>
                    </a:cubicBezTo>
                    <a:cubicBezTo>
                      <a:pt x="12" y="24"/>
                      <a:pt x="5" y="25"/>
                      <a:pt x="3" y="22"/>
                    </a:cubicBezTo>
                    <a:cubicBezTo>
                      <a:pt x="2" y="19"/>
                      <a:pt x="3" y="18"/>
                      <a:pt x="4" y="15"/>
                    </a:cubicBezTo>
                    <a:cubicBezTo>
                      <a:pt x="4" y="13"/>
                      <a:pt x="2" y="11"/>
                      <a:pt x="0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81" name="Р.Саха (Якутия)">
                <a:extLst>
                  <a:ext uri="{FF2B5EF4-FFF2-40B4-BE49-F238E27FC236}">
                    <a16:creationId xmlns:a16="http://schemas.microsoft.com/office/drawing/2014/main" id="{C5587D63-EC18-8927-5010-4844753EE2F6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681571" y="1735611"/>
                <a:ext cx="2819703" cy="3104018"/>
              </a:xfrm>
              <a:custGeom>
                <a:avLst/>
                <a:gdLst>
                  <a:gd name="T0" fmla="*/ 30 w 530"/>
                  <a:gd name="T1" fmla="*/ 215 h 654"/>
                  <a:gd name="T2" fmla="*/ 118 w 530"/>
                  <a:gd name="T3" fmla="*/ 199 h 654"/>
                  <a:gd name="T4" fmla="*/ 163 w 530"/>
                  <a:gd name="T5" fmla="*/ 171 h 654"/>
                  <a:gd name="T6" fmla="*/ 171 w 530"/>
                  <a:gd name="T7" fmla="*/ 197 h 654"/>
                  <a:gd name="T8" fmla="*/ 222 w 530"/>
                  <a:gd name="T9" fmla="*/ 187 h 654"/>
                  <a:gd name="T10" fmla="*/ 272 w 530"/>
                  <a:gd name="T11" fmla="*/ 151 h 654"/>
                  <a:gd name="T12" fmla="*/ 251 w 530"/>
                  <a:gd name="T13" fmla="*/ 113 h 654"/>
                  <a:gd name="T14" fmla="*/ 302 w 530"/>
                  <a:gd name="T15" fmla="*/ 92 h 654"/>
                  <a:gd name="T16" fmla="*/ 336 w 530"/>
                  <a:gd name="T17" fmla="*/ 79 h 654"/>
                  <a:gd name="T18" fmla="*/ 407 w 530"/>
                  <a:gd name="T19" fmla="*/ 23 h 654"/>
                  <a:gd name="T20" fmla="*/ 465 w 530"/>
                  <a:gd name="T21" fmla="*/ 20 h 654"/>
                  <a:gd name="T22" fmla="*/ 490 w 530"/>
                  <a:gd name="T23" fmla="*/ 46 h 654"/>
                  <a:gd name="T24" fmla="*/ 490 w 530"/>
                  <a:gd name="T25" fmla="*/ 91 h 654"/>
                  <a:gd name="T26" fmla="*/ 529 w 530"/>
                  <a:gd name="T27" fmla="*/ 123 h 654"/>
                  <a:gd name="T28" fmla="*/ 504 w 530"/>
                  <a:gd name="T29" fmla="*/ 149 h 654"/>
                  <a:gd name="T30" fmla="*/ 527 w 530"/>
                  <a:gd name="T31" fmla="*/ 199 h 654"/>
                  <a:gd name="T32" fmla="*/ 501 w 530"/>
                  <a:gd name="T33" fmla="*/ 229 h 654"/>
                  <a:gd name="T34" fmla="*/ 486 w 530"/>
                  <a:gd name="T35" fmla="*/ 256 h 654"/>
                  <a:gd name="T36" fmla="*/ 509 w 530"/>
                  <a:gd name="T37" fmla="*/ 307 h 654"/>
                  <a:gd name="T38" fmla="*/ 492 w 530"/>
                  <a:gd name="T39" fmla="*/ 341 h 654"/>
                  <a:gd name="T40" fmla="*/ 462 w 530"/>
                  <a:gd name="T41" fmla="*/ 358 h 654"/>
                  <a:gd name="T42" fmla="*/ 473 w 530"/>
                  <a:gd name="T43" fmla="*/ 414 h 654"/>
                  <a:gd name="T44" fmla="*/ 469 w 530"/>
                  <a:gd name="T45" fmla="*/ 461 h 654"/>
                  <a:gd name="T46" fmla="*/ 445 w 530"/>
                  <a:gd name="T47" fmla="*/ 483 h 654"/>
                  <a:gd name="T48" fmla="*/ 436 w 530"/>
                  <a:gd name="T49" fmla="*/ 515 h 654"/>
                  <a:gd name="T50" fmla="*/ 445 w 530"/>
                  <a:gd name="T51" fmla="*/ 547 h 654"/>
                  <a:gd name="T52" fmla="*/ 462 w 530"/>
                  <a:gd name="T53" fmla="*/ 572 h 654"/>
                  <a:gd name="T54" fmla="*/ 462 w 530"/>
                  <a:gd name="T55" fmla="*/ 598 h 654"/>
                  <a:gd name="T56" fmla="*/ 421 w 530"/>
                  <a:gd name="T57" fmla="*/ 630 h 654"/>
                  <a:gd name="T58" fmla="*/ 382 w 530"/>
                  <a:gd name="T59" fmla="*/ 643 h 654"/>
                  <a:gd name="T60" fmla="*/ 334 w 530"/>
                  <a:gd name="T61" fmla="*/ 645 h 654"/>
                  <a:gd name="T62" fmla="*/ 290 w 530"/>
                  <a:gd name="T63" fmla="*/ 654 h 654"/>
                  <a:gd name="T64" fmla="*/ 267 w 530"/>
                  <a:gd name="T65" fmla="*/ 628 h 654"/>
                  <a:gd name="T66" fmla="*/ 248 w 530"/>
                  <a:gd name="T67" fmla="*/ 597 h 654"/>
                  <a:gd name="T68" fmla="*/ 219 w 530"/>
                  <a:gd name="T69" fmla="*/ 586 h 654"/>
                  <a:gd name="T70" fmla="*/ 178 w 530"/>
                  <a:gd name="T71" fmla="*/ 595 h 654"/>
                  <a:gd name="T72" fmla="*/ 164 w 530"/>
                  <a:gd name="T73" fmla="*/ 641 h 654"/>
                  <a:gd name="T74" fmla="*/ 136 w 530"/>
                  <a:gd name="T75" fmla="*/ 637 h 654"/>
                  <a:gd name="T76" fmla="*/ 114 w 530"/>
                  <a:gd name="T77" fmla="*/ 589 h 654"/>
                  <a:gd name="T78" fmla="*/ 100 w 530"/>
                  <a:gd name="T79" fmla="*/ 563 h 654"/>
                  <a:gd name="T80" fmla="*/ 81 w 530"/>
                  <a:gd name="T81" fmla="*/ 530 h 654"/>
                  <a:gd name="T82" fmla="*/ 64 w 530"/>
                  <a:gd name="T83" fmla="*/ 504 h 654"/>
                  <a:gd name="T84" fmla="*/ 34 w 530"/>
                  <a:gd name="T85" fmla="*/ 508 h 654"/>
                  <a:gd name="T86" fmla="*/ 25 w 530"/>
                  <a:gd name="T87" fmla="*/ 467 h 654"/>
                  <a:gd name="T88" fmla="*/ 17 w 530"/>
                  <a:gd name="T89" fmla="*/ 437 h 654"/>
                  <a:gd name="T90" fmla="*/ 11 w 530"/>
                  <a:gd name="T91" fmla="*/ 385 h 654"/>
                  <a:gd name="T92" fmla="*/ 21 w 530"/>
                  <a:gd name="T93" fmla="*/ 344 h 654"/>
                  <a:gd name="T94" fmla="*/ 31 w 530"/>
                  <a:gd name="T95" fmla="*/ 311 h 654"/>
                  <a:gd name="T96" fmla="*/ 37 w 530"/>
                  <a:gd name="T97" fmla="*/ 280 h 654"/>
                  <a:gd name="T98" fmla="*/ 14 w 530"/>
                  <a:gd name="T99" fmla="*/ 240 h 654"/>
                  <a:gd name="T100" fmla="*/ 234 w 530"/>
                  <a:gd name="T101" fmla="*/ 26 h 654"/>
                  <a:gd name="T102" fmla="*/ 251 w 530"/>
                  <a:gd name="T103" fmla="*/ 6 h 654"/>
                  <a:gd name="T104" fmla="*/ 223 w 530"/>
                  <a:gd name="T105" fmla="*/ 53 h 654"/>
                  <a:gd name="T106" fmla="*/ 203 w 530"/>
                  <a:gd name="T107" fmla="*/ 27 h 654"/>
                  <a:gd name="T108" fmla="*/ 169 w 530"/>
                  <a:gd name="T109" fmla="*/ 47 h 654"/>
                  <a:gd name="T110" fmla="*/ 217 w 530"/>
                  <a:gd name="T111" fmla="*/ 54 h 654"/>
                  <a:gd name="T112" fmla="*/ 235 w 530"/>
                  <a:gd name="T113" fmla="*/ 98 h 654"/>
                  <a:gd name="T114" fmla="*/ 234 w 530"/>
                  <a:gd name="T115" fmla="*/ 90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30" h="654">
                    <a:moveTo>
                      <a:pt x="4" y="211"/>
                    </a:moveTo>
                    <a:cubicBezTo>
                      <a:pt x="4" y="211"/>
                      <a:pt x="4" y="211"/>
                      <a:pt x="4" y="211"/>
                    </a:cubicBezTo>
                    <a:cubicBezTo>
                      <a:pt x="7" y="209"/>
                      <a:pt x="10" y="207"/>
                      <a:pt x="11" y="211"/>
                    </a:cubicBezTo>
                    <a:cubicBezTo>
                      <a:pt x="12" y="215"/>
                      <a:pt x="16" y="217"/>
                      <a:pt x="19" y="214"/>
                    </a:cubicBezTo>
                    <a:cubicBezTo>
                      <a:pt x="22" y="211"/>
                      <a:pt x="22" y="206"/>
                      <a:pt x="25" y="207"/>
                    </a:cubicBezTo>
                    <a:cubicBezTo>
                      <a:pt x="28" y="209"/>
                      <a:pt x="29" y="215"/>
                      <a:pt x="30" y="215"/>
                    </a:cubicBezTo>
                    <a:cubicBezTo>
                      <a:pt x="32" y="215"/>
                      <a:pt x="38" y="212"/>
                      <a:pt x="41" y="209"/>
                    </a:cubicBezTo>
                    <a:cubicBezTo>
                      <a:pt x="43" y="206"/>
                      <a:pt x="52" y="204"/>
                      <a:pt x="61" y="203"/>
                    </a:cubicBezTo>
                    <a:cubicBezTo>
                      <a:pt x="70" y="201"/>
                      <a:pt x="74" y="197"/>
                      <a:pt x="74" y="201"/>
                    </a:cubicBezTo>
                    <a:cubicBezTo>
                      <a:pt x="74" y="205"/>
                      <a:pt x="75" y="207"/>
                      <a:pt x="81" y="210"/>
                    </a:cubicBezTo>
                    <a:cubicBezTo>
                      <a:pt x="87" y="212"/>
                      <a:pt x="99" y="207"/>
                      <a:pt x="103" y="204"/>
                    </a:cubicBezTo>
                    <a:cubicBezTo>
                      <a:pt x="107" y="201"/>
                      <a:pt x="116" y="202"/>
                      <a:pt x="118" y="199"/>
                    </a:cubicBezTo>
                    <a:cubicBezTo>
                      <a:pt x="119" y="195"/>
                      <a:pt x="117" y="191"/>
                      <a:pt x="114" y="189"/>
                    </a:cubicBezTo>
                    <a:cubicBezTo>
                      <a:pt x="111" y="187"/>
                      <a:pt x="108" y="182"/>
                      <a:pt x="110" y="178"/>
                    </a:cubicBezTo>
                    <a:cubicBezTo>
                      <a:pt x="111" y="174"/>
                      <a:pt x="116" y="169"/>
                      <a:pt x="120" y="172"/>
                    </a:cubicBezTo>
                    <a:cubicBezTo>
                      <a:pt x="124" y="174"/>
                      <a:pt x="132" y="174"/>
                      <a:pt x="135" y="171"/>
                    </a:cubicBezTo>
                    <a:cubicBezTo>
                      <a:pt x="138" y="169"/>
                      <a:pt x="144" y="165"/>
                      <a:pt x="148" y="166"/>
                    </a:cubicBezTo>
                    <a:cubicBezTo>
                      <a:pt x="151" y="167"/>
                      <a:pt x="162" y="168"/>
                      <a:pt x="163" y="171"/>
                    </a:cubicBezTo>
                    <a:cubicBezTo>
                      <a:pt x="164" y="174"/>
                      <a:pt x="165" y="176"/>
                      <a:pt x="164" y="177"/>
                    </a:cubicBezTo>
                    <a:cubicBezTo>
                      <a:pt x="162" y="179"/>
                      <a:pt x="170" y="178"/>
                      <a:pt x="171" y="178"/>
                    </a:cubicBezTo>
                    <a:cubicBezTo>
                      <a:pt x="172" y="179"/>
                      <a:pt x="168" y="185"/>
                      <a:pt x="165" y="187"/>
                    </a:cubicBezTo>
                    <a:cubicBezTo>
                      <a:pt x="163" y="188"/>
                      <a:pt x="172" y="183"/>
                      <a:pt x="176" y="186"/>
                    </a:cubicBezTo>
                    <a:cubicBezTo>
                      <a:pt x="180" y="190"/>
                      <a:pt x="183" y="190"/>
                      <a:pt x="181" y="193"/>
                    </a:cubicBezTo>
                    <a:cubicBezTo>
                      <a:pt x="179" y="195"/>
                      <a:pt x="173" y="195"/>
                      <a:pt x="171" y="197"/>
                    </a:cubicBezTo>
                    <a:cubicBezTo>
                      <a:pt x="170" y="198"/>
                      <a:pt x="175" y="198"/>
                      <a:pt x="182" y="203"/>
                    </a:cubicBezTo>
                    <a:cubicBezTo>
                      <a:pt x="189" y="208"/>
                      <a:pt x="201" y="217"/>
                      <a:pt x="203" y="218"/>
                    </a:cubicBezTo>
                    <a:cubicBezTo>
                      <a:pt x="205" y="219"/>
                      <a:pt x="219" y="223"/>
                      <a:pt x="218" y="216"/>
                    </a:cubicBezTo>
                    <a:cubicBezTo>
                      <a:pt x="218" y="210"/>
                      <a:pt x="215" y="202"/>
                      <a:pt x="212" y="196"/>
                    </a:cubicBezTo>
                    <a:cubicBezTo>
                      <a:pt x="209" y="191"/>
                      <a:pt x="208" y="183"/>
                      <a:pt x="210" y="183"/>
                    </a:cubicBezTo>
                    <a:cubicBezTo>
                      <a:pt x="212" y="182"/>
                      <a:pt x="218" y="186"/>
                      <a:pt x="222" y="187"/>
                    </a:cubicBezTo>
                    <a:cubicBezTo>
                      <a:pt x="226" y="189"/>
                      <a:pt x="236" y="186"/>
                      <a:pt x="236" y="184"/>
                    </a:cubicBezTo>
                    <a:cubicBezTo>
                      <a:pt x="237" y="182"/>
                      <a:pt x="236" y="174"/>
                      <a:pt x="243" y="171"/>
                    </a:cubicBezTo>
                    <a:cubicBezTo>
                      <a:pt x="249" y="167"/>
                      <a:pt x="251" y="166"/>
                      <a:pt x="257" y="168"/>
                    </a:cubicBezTo>
                    <a:cubicBezTo>
                      <a:pt x="263" y="170"/>
                      <a:pt x="265" y="164"/>
                      <a:pt x="261" y="163"/>
                    </a:cubicBezTo>
                    <a:cubicBezTo>
                      <a:pt x="258" y="162"/>
                      <a:pt x="258" y="159"/>
                      <a:pt x="261" y="156"/>
                    </a:cubicBezTo>
                    <a:cubicBezTo>
                      <a:pt x="265" y="154"/>
                      <a:pt x="273" y="154"/>
                      <a:pt x="272" y="151"/>
                    </a:cubicBezTo>
                    <a:cubicBezTo>
                      <a:pt x="271" y="148"/>
                      <a:pt x="262" y="142"/>
                      <a:pt x="261" y="139"/>
                    </a:cubicBezTo>
                    <a:cubicBezTo>
                      <a:pt x="261" y="136"/>
                      <a:pt x="262" y="131"/>
                      <a:pt x="260" y="132"/>
                    </a:cubicBezTo>
                    <a:cubicBezTo>
                      <a:pt x="258" y="134"/>
                      <a:pt x="255" y="139"/>
                      <a:pt x="252" y="134"/>
                    </a:cubicBezTo>
                    <a:cubicBezTo>
                      <a:pt x="248" y="129"/>
                      <a:pt x="252" y="127"/>
                      <a:pt x="255" y="126"/>
                    </a:cubicBezTo>
                    <a:cubicBezTo>
                      <a:pt x="259" y="125"/>
                      <a:pt x="259" y="120"/>
                      <a:pt x="258" y="118"/>
                    </a:cubicBezTo>
                    <a:cubicBezTo>
                      <a:pt x="257" y="117"/>
                      <a:pt x="250" y="114"/>
                      <a:pt x="251" y="113"/>
                    </a:cubicBezTo>
                    <a:cubicBezTo>
                      <a:pt x="252" y="112"/>
                      <a:pt x="253" y="109"/>
                      <a:pt x="257" y="109"/>
                    </a:cubicBezTo>
                    <a:cubicBezTo>
                      <a:pt x="260" y="110"/>
                      <a:pt x="267" y="105"/>
                      <a:pt x="271" y="102"/>
                    </a:cubicBezTo>
                    <a:cubicBezTo>
                      <a:pt x="275" y="98"/>
                      <a:pt x="281" y="96"/>
                      <a:pt x="286" y="92"/>
                    </a:cubicBezTo>
                    <a:cubicBezTo>
                      <a:pt x="290" y="89"/>
                      <a:pt x="298" y="83"/>
                      <a:pt x="299" y="86"/>
                    </a:cubicBezTo>
                    <a:cubicBezTo>
                      <a:pt x="301" y="88"/>
                      <a:pt x="295" y="92"/>
                      <a:pt x="294" y="95"/>
                    </a:cubicBezTo>
                    <a:cubicBezTo>
                      <a:pt x="293" y="98"/>
                      <a:pt x="300" y="94"/>
                      <a:pt x="302" y="92"/>
                    </a:cubicBezTo>
                    <a:cubicBezTo>
                      <a:pt x="304" y="90"/>
                      <a:pt x="305" y="95"/>
                      <a:pt x="306" y="97"/>
                    </a:cubicBezTo>
                    <a:cubicBezTo>
                      <a:pt x="307" y="99"/>
                      <a:pt x="310" y="95"/>
                      <a:pt x="307" y="90"/>
                    </a:cubicBezTo>
                    <a:cubicBezTo>
                      <a:pt x="304" y="85"/>
                      <a:pt x="305" y="82"/>
                      <a:pt x="308" y="78"/>
                    </a:cubicBezTo>
                    <a:cubicBezTo>
                      <a:pt x="312" y="75"/>
                      <a:pt x="319" y="71"/>
                      <a:pt x="325" y="69"/>
                    </a:cubicBezTo>
                    <a:cubicBezTo>
                      <a:pt x="331" y="67"/>
                      <a:pt x="336" y="69"/>
                      <a:pt x="335" y="72"/>
                    </a:cubicBezTo>
                    <a:cubicBezTo>
                      <a:pt x="333" y="75"/>
                      <a:pt x="331" y="81"/>
                      <a:pt x="336" y="79"/>
                    </a:cubicBezTo>
                    <a:cubicBezTo>
                      <a:pt x="341" y="78"/>
                      <a:pt x="345" y="74"/>
                      <a:pt x="347" y="76"/>
                    </a:cubicBezTo>
                    <a:cubicBezTo>
                      <a:pt x="349" y="78"/>
                      <a:pt x="353" y="78"/>
                      <a:pt x="356" y="74"/>
                    </a:cubicBezTo>
                    <a:cubicBezTo>
                      <a:pt x="359" y="70"/>
                      <a:pt x="366" y="69"/>
                      <a:pt x="368" y="72"/>
                    </a:cubicBezTo>
                    <a:cubicBezTo>
                      <a:pt x="370" y="75"/>
                      <a:pt x="381" y="71"/>
                      <a:pt x="383" y="64"/>
                    </a:cubicBezTo>
                    <a:cubicBezTo>
                      <a:pt x="385" y="56"/>
                      <a:pt x="385" y="49"/>
                      <a:pt x="391" y="43"/>
                    </a:cubicBezTo>
                    <a:cubicBezTo>
                      <a:pt x="396" y="37"/>
                      <a:pt x="399" y="30"/>
                      <a:pt x="407" y="23"/>
                    </a:cubicBezTo>
                    <a:cubicBezTo>
                      <a:pt x="415" y="15"/>
                      <a:pt x="428" y="16"/>
                      <a:pt x="434" y="19"/>
                    </a:cubicBezTo>
                    <a:cubicBezTo>
                      <a:pt x="440" y="22"/>
                      <a:pt x="438" y="25"/>
                      <a:pt x="443" y="29"/>
                    </a:cubicBezTo>
                    <a:cubicBezTo>
                      <a:pt x="447" y="32"/>
                      <a:pt x="452" y="26"/>
                      <a:pt x="453" y="23"/>
                    </a:cubicBezTo>
                    <a:cubicBezTo>
                      <a:pt x="455" y="20"/>
                      <a:pt x="460" y="24"/>
                      <a:pt x="464" y="27"/>
                    </a:cubicBezTo>
                    <a:cubicBezTo>
                      <a:pt x="468" y="31"/>
                      <a:pt x="474" y="32"/>
                      <a:pt x="474" y="30"/>
                    </a:cubicBezTo>
                    <a:cubicBezTo>
                      <a:pt x="474" y="28"/>
                      <a:pt x="468" y="26"/>
                      <a:pt x="465" y="20"/>
                    </a:cubicBezTo>
                    <a:cubicBezTo>
                      <a:pt x="462" y="15"/>
                      <a:pt x="462" y="14"/>
                      <a:pt x="464" y="9"/>
                    </a:cubicBezTo>
                    <a:cubicBezTo>
                      <a:pt x="476" y="16"/>
                      <a:pt x="476" y="16"/>
                      <a:pt x="476" y="16"/>
                    </a:cubicBezTo>
                    <a:cubicBezTo>
                      <a:pt x="489" y="23"/>
                      <a:pt x="489" y="23"/>
                      <a:pt x="489" y="23"/>
                    </a:cubicBezTo>
                    <a:cubicBezTo>
                      <a:pt x="494" y="27"/>
                      <a:pt x="494" y="27"/>
                      <a:pt x="494" y="27"/>
                    </a:cubicBezTo>
                    <a:cubicBezTo>
                      <a:pt x="501" y="36"/>
                      <a:pt x="501" y="36"/>
                      <a:pt x="501" y="36"/>
                    </a:cubicBezTo>
                    <a:cubicBezTo>
                      <a:pt x="490" y="46"/>
                      <a:pt x="490" y="46"/>
                      <a:pt x="490" y="46"/>
                    </a:cubicBezTo>
                    <a:cubicBezTo>
                      <a:pt x="490" y="53"/>
                      <a:pt x="490" y="53"/>
                      <a:pt x="490" y="53"/>
                    </a:cubicBezTo>
                    <a:cubicBezTo>
                      <a:pt x="486" y="62"/>
                      <a:pt x="486" y="62"/>
                      <a:pt x="486" y="62"/>
                    </a:cubicBezTo>
                    <a:cubicBezTo>
                      <a:pt x="484" y="67"/>
                      <a:pt x="484" y="67"/>
                      <a:pt x="484" y="67"/>
                    </a:cubicBezTo>
                    <a:cubicBezTo>
                      <a:pt x="483" y="75"/>
                      <a:pt x="483" y="75"/>
                      <a:pt x="483" y="75"/>
                    </a:cubicBezTo>
                    <a:cubicBezTo>
                      <a:pt x="490" y="83"/>
                      <a:pt x="490" y="83"/>
                      <a:pt x="490" y="83"/>
                    </a:cubicBezTo>
                    <a:cubicBezTo>
                      <a:pt x="490" y="91"/>
                      <a:pt x="490" y="91"/>
                      <a:pt x="490" y="91"/>
                    </a:cubicBezTo>
                    <a:cubicBezTo>
                      <a:pt x="503" y="91"/>
                      <a:pt x="503" y="91"/>
                      <a:pt x="503" y="91"/>
                    </a:cubicBezTo>
                    <a:cubicBezTo>
                      <a:pt x="513" y="90"/>
                      <a:pt x="513" y="90"/>
                      <a:pt x="513" y="90"/>
                    </a:cubicBezTo>
                    <a:cubicBezTo>
                      <a:pt x="523" y="99"/>
                      <a:pt x="523" y="99"/>
                      <a:pt x="523" y="99"/>
                    </a:cubicBezTo>
                    <a:cubicBezTo>
                      <a:pt x="529" y="106"/>
                      <a:pt x="529" y="106"/>
                      <a:pt x="529" y="106"/>
                    </a:cubicBezTo>
                    <a:cubicBezTo>
                      <a:pt x="530" y="116"/>
                      <a:pt x="530" y="116"/>
                      <a:pt x="530" y="116"/>
                    </a:cubicBezTo>
                    <a:cubicBezTo>
                      <a:pt x="529" y="123"/>
                      <a:pt x="529" y="123"/>
                      <a:pt x="529" y="123"/>
                    </a:cubicBezTo>
                    <a:cubicBezTo>
                      <a:pt x="517" y="123"/>
                      <a:pt x="517" y="123"/>
                      <a:pt x="517" y="123"/>
                    </a:cubicBezTo>
                    <a:cubicBezTo>
                      <a:pt x="517" y="131"/>
                      <a:pt x="517" y="131"/>
                      <a:pt x="517" y="131"/>
                    </a:cubicBezTo>
                    <a:cubicBezTo>
                      <a:pt x="509" y="131"/>
                      <a:pt x="509" y="131"/>
                      <a:pt x="509" y="131"/>
                    </a:cubicBezTo>
                    <a:cubicBezTo>
                      <a:pt x="508" y="141"/>
                      <a:pt x="508" y="141"/>
                      <a:pt x="508" y="141"/>
                    </a:cubicBezTo>
                    <a:cubicBezTo>
                      <a:pt x="502" y="144"/>
                      <a:pt x="502" y="144"/>
                      <a:pt x="502" y="144"/>
                    </a:cubicBezTo>
                    <a:cubicBezTo>
                      <a:pt x="504" y="149"/>
                      <a:pt x="504" y="149"/>
                      <a:pt x="504" y="149"/>
                    </a:cubicBezTo>
                    <a:cubicBezTo>
                      <a:pt x="512" y="153"/>
                      <a:pt x="512" y="153"/>
                      <a:pt x="512" y="153"/>
                    </a:cubicBezTo>
                    <a:cubicBezTo>
                      <a:pt x="504" y="159"/>
                      <a:pt x="504" y="159"/>
                      <a:pt x="504" y="159"/>
                    </a:cubicBezTo>
                    <a:cubicBezTo>
                      <a:pt x="514" y="168"/>
                      <a:pt x="514" y="168"/>
                      <a:pt x="514" y="168"/>
                    </a:cubicBezTo>
                    <a:cubicBezTo>
                      <a:pt x="513" y="181"/>
                      <a:pt x="513" y="181"/>
                      <a:pt x="513" y="181"/>
                    </a:cubicBezTo>
                    <a:cubicBezTo>
                      <a:pt x="525" y="191"/>
                      <a:pt x="525" y="191"/>
                      <a:pt x="525" y="191"/>
                    </a:cubicBezTo>
                    <a:cubicBezTo>
                      <a:pt x="527" y="199"/>
                      <a:pt x="527" y="199"/>
                      <a:pt x="527" y="199"/>
                    </a:cubicBezTo>
                    <a:cubicBezTo>
                      <a:pt x="521" y="202"/>
                      <a:pt x="521" y="202"/>
                      <a:pt x="521" y="202"/>
                    </a:cubicBezTo>
                    <a:cubicBezTo>
                      <a:pt x="518" y="211"/>
                      <a:pt x="518" y="211"/>
                      <a:pt x="518" y="211"/>
                    </a:cubicBezTo>
                    <a:cubicBezTo>
                      <a:pt x="516" y="222"/>
                      <a:pt x="516" y="222"/>
                      <a:pt x="516" y="222"/>
                    </a:cubicBezTo>
                    <a:cubicBezTo>
                      <a:pt x="509" y="222"/>
                      <a:pt x="509" y="222"/>
                      <a:pt x="509" y="222"/>
                    </a:cubicBezTo>
                    <a:cubicBezTo>
                      <a:pt x="502" y="221"/>
                      <a:pt x="502" y="221"/>
                      <a:pt x="502" y="221"/>
                    </a:cubicBezTo>
                    <a:cubicBezTo>
                      <a:pt x="501" y="229"/>
                      <a:pt x="501" y="229"/>
                      <a:pt x="501" y="229"/>
                    </a:cubicBezTo>
                    <a:cubicBezTo>
                      <a:pt x="494" y="234"/>
                      <a:pt x="494" y="234"/>
                      <a:pt x="494" y="234"/>
                    </a:cubicBezTo>
                    <a:cubicBezTo>
                      <a:pt x="488" y="239"/>
                      <a:pt x="488" y="239"/>
                      <a:pt x="488" y="239"/>
                    </a:cubicBezTo>
                    <a:cubicBezTo>
                      <a:pt x="501" y="245"/>
                      <a:pt x="501" y="245"/>
                      <a:pt x="501" y="245"/>
                    </a:cubicBezTo>
                    <a:cubicBezTo>
                      <a:pt x="497" y="251"/>
                      <a:pt x="497" y="251"/>
                      <a:pt x="497" y="251"/>
                    </a:cubicBezTo>
                    <a:cubicBezTo>
                      <a:pt x="494" y="252"/>
                      <a:pt x="494" y="252"/>
                      <a:pt x="494" y="252"/>
                    </a:cubicBezTo>
                    <a:cubicBezTo>
                      <a:pt x="486" y="256"/>
                      <a:pt x="486" y="256"/>
                      <a:pt x="486" y="256"/>
                    </a:cubicBezTo>
                    <a:cubicBezTo>
                      <a:pt x="479" y="263"/>
                      <a:pt x="479" y="263"/>
                      <a:pt x="479" y="263"/>
                    </a:cubicBezTo>
                    <a:cubicBezTo>
                      <a:pt x="483" y="269"/>
                      <a:pt x="483" y="269"/>
                      <a:pt x="483" y="269"/>
                    </a:cubicBezTo>
                    <a:cubicBezTo>
                      <a:pt x="484" y="277"/>
                      <a:pt x="484" y="277"/>
                      <a:pt x="484" y="277"/>
                    </a:cubicBezTo>
                    <a:cubicBezTo>
                      <a:pt x="489" y="288"/>
                      <a:pt x="489" y="288"/>
                      <a:pt x="489" y="288"/>
                    </a:cubicBezTo>
                    <a:cubicBezTo>
                      <a:pt x="500" y="300"/>
                      <a:pt x="500" y="300"/>
                      <a:pt x="500" y="300"/>
                    </a:cubicBezTo>
                    <a:cubicBezTo>
                      <a:pt x="509" y="307"/>
                      <a:pt x="509" y="307"/>
                      <a:pt x="509" y="307"/>
                    </a:cubicBezTo>
                    <a:cubicBezTo>
                      <a:pt x="511" y="318"/>
                      <a:pt x="511" y="318"/>
                      <a:pt x="511" y="318"/>
                    </a:cubicBezTo>
                    <a:cubicBezTo>
                      <a:pt x="509" y="318"/>
                      <a:pt x="509" y="318"/>
                      <a:pt x="509" y="318"/>
                    </a:cubicBezTo>
                    <a:cubicBezTo>
                      <a:pt x="512" y="336"/>
                      <a:pt x="512" y="336"/>
                      <a:pt x="512" y="336"/>
                    </a:cubicBezTo>
                    <a:cubicBezTo>
                      <a:pt x="504" y="332"/>
                      <a:pt x="504" y="332"/>
                      <a:pt x="504" y="332"/>
                    </a:cubicBezTo>
                    <a:cubicBezTo>
                      <a:pt x="499" y="333"/>
                      <a:pt x="499" y="333"/>
                      <a:pt x="499" y="333"/>
                    </a:cubicBezTo>
                    <a:cubicBezTo>
                      <a:pt x="492" y="341"/>
                      <a:pt x="492" y="341"/>
                      <a:pt x="492" y="341"/>
                    </a:cubicBezTo>
                    <a:cubicBezTo>
                      <a:pt x="484" y="348"/>
                      <a:pt x="484" y="348"/>
                      <a:pt x="484" y="348"/>
                    </a:cubicBezTo>
                    <a:cubicBezTo>
                      <a:pt x="478" y="350"/>
                      <a:pt x="478" y="350"/>
                      <a:pt x="478" y="350"/>
                    </a:cubicBezTo>
                    <a:cubicBezTo>
                      <a:pt x="467" y="345"/>
                      <a:pt x="467" y="345"/>
                      <a:pt x="467" y="345"/>
                    </a:cubicBezTo>
                    <a:cubicBezTo>
                      <a:pt x="459" y="345"/>
                      <a:pt x="459" y="345"/>
                      <a:pt x="459" y="345"/>
                    </a:cubicBezTo>
                    <a:cubicBezTo>
                      <a:pt x="457" y="353"/>
                      <a:pt x="457" y="353"/>
                      <a:pt x="457" y="353"/>
                    </a:cubicBezTo>
                    <a:cubicBezTo>
                      <a:pt x="462" y="358"/>
                      <a:pt x="462" y="358"/>
                      <a:pt x="462" y="358"/>
                    </a:cubicBezTo>
                    <a:cubicBezTo>
                      <a:pt x="465" y="366"/>
                      <a:pt x="465" y="366"/>
                      <a:pt x="465" y="366"/>
                    </a:cubicBezTo>
                    <a:cubicBezTo>
                      <a:pt x="467" y="384"/>
                      <a:pt x="467" y="384"/>
                      <a:pt x="467" y="384"/>
                    </a:cubicBezTo>
                    <a:cubicBezTo>
                      <a:pt x="460" y="391"/>
                      <a:pt x="460" y="391"/>
                      <a:pt x="460" y="391"/>
                    </a:cubicBezTo>
                    <a:cubicBezTo>
                      <a:pt x="463" y="397"/>
                      <a:pt x="463" y="397"/>
                      <a:pt x="463" y="397"/>
                    </a:cubicBezTo>
                    <a:cubicBezTo>
                      <a:pt x="463" y="411"/>
                      <a:pt x="463" y="411"/>
                      <a:pt x="463" y="411"/>
                    </a:cubicBezTo>
                    <a:cubicBezTo>
                      <a:pt x="473" y="414"/>
                      <a:pt x="473" y="414"/>
                      <a:pt x="473" y="414"/>
                    </a:cubicBezTo>
                    <a:cubicBezTo>
                      <a:pt x="479" y="423"/>
                      <a:pt x="479" y="423"/>
                      <a:pt x="479" y="423"/>
                    </a:cubicBezTo>
                    <a:cubicBezTo>
                      <a:pt x="486" y="432"/>
                      <a:pt x="486" y="432"/>
                      <a:pt x="486" y="432"/>
                    </a:cubicBezTo>
                    <a:cubicBezTo>
                      <a:pt x="486" y="436"/>
                      <a:pt x="486" y="436"/>
                      <a:pt x="486" y="436"/>
                    </a:cubicBezTo>
                    <a:cubicBezTo>
                      <a:pt x="478" y="438"/>
                      <a:pt x="478" y="438"/>
                      <a:pt x="478" y="438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69" y="461"/>
                      <a:pt x="469" y="461"/>
                      <a:pt x="469" y="461"/>
                    </a:cubicBezTo>
                    <a:cubicBezTo>
                      <a:pt x="462" y="461"/>
                      <a:pt x="462" y="461"/>
                      <a:pt x="462" y="461"/>
                    </a:cubicBezTo>
                    <a:cubicBezTo>
                      <a:pt x="461" y="467"/>
                      <a:pt x="461" y="467"/>
                      <a:pt x="461" y="467"/>
                    </a:cubicBezTo>
                    <a:cubicBezTo>
                      <a:pt x="464" y="472"/>
                      <a:pt x="464" y="472"/>
                      <a:pt x="464" y="472"/>
                    </a:cubicBezTo>
                    <a:cubicBezTo>
                      <a:pt x="461" y="479"/>
                      <a:pt x="461" y="479"/>
                      <a:pt x="461" y="479"/>
                    </a:cubicBezTo>
                    <a:cubicBezTo>
                      <a:pt x="452" y="483"/>
                      <a:pt x="452" y="483"/>
                      <a:pt x="452" y="483"/>
                    </a:cubicBezTo>
                    <a:cubicBezTo>
                      <a:pt x="445" y="483"/>
                      <a:pt x="445" y="483"/>
                      <a:pt x="445" y="483"/>
                    </a:cubicBezTo>
                    <a:cubicBezTo>
                      <a:pt x="437" y="489"/>
                      <a:pt x="437" y="489"/>
                      <a:pt x="437" y="489"/>
                    </a:cubicBezTo>
                    <a:cubicBezTo>
                      <a:pt x="436" y="498"/>
                      <a:pt x="436" y="498"/>
                      <a:pt x="436" y="498"/>
                    </a:cubicBezTo>
                    <a:cubicBezTo>
                      <a:pt x="439" y="500"/>
                      <a:pt x="439" y="500"/>
                      <a:pt x="439" y="500"/>
                    </a:cubicBezTo>
                    <a:cubicBezTo>
                      <a:pt x="435" y="505"/>
                      <a:pt x="435" y="505"/>
                      <a:pt x="435" y="505"/>
                    </a:cubicBezTo>
                    <a:cubicBezTo>
                      <a:pt x="440" y="510"/>
                      <a:pt x="440" y="510"/>
                      <a:pt x="440" y="510"/>
                    </a:cubicBezTo>
                    <a:cubicBezTo>
                      <a:pt x="436" y="515"/>
                      <a:pt x="436" y="515"/>
                      <a:pt x="436" y="515"/>
                    </a:cubicBezTo>
                    <a:cubicBezTo>
                      <a:pt x="441" y="522"/>
                      <a:pt x="441" y="522"/>
                      <a:pt x="441" y="522"/>
                    </a:cubicBezTo>
                    <a:cubicBezTo>
                      <a:pt x="441" y="530"/>
                      <a:pt x="441" y="530"/>
                      <a:pt x="441" y="530"/>
                    </a:cubicBezTo>
                    <a:cubicBezTo>
                      <a:pt x="435" y="530"/>
                      <a:pt x="435" y="530"/>
                      <a:pt x="435" y="530"/>
                    </a:cubicBezTo>
                    <a:cubicBezTo>
                      <a:pt x="442" y="537"/>
                      <a:pt x="442" y="537"/>
                      <a:pt x="442" y="537"/>
                    </a:cubicBezTo>
                    <a:cubicBezTo>
                      <a:pt x="448" y="538"/>
                      <a:pt x="448" y="538"/>
                      <a:pt x="448" y="538"/>
                    </a:cubicBezTo>
                    <a:cubicBezTo>
                      <a:pt x="445" y="547"/>
                      <a:pt x="445" y="547"/>
                      <a:pt x="445" y="547"/>
                    </a:cubicBezTo>
                    <a:cubicBezTo>
                      <a:pt x="448" y="552"/>
                      <a:pt x="448" y="552"/>
                      <a:pt x="448" y="552"/>
                    </a:cubicBezTo>
                    <a:cubicBezTo>
                      <a:pt x="442" y="557"/>
                      <a:pt x="442" y="557"/>
                      <a:pt x="442" y="557"/>
                    </a:cubicBezTo>
                    <a:cubicBezTo>
                      <a:pt x="443" y="562"/>
                      <a:pt x="443" y="562"/>
                      <a:pt x="443" y="562"/>
                    </a:cubicBezTo>
                    <a:cubicBezTo>
                      <a:pt x="453" y="560"/>
                      <a:pt x="453" y="560"/>
                      <a:pt x="453" y="560"/>
                    </a:cubicBezTo>
                    <a:cubicBezTo>
                      <a:pt x="462" y="563"/>
                      <a:pt x="462" y="563"/>
                      <a:pt x="462" y="563"/>
                    </a:cubicBezTo>
                    <a:cubicBezTo>
                      <a:pt x="462" y="572"/>
                      <a:pt x="462" y="572"/>
                      <a:pt x="462" y="572"/>
                    </a:cubicBezTo>
                    <a:cubicBezTo>
                      <a:pt x="456" y="578"/>
                      <a:pt x="456" y="578"/>
                      <a:pt x="456" y="578"/>
                    </a:cubicBezTo>
                    <a:cubicBezTo>
                      <a:pt x="461" y="582"/>
                      <a:pt x="461" y="582"/>
                      <a:pt x="461" y="582"/>
                    </a:cubicBezTo>
                    <a:cubicBezTo>
                      <a:pt x="460" y="591"/>
                      <a:pt x="460" y="591"/>
                      <a:pt x="460" y="591"/>
                    </a:cubicBezTo>
                    <a:cubicBezTo>
                      <a:pt x="464" y="598"/>
                      <a:pt x="464" y="598"/>
                      <a:pt x="464" y="598"/>
                    </a:cubicBezTo>
                    <a:cubicBezTo>
                      <a:pt x="468" y="597"/>
                      <a:pt x="468" y="597"/>
                      <a:pt x="468" y="597"/>
                    </a:cubicBezTo>
                    <a:cubicBezTo>
                      <a:pt x="462" y="598"/>
                      <a:pt x="462" y="598"/>
                      <a:pt x="462" y="598"/>
                    </a:cubicBezTo>
                    <a:cubicBezTo>
                      <a:pt x="442" y="613"/>
                      <a:pt x="442" y="613"/>
                      <a:pt x="442" y="613"/>
                    </a:cubicBezTo>
                    <a:cubicBezTo>
                      <a:pt x="443" y="618"/>
                      <a:pt x="443" y="618"/>
                      <a:pt x="443" y="618"/>
                    </a:cubicBezTo>
                    <a:cubicBezTo>
                      <a:pt x="435" y="623"/>
                      <a:pt x="435" y="623"/>
                      <a:pt x="435" y="623"/>
                    </a:cubicBezTo>
                    <a:cubicBezTo>
                      <a:pt x="427" y="623"/>
                      <a:pt x="427" y="623"/>
                      <a:pt x="427" y="623"/>
                    </a:cubicBezTo>
                    <a:cubicBezTo>
                      <a:pt x="422" y="625"/>
                      <a:pt x="422" y="625"/>
                      <a:pt x="422" y="625"/>
                    </a:cubicBezTo>
                    <a:cubicBezTo>
                      <a:pt x="421" y="630"/>
                      <a:pt x="421" y="630"/>
                      <a:pt x="421" y="630"/>
                    </a:cubicBezTo>
                    <a:cubicBezTo>
                      <a:pt x="411" y="628"/>
                      <a:pt x="411" y="628"/>
                      <a:pt x="411" y="628"/>
                    </a:cubicBezTo>
                    <a:cubicBezTo>
                      <a:pt x="399" y="642"/>
                      <a:pt x="399" y="642"/>
                      <a:pt x="399" y="642"/>
                    </a:cubicBezTo>
                    <a:cubicBezTo>
                      <a:pt x="393" y="638"/>
                      <a:pt x="393" y="638"/>
                      <a:pt x="393" y="638"/>
                    </a:cubicBezTo>
                    <a:cubicBezTo>
                      <a:pt x="389" y="642"/>
                      <a:pt x="389" y="642"/>
                      <a:pt x="389" y="642"/>
                    </a:cubicBezTo>
                    <a:cubicBezTo>
                      <a:pt x="385" y="639"/>
                      <a:pt x="385" y="639"/>
                      <a:pt x="385" y="639"/>
                    </a:cubicBezTo>
                    <a:cubicBezTo>
                      <a:pt x="382" y="643"/>
                      <a:pt x="382" y="643"/>
                      <a:pt x="382" y="643"/>
                    </a:cubicBezTo>
                    <a:cubicBezTo>
                      <a:pt x="372" y="648"/>
                      <a:pt x="372" y="648"/>
                      <a:pt x="372" y="648"/>
                    </a:cubicBezTo>
                    <a:cubicBezTo>
                      <a:pt x="361" y="639"/>
                      <a:pt x="361" y="639"/>
                      <a:pt x="361" y="639"/>
                    </a:cubicBezTo>
                    <a:cubicBezTo>
                      <a:pt x="353" y="638"/>
                      <a:pt x="353" y="638"/>
                      <a:pt x="353" y="638"/>
                    </a:cubicBezTo>
                    <a:cubicBezTo>
                      <a:pt x="350" y="643"/>
                      <a:pt x="350" y="643"/>
                      <a:pt x="350" y="643"/>
                    </a:cubicBezTo>
                    <a:cubicBezTo>
                      <a:pt x="339" y="639"/>
                      <a:pt x="339" y="639"/>
                      <a:pt x="339" y="639"/>
                    </a:cubicBezTo>
                    <a:cubicBezTo>
                      <a:pt x="334" y="645"/>
                      <a:pt x="334" y="645"/>
                      <a:pt x="334" y="645"/>
                    </a:cubicBezTo>
                    <a:cubicBezTo>
                      <a:pt x="325" y="641"/>
                      <a:pt x="325" y="641"/>
                      <a:pt x="325" y="641"/>
                    </a:cubicBezTo>
                    <a:cubicBezTo>
                      <a:pt x="319" y="644"/>
                      <a:pt x="319" y="644"/>
                      <a:pt x="319" y="644"/>
                    </a:cubicBezTo>
                    <a:cubicBezTo>
                      <a:pt x="312" y="638"/>
                      <a:pt x="312" y="638"/>
                      <a:pt x="312" y="638"/>
                    </a:cubicBezTo>
                    <a:cubicBezTo>
                      <a:pt x="309" y="643"/>
                      <a:pt x="309" y="643"/>
                      <a:pt x="309" y="643"/>
                    </a:cubicBezTo>
                    <a:cubicBezTo>
                      <a:pt x="301" y="643"/>
                      <a:pt x="301" y="643"/>
                      <a:pt x="301" y="643"/>
                    </a:cubicBezTo>
                    <a:cubicBezTo>
                      <a:pt x="290" y="654"/>
                      <a:pt x="290" y="654"/>
                      <a:pt x="290" y="654"/>
                    </a:cubicBezTo>
                    <a:cubicBezTo>
                      <a:pt x="287" y="653"/>
                      <a:pt x="287" y="653"/>
                      <a:pt x="287" y="653"/>
                    </a:cubicBezTo>
                    <a:cubicBezTo>
                      <a:pt x="286" y="647"/>
                      <a:pt x="286" y="647"/>
                      <a:pt x="286" y="647"/>
                    </a:cubicBezTo>
                    <a:cubicBezTo>
                      <a:pt x="281" y="643"/>
                      <a:pt x="281" y="643"/>
                      <a:pt x="281" y="643"/>
                    </a:cubicBezTo>
                    <a:cubicBezTo>
                      <a:pt x="275" y="637"/>
                      <a:pt x="275" y="637"/>
                      <a:pt x="275" y="637"/>
                    </a:cubicBezTo>
                    <a:cubicBezTo>
                      <a:pt x="269" y="636"/>
                      <a:pt x="269" y="636"/>
                      <a:pt x="269" y="636"/>
                    </a:cubicBezTo>
                    <a:cubicBezTo>
                      <a:pt x="267" y="628"/>
                      <a:pt x="267" y="628"/>
                      <a:pt x="267" y="628"/>
                    </a:cubicBezTo>
                    <a:cubicBezTo>
                      <a:pt x="264" y="625"/>
                      <a:pt x="264" y="625"/>
                      <a:pt x="264" y="625"/>
                    </a:cubicBezTo>
                    <a:cubicBezTo>
                      <a:pt x="265" y="619"/>
                      <a:pt x="265" y="619"/>
                      <a:pt x="265" y="619"/>
                    </a:cubicBezTo>
                    <a:cubicBezTo>
                      <a:pt x="253" y="606"/>
                      <a:pt x="253" y="606"/>
                      <a:pt x="253" y="606"/>
                    </a:cubicBezTo>
                    <a:cubicBezTo>
                      <a:pt x="252" y="603"/>
                      <a:pt x="252" y="603"/>
                      <a:pt x="252" y="603"/>
                    </a:cubicBezTo>
                    <a:cubicBezTo>
                      <a:pt x="248" y="603"/>
                      <a:pt x="248" y="603"/>
                      <a:pt x="248" y="603"/>
                    </a:cubicBezTo>
                    <a:cubicBezTo>
                      <a:pt x="248" y="597"/>
                      <a:pt x="248" y="597"/>
                      <a:pt x="248" y="597"/>
                    </a:cubicBezTo>
                    <a:cubicBezTo>
                      <a:pt x="238" y="587"/>
                      <a:pt x="238" y="587"/>
                      <a:pt x="238" y="587"/>
                    </a:cubicBezTo>
                    <a:cubicBezTo>
                      <a:pt x="234" y="591"/>
                      <a:pt x="234" y="591"/>
                      <a:pt x="234" y="591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25" y="598"/>
                      <a:pt x="225" y="598"/>
                      <a:pt x="225" y="598"/>
                    </a:cubicBezTo>
                    <a:cubicBezTo>
                      <a:pt x="220" y="592"/>
                      <a:pt x="220" y="592"/>
                      <a:pt x="220" y="592"/>
                    </a:cubicBezTo>
                    <a:cubicBezTo>
                      <a:pt x="219" y="586"/>
                      <a:pt x="219" y="586"/>
                      <a:pt x="219" y="586"/>
                    </a:cubicBezTo>
                    <a:cubicBezTo>
                      <a:pt x="211" y="583"/>
                      <a:pt x="211" y="583"/>
                      <a:pt x="211" y="583"/>
                    </a:cubicBezTo>
                    <a:cubicBezTo>
                      <a:pt x="211" y="583"/>
                      <a:pt x="204" y="580"/>
                      <a:pt x="204" y="580"/>
                    </a:cubicBezTo>
                    <a:cubicBezTo>
                      <a:pt x="203" y="580"/>
                      <a:pt x="189" y="580"/>
                      <a:pt x="189" y="580"/>
                    </a:cubicBezTo>
                    <a:cubicBezTo>
                      <a:pt x="184" y="586"/>
                      <a:pt x="184" y="586"/>
                      <a:pt x="184" y="586"/>
                    </a:cubicBezTo>
                    <a:cubicBezTo>
                      <a:pt x="182" y="592"/>
                      <a:pt x="182" y="592"/>
                      <a:pt x="182" y="592"/>
                    </a:cubicBezTo>
                    <a:cubicBezTo>
                      <a:pt x="178" y="595"/>
                      <a:pt x="178" y="595"/>
                      <a:pt x="178" y="595"/>
                    </a:cubicBezTo>
                    <a:cubicBezTo>
                      <a:pt x="183" y="602"/>
                      <a:pt x="183" y="602"/>
                      <a:pt x="183" y="602"/>
                    </a:cubicBezTo>
                    <a:cubicBezTo>
                      <a:pt x="177" y="608"/>
                      <a:pt x="177" y="608"/>
                      <a:pt x="177" y="608"/>
                    </a:cubicBezTo>
                    <a:cubicBezTo>
                      <a:pt x="172" y="616"/>
                      <a:pt x="172" y="616"/>
                      <a:pt x="172" y="616"/>
                    </a:cubicBezTo>
                    <a:cubicBezTo>
                      <a:pt x="173" y="628"/>
                      <a:pt x="173" y="628"/>
                      <a:pt x="173" y="628"/>
                    </a:cubicBezTo>
                    <a:cubicBezTo>
                      <a:pt x="164" y="633"/>
                      <a:pt x="164" y="633"/>
                      <a:pt x="164" y="633"/>
                    </a:cubicBezTo>
                    <a:cubicBezTo>
                      <a:pt x="164" y="641"/>
                      <a:pt x="164" y="641"/>
                      <a:pt x="164" y="641"/>
                    </a:cubicBezTo>
                    <a:cubicBezTo>
                      <a:pt x="160" y="637"/>
                      <a:pt x="160" y="637"/>
                      <a:pt x="160" y="637"/>
                    </a:cubicBezTo>
                    <a:cubicBezTo>
                      <a:pt x="159" y="630"/>
                      <a:pt x="159" y="630"/>
                      <a:pt x="159" y="630"/>
                    </a:cubicBezTo>
                    <a:cubicBezTo>
                      <a:pt x="156" y="627"/>
                      <a:pt x="156" y="627"/>
                      <a:pt x="156" y="627"/>
                    </a:cubicBezTo>
                    <a:cubicBezTo>
                      <a:pt x="151" y="632"/>
                      <a:pt x="151" y="632"/>
                      <a:pt x="151" y="632"/>
                    </a:cubicBezTo>
                    <a:cubicBezTo>
                      <a:pt x="146" y="634"/>
                      <a:pt x="146" y="634"/>
                      <a:pt x="146" y="634"/>
                    </a:cubicBezTo>
                    <a:cubicBezTo>
                      <a:pt x="136" y="637"/>
                      <a:pt x="136" y="637"/>
                      <a:pt x="136" y="637"/>
                    </a:cubicBezTo>
                    <a:cubicBezTo>
                      <a:pt x="129" y="648"/>
                      <a:pt x="129" y="648"/>
                      <a:pt x="129" y="648"/>
                    </a:cubicBezTo>
                    <a:cubicBezTo>
                      <a:pt x="121" y="649"/>
                      <a:pt x="121" y="649"/>
                      <a:pt x="121" y="649"/>
                    </a:cubicBezTo>
                    <a:cubicBezTo>
                      <a:pt x="112" y="641"/>
                      <a:pt x="112" y="641"/>
                      <a:pt x="112" y="641"/>
                    </a:cubicBezTo>
                    <a:cubicBezTo>
                      <a:pt x="112" y="613"/>
                      <a:pt x="112" y="613"/>
                      <a:pt x="112" y="613"/>
                    </a:cubicBezTo>
                    <a:cubicBezTo>
                      <a:pt x="113" y="601"/>
                      <a:pt x="113" y="601"/>
                      <a:pt x="113" y="601"/>
                    </a:cubicBezTo>
                    <a:cubicBezTo>
                      <a:pt x="114" y="589"/>
                      <a:pt x="114" y="589"/>
                      <a:pt x="114" y="589"/>
                    </a:cubicBezTo>
                    <a:cubicBezTo>
                      <a:pt x="104" y="583"/>
                      <a:pt x="104" y="583"/>
                      <a:pt x="104" y="583"/>
                    </a:cubicBezTo>
                    <a:cubicBezTo>
                      <a:pt x="103" y="578"/>
                      <a:pt x="103" y="578"/>
                      <a:pt x="103" y="578"/>
                    </a:cubicBezTo>
                    <a:cubicBezTo>
                      <a:pt x="100" y="573"/>
                      <a:pt x="100" y="573"/>
                      <a:pt x="100" y="573"/>
                    </a:cubicBezTo>
                    <a:cubicBezTo>
                      <a:pt x="97" y="571"/>
                      <a:pt x="97" y="571"/>
                      <a:pt x="97" y="571"/>
                    </a:cubicBezTo>
                    <a:cubicBezTo>
                      <a:pt x="97" y="566"/>
                      <a:pt x="97" y="566"/>
                      <a:pt x="97" y="566"/>
                    </a:cubicBezTo>
                    <a:cubicBezTo>
                      <a:pt x="100" y="563"/>
                      <a:pt x="100" y="563"/>
                      <a:pt x="100" y="563"/>
                    </a:cubicBezTo>
                    <a:cubicBezTo>
                      <a:pt x="100" y="557"/>
                      <a:pt x="100" y="557"/>
                      <a:pt x="100" y="557"/>
                    </a:cubicBezTo>
                    <a:cubicBezTo>
                      <a:pt x="95" y="554"/>
                      <a:pt x="95" y="554"/>
                      <a:pt x="95" y="554"/>
                    </a:cubicBezTo>
                    <a:cubicBezTo>
                      <a:pt x="86" y="551"/>
                      <a:pt x="86" y="551"/>
                      <a:pt x="86" y="551"/>
                    </a:cubicBezTo>
                    <a:cubicBezTo>
                      <a:pt x="88" y="544"/>
                      <a:pt x="88" y="544"/>
                      <a:pt x="88" y="544"/>
                    </a:cubicBezTo>
                    <a:cubicBezTo>
                      <a:pt x="85" y="538"/>
                      <a:pt x="85" y="538"/>
                      <a:pt x="85" y="538"/>
                    </a:cubicBezTo>
                    <a:cubicBezTo>
                      <a:pt x="81" y="530"/>
                      <a:pt x="81" y="530"/>
                      <a:pt x="81" y="530"/>
                    </a:cubicBezTo>
                    <a:cubicBezTo>
                      <a:pt x="76" y="524"/>
                      <a:pt x="76" y="524"/>
                      <a:pt x="76" y="524"/>
                    </a:cubicBezTo>
                    <a:cubicBezTo>
                      <a:pt x="66" y="526"/>
                      <a:pt x="66" y="526"/>
                      <a:pt x="66" y="526"/>
                    </a:cubicBezTo>
                    <a:cubicBezTo>
                      <a:pt x="63" y="520"/>
                      <a:pt x="63" y="520"/>
                      <a:pt x="63" y="520"/>
                    </a:cubicBezTo>
                    <a:cubicBezTo>
                      <a:pt x="70" y="516"/>
                      <a:pt x="70" y="516"/>
                      <a:pt x="70" y="516"/>
                    </a:cubicBezTo>
                    <a:cubicBezTo>
                      <a:pt x="65" y="510"/>
                      <a:pt x="65" y="510"/>
                      <a:pt x="65" y="510"/>
                    </a:cubicBezTo>
                    <a:cubicBezTo>
                      <a:pt x="64" y="504"/>
                      <a:pt x="64" y="504"/>
                      <a:pt x="64" y="504"/>
                    </a:cubicBezTo>
                    <a:cubicBezTo>
                      <a:pt x="60" y="504"/>
                      <a:pt x="60" y="504"/>
                      <a:pt x="60" y="504"/>
                    </a:cubicBezTo>
                    <a:cubicBezTo>
                      <a:pt x="56" y="507"/>
                      <a:pt x="56" y="507"/>
                      <a:pt x="56" y="507"/>
                    </a:cubicBezTo>
                    <a:cubicBezTo>
                      <a:pt x="50" y="505"/>
                      <a:pt x="50" y="505"/>
                      <a:pt x="50" y="505"/>
                    </a:cubicBezTo>
                    <a:cubicBezTo>
                      <a:pt x="45" y="508"/>
                      <a:pt x="45" y="508"/>
                      <a:pt x="45" y="508"/>
                    </a:cubicBezTo>
                    <a:cubicBezTo>
                      <a:pt x="41" y="505"/>
                      <a:pt x="41" y="505"/>
                      <a:pt x="41" y="505"/>
                    </a:cubicBezTo>
                    <a:cubicBezTo>
                      <a:pt x="34" y="508"/>
                      <a:pt x="34" y="508"/>
                      <a:pt x="34" y="508"/>
                    </a:cubicBezTo>
                    <a:cubicBezTo>
                      <a:pt x="27" y="507"/>
                      <a:pt x="27" y="507"/>
                      <a:pt x="27" y="507"/>
                    </a:cubicBezTo>
                    <a:cubicBezTo>
                      <a:pt x="27" y="498"/>
                      <a:pt x="27" y="498"/>
                      <a:pt x="27" y="498"/>
                    </a:cubicBezTo>
                    <a:cubicBezTo>
                      <a:pt x="28" y="496"/>
                      <a:pt x="28" y="496"/>
                      <a:pt x="28" y="496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32" y="475"/>
                      <a:pt x="32" y="475"/>
                      <a:pt x="32" y="475"/>
                    </a:cubicBezTo>
                    <a:cubicBezTo>
                      <a:pt x="25" y="467"/>
                      <a:pt x="25" y="467"/>
                      <a:pt x="25" y="467"/>
                    </a:cubicBezTo>
                    <a:cubicBezTo>
                      <a:pt x="24" y="458"/>
                      <a:pt x="24" y="458"/>
                      <a:pt x="24" y="458"/>
                    </a:cubicBezTo>
                    <a:cubicBezTo>
                      <a:pt x="18" y="454"/>
                      <a:pt x="18" y="454"/>
                      <a:pt x="18" y="454"/>
                    </a:cubicBezTo>
                    <a:cubicBezTo>
                      <a:pt x="17" y="449"/>
                      <a:pt x="17" y="449"/>
                      <a:pt x="17" y="449"/>
                    </a:cubicBezTo>
                    <a:cubicBezTo>
                      <a:pt x="20" y="446"/>
                      <a:pt x="20" y="446"/>
                      <a:pt x="20" y="446"/>
                    </a:cubicBezTo>
                    <a:cubicBezTo>
                      <a:pt x="17" y="442"/>
                      <a:pt x="17" y="442"/>
                      <a:pt x="17" y="442"/>
                    </a:cubicBezTo>
                    <a:cubicBezTo>
                      <a:pt x="17" y="437"/>
                      <a:pt x="17" y="437"/>
                      <a:pt x="17" y="437"/>
                    </a:cubicBezTo>
                    <a:cubicBezTo>
                      <a:pt x="8" y="437"/>
                      <a:pt x="8" y="437"/>
                      <a:pt x="8" y="437"/>
                    </a:cubicBezTo>
                    <a:cubicBezTo>
                      <a:pt x="7" y="433"/>
                      <a:pt x="7" y="433"/>
                      <a:pt x="7" y="433"/>
                    </a:cubicBezTo>
                    <a:cubicBezTo>
                      <a:pt x="14" y="426"/>
                      <a:pt x="14" y="426"/>
                      <a:pt x="14" y="426"/>
                    </a:cubicBezTo>
                    <a:cubicBezTo>
                      <a:pt x="19" y="424"/>
                      <a:pt x="19" y="424"/>
                      <a:pt x="19" y="424"/>
                    </a:cubicBezTo>
                    <a:cubicBezTo>
                      <a:pt x="15" y="395"/>
                      <a:pt x="15" y="395"/>
                      <a:pt x="15" y="395"/>
                    </a:cubicBezTo>
                    <a:cubicBezTo>
                      <a:pt x="11" y="385"/>
                      <a:pt x="11" y="385"/>
                      <a:pt x="11" y="385"/>
                    </a:cubicBezTo>
                    <a:cubicBezTo>
                      <a:pt x="9" y="374"/>
                      <a:pt x="9" y="374"/>
                      <a:pt x="9" y="374"/>
                    </a:cubicBezTo>
                    <a:cubicBezTo>
                      <a:pt x="0" y="362"/>
                      <a:pt x="0" y="362"/>
                      <a:pt x="0" y="362"/>
                    </a:cubicBezTo>
                    <a:cubicBezTo>
                      <a:pt x="1" y="356"/>
                      <a:pt x="1" y="356"/>
                      <a:pt x="1" y="356"/>
                    </a:cubicBezTo>
                    <a:cubicBezTo>
                      <a:pt x="5" y="355"/>
                      <a:pt x="5" y="355"/>
                      <a:pt x="5" y="355"/>
                    </a:cubicBezTo>
                    <a:cubicBezTo>
                      <a:pt x="14" y="342"/>
                      <a:pt x="14" y="342"/>
                      <a:pt x="14" y="342"/>
                    </a:cubicBezTo>
                    <a:cubicBezTo>
                      <a:pt x="21" y="344"/>
                      <a:pt x="21" y="344"/>
                      <a:pt x="21" y="344"/>
                    </a:cubicBezTo>
                    <a:cubicBezTo>
                      <a:pt x="26" y="344"/>
                      <a:pt x="26" y="344"/>
                      <a:pt x="26" y="344"/>
                    </a:cubicBezTo>
                    <a:cubicBezTo>
                      <a:pt x="29" y="335"/>
                      <a:pt x="29" y="335"/>
                      <a:pt x="29" y="335"/>
                    </a:cubicBezTo>
                    <a:cubicBezTo>
                      <a:pt x="25" y="330"/>
                      <a:pt x="25" y="330"/>
                      <a:pt x="25" y="330"/>
                    </a:cubicBezTo>
                    <a:cubicBezTo>
                      <a:pt x="27" y="322"/>
                      <a:pt x="27" y="322"/>
                      <a:pt x="27" y="322"/>
                    </a:cubicBezTo>
                    <a:cubicBezTo>
                      <a:pt x="31" y="322"/>
                      <a:pt x="31" y="322"/>
                      <a:pt x="31" y="322"/>
                    </a:cubicBezTo>
                    <a:cubicBezTo>
                      <a:pt x="31" y="311"/>
                      <a:pt x="31" y="311"/>
                      <a:pt x="31" y="311"/>
                    </a:cubicBezTo>
                    <a:cubicBezTo>
                      <a:pt x="42" y="300"/>
                      <a:pt x="42" y="300"/>
                      <a:pt x="42" y="300"/>
                    </a:cubicBezTo>
                    <a:cubicBezTo>
                      <a:pt x="43" y="295"/>
                      <a:pt x="43" y="295"/>
                      <a:pt x="43" y="295"/>
                    </a:cubicBezTo>
                    <a:cubicBezTo>
                      <a:pt x="46" y="295"/>
                      <a:pt x="46" y="295"/>
                      <a:pt x="46" y="295"/>
                    </a:cubicBezTo>
                    <a:cubicBezTo>
                      <a:pt x="47" y="286"/>
                      <a:pt x="47" y="286"/>
                      <a:pt x="47" y="286"/>
                    </a:cubicBezTo>
                    <a:cubicBezTo>
                      <a:pt x="40" y="288"/>
                      <a:pt x="40" y="288"/>
                      <a:pt x="40" y="288"/>
                    </a:cubicBezTo>
                    <a:cubicBezTo>
                      <a:pt x="37" y="280"/>
                      <a:pt x="37" y="280"/>
                      <a:pt x="37" y="280"/>
                    </a:cubicBezTo>
                    <a:cubicBezTo>
                      <a:pt x="35" y="270"/>
                      <a:pt x="35" y="270"/>
                      <a:pt x="35" y="270"/>
                    </a:cubicBezTo>
                    <a:cubicBezTo>
                      <a:pt x="24" y="260"/>
                      <a:pt x="24" y="260"/>
                      <a:pt x="24" y="260"/>
                    </a:cubicBezTo>
                    <a:cubicBezTo>
                      <a:pt x="23" y="256"/>
                      <a:pt x="23" y="256"/>
                      <a:pt x="23" y="256"/>
                    </a:cubicBezTo>
                    <a:cubicBezTo>
                      <a:pt x="16" y="255"/>
                      <a:pt x="16" y="255"/>
                      <a:pt x="16" y="255"/>
                    </a:cubicBezTo>
                    <a:cubicBezTo>
                      <a:pt x="13" y="249"/>
                      <a:pt x="13" y="249"/>
                      <a:pt x="13" y="249"/>
                    </a:cubicBezTo>
                    <a:cubicBezTo>
                      <a:pt x="14" y="240"/>
                      <a:pt x="14" y="240"/>
                      <a:pt x="14" y="240"/>
                    </a:cubicBezTo>
                    <a:cubicBezTo>
                      <a:pt x="7" y="231"/>
                      <a:pt x="7" y="231"/>
                      <a:pt x="7" y="231"/>
                    </a:cubicBezTo>
                    <a:cubicBezTo>
                      <a:pt x="11" y="224"/>
                      <a:pt x="11" y="224"/>
                      <a:pt x="11" y="224"/>
                    </a:cubicBezTo>
                    <a:cubicBezTo>
                      <a:pt x="6" y="215"/>
                      <a:pt x="6" y="215"/>
                      <a:pt x="6" y="215"/>
                    </a:cubicBezTo>
                    <a:cubicBezTo>
                      <a:pt x="4" y="211"/>
                      <a:pt x="4" y="211"/>
                      <a:pt x="4" y="211"/>
                    </a:cubicBezTo>
                    <a:close/>
                    <a:moveTo>
                      <a:pt x="229" y="18"/>
                    </a:moveTo>
                    <a:cubicBezTo>
                      <a:pt x="229" y="18"/>
                      <a:pt x="230" y="22"/>
                      <a:pt x="234" y="26"/>
                    </a:cubicBezTo>
                    <a:cubicBezTo>
                      <a:pt x="238" y="30"/>
                      <a:pt x="242" y="26"/>
                      <a:pt x="245" y="26"/>
                    </a:cubicBezTo>
                    <a:cubicBezTo>
                      <a:pt x="248" y="27"/>
                      <a:pt x="252" y="25"/>
                      <a:pt x="256" y="23"/>
                    </a:cubicBezTo>
                    <a:cubicBezTo>
                      <a:pt x="259" y="22"/>
                      <a:pt x="263" y="17"/>
                      <a:pt x="265" y="13"/>
                    </a:cubicBezTo>
                    <a:cubicBezTo>
                      <a:pt x="267" y="9"/>
                      <a:pt x="268" y="7"/>
                      <a:pt x="266" y="3"/>
                    </a:cubicBezTo>
                    <a:cubicBezTo>
                      <a:pt x="263" y="0"/>
                      <a:pt x="260" y="0"/>
                      <a:pt x="259" y="1"/>
                    </a:cubicBezTo>
                    <a:cubicBezTo>
                      <a:pt x="257" y="2"/>
                      <a:pt x="251" y="3"/>
                      <a:pt x="251" y="6"/>
                    </a:cubicBezTo>
                    <a:cubicBezTo>
                      <a:pt x="250" y="9"/>
                      <a:pt x="247" y="10"/>
                      <a:pt x="246" y="9"/>
                    </a:cubicBezTo>
                    <a:cubicBezTo>
                      <a:pt x="244" y="8"/>
                      <a:pt x="241" y="9"/>
                      <a:pt x="239" y="11"/>
                    </a:cubicBezTo>
                    <a:cubicBezTo>
                      <a:pt x="237" y="14"/>
                      <a:pt x="239" y="16"/>
                      <a:pt x="236" y="17"/>
                    </a:cubicBezTo>
                    <a:cubicBezTo>
                      <a:pt x="233" y="17"/>
                      <a:pt x="229" y="18"/>
                      <a:pt x="229" y="18"/>
                    </a:cubicBezTo>
                    <a:close/>
                    <a:moveTo>
                      <a:pt x="217" y="54"/>
                    </a:moveTo>
                    <a:cubicBezTo>
                      <a:pt x="217" y="54"/>
                      <a:pt x="221" y="54"/>
                      <a:pt x="223" y="53"/>
                    </a:cubicBezTo>
                    <a:cubicBezTo>
                      <a:pt x="224" y="53"/>
                      <a:pt x="225" y="49"/>
                      <a:pt x="225" y="48"/>
                    </a:cubicBezTo>
                    <a:cubicBezTo>
                      <a:pt x="224" y="46"/>
                      <a:pt x="220" y="45"/>
                      <a:pt x="222" y="45"/>
                    </a:cubicBezTo>
                    <a:cubicBezTo>
                      <a:pt x="224" y="45"/>
                      <a:pt x="226" y="44"/>
                      <a:pt x="228" y="41"/>
                    </a:cubicBezTo>
                    <a:cubicBezTo>
                      <a:pt x="230" y="38"/>
                      <a:pt x="227" y="36"/>
                      <a:pt x="225" y="32"/>
                    </a:cubicBezTo>
                    <a:cubicBezTo>
                      <a:pt x="223" y="29"/>
                      <a:pt x="221" y="24"/>
                      <a:pt x="217" y="23"/>
                    </a:cubicBezTo>
                    <a:cubicBezTo>
                      <a:pt x="213" y="21"/>
                      <a:pt x="205" y="25"/>
                      <a:pt x="203" y="27"/>
                    </a:cubicBezTo>
                    <a:cubicBezTo>
                      <a:pt x="201" y="29"/>
                      <a:pt x="199" y="32"/>
                      <a:pt x="197" y="31"/>
                    </a:cubicBezTo>
                    <a:cubicBezTo>
                      <a:pt x="195" y="30"/>
                      <a:pt x="189" y="30"/>
                      <a:pt x="188" y="32"/>
                    </a:cubicBezTo>
                    <a:cubicBezTo>
                      <a:pt x="187" y="35"/>
                      <a:pt x="192" y="40"/>
                      <a:pt x="193" y="42"/>
                    </a:cubicBezTo>
                    <a:cubicBezTo>
                      <a:pt x="193" y="43"/>
                      <a:pt x="190" y="46"/>
                      <a:pt x="188" y="44"/>
                    </a:cubicBezTo>
                    <a:cubicBezTo>
                      <a:pt x="186" y="42"/>
                      <a:pt x="183" y="49"/>
                      <a:pt x="179" y="45"/>
                    </a:cubicBezTo>
                    <a:cubicBezTo>
                      <a:pt x="175" y="40"/>
                      <a:pt x="169" y="44"/>
                      <a:pt x="169" y="47"/>
                    </a:cubicBezTo>
                    <a:cubicBezTo>
                      <a:pt x="168" y="50"/>
                      <a:pt x="168" y="62"/>
                      <a:pt x="173" y="67"/>
                    </a:cubicBezTo>
                    <a:cubicBezTo>
                      <a:pt x="178" y="71"/>
                      <a:pt x="177" y="74"/>
                      <a:pt x="180" y="76"/>
                    </a:cubicBezTo>
                    <a:cubicBezTo>
                      <a:pt x="183" y="78"/>
                      <a:pt x="202" y="79"/>
                      <a:pt x="204" y="79"/>
                    </a:cubicBezTo>
                    <a:cubicBezTo>
                      <a:pt x="207" y="78"/>
                      <a:pt x="201" y="72"/>
                      <a:pt x="202" y="68"/>
                    </a:cubicBezTo>
                    <a:cubicBezTo>
                      <a:pt x="202" y="64"/>
                      <a:pt x="206" y="66"/>
                      <a:pt x="208" y="63"/>
                    </a:cubicBezTo>
                    <a:cubicBezTo>
                      <a:pt x="210" y="60"/>
                      <a:pt x="217" y="54"/>
                      <a:pt x="217" y="54"/>
                    </a:cubicBezTo>
                    <a:close/>
                    <a:moveTo>
                      <a:pt x="222" y="79"/>
                    </a:moveTo>
                    <a:cubicBezTo>
                      <a:pt x="221" y="82"/>
                      <a:pt x="220" y="88"/>
                      <a:pt x="224" y="89"/>
                    </a:cubicBezTo>
                    <a:cubicBezTo>
                      <a:pt x="227" y="90"/>
                      <a:pt x="232" y="84"/>
                      <a:pt x="230" y="81"/>
                    </a:cubicBezTo>
                    <a:cubicBezTo>
                      <a:pt x="228" y="77"/>
                      <a:pt x="222" y="79"/>
                      <a:pt x="222" y="79"/>
                    </a:cubicBezTo>
                    <a:close/>
                    <a:moveTo>
                      <a:pt x="234" y="90"/>
                    </a:moveTo>
                    <a:cubicBezTo>
                      <a:pt x="234" y="90"/>
                      <a:pt x="237" y="95"/>
                      <a:pt x="235" y="98"/>
                    </a:cubicBezTo>
                    <a:cubicBezTo>
                      <a:pt x="233" y="100"/>
                      <a:pt x="235" y="107"/>
                      <a:pt x="237" y="103"/>
                    </a:cubicBezTo>
                    <a:cubicBezTo>
                      <a:pt x="239" y="100"/>
                      <a:pt x="244" y="98"/>
                      <a:pt x="246" y="98"/>
                    </a:cubicBezTo>
                    <a:cubicBezTo>
                      <a:pt x="248" y="98"/>
                      <a:pt x="262" y="91"/>
                      <a:pt x="261" y="86"/>
                    </a:cubicBezTo>
                    <a:cubicBezTo>
                      <a:pt x="261" y="82"/>
                      <a:pt x="258" y="81"/>
                      <a:pt x="250" y="80"/>
                    </a:cubicBezTo>
                    <a:cubicBezTo>
                      <a:pt x="243" y="79"/>
                      <a:pt x="239" y="80"/>
                      <a:pt x="236" y="82"/>
                    </a:cubicBezTo>
                    <a:cubicBezTo>
                      <a:pt x="234" y="83"/>
                      <a:pt x="234" y="90"/>
                      <a:pt x="234" y="90"/>
                    </a:cubicBezTo>
                    <a:close/>
                    <a:moveTo>
                      <a:pt x="15" y="190"/>
                    </a:moveTo>
                    <a:cubicBezTo>
                      <a:pt x="11" y="191"/>
                      <a:pt x="8" y="198"/>
                      <a:pt x="5" y="199"/>
                    </a:cubicBezTo>
                    <a:cubicBezTo>
                      <a:pt x="1" y="200"/>
                      <a:pt x="11" y="204"/>
                      <a:pt x="16" y="204"/>
                    </a:cubicBezTo>
                    <a:cubicBezTo>
                      <a:pt x="20" y="204"/>
                      <a:pt x="23" y="198"/>
                      <a:pt x="22" y="194"/>
                    </a:cubicBezTo>
                    <a:cubicBezTo>
                      <a:pt x="21" y="190"/>
                      <a:pt x="15" y="190"/>
                      <a:pt x="15" y="19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82" name="Р.Мордовия">
                <a:extLst>
                  <a:ext uri="{FF2B5EF4-FFF2-40B4-BE49-F238E27FC236}">
                    <a16:creationId xmlns:a16="http://schemas.microsoft.com/office/drawing/2014/main" id="{8C84121A-6F51-0170-D18A-1190924AFBF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88348" y="4375051"/>
                <a:ext cx="393328" cy="241398"/>
              </a:xfrm>
              <a:custGeom>
                <a:avLst/>
                <a:gdLst>
                  <a:gd name="T0" fmla="*/ 0 w 154"/>
                  <a:gd name="T1" fmla="*/ 33 h 106"/>
                  <a:gd name="T2" fmla="*/ 4 w 154"/>
                  <a:gd name="T3" fmla="*/ 33 h 106"/>
                  <a:gd name="T4" fmla="*/ 15 w 154"/>
                  <a:gd name="T5" fmla="*/ 25 h 106"/>
                  <a:gd name="T6" fmla="*/ 15 w 154"/>
                  <a:gd name="T7" fmla="*/ 19 h 106"/>
                  <a:gd name="T8" fmla="*/ 23 w 154"/>
                  <a:gd name="T9" fmla="*/ 19 h 106"/>
                  <a:gd name="T10" fmla="*/ 31 w 154"/>
                  <a:gd name="T11" fmla="*/ 6 h 106"/>
                  <a:gd name="T12" fmla="*/ 48 w 154"/>
                  <a:gd name="T13" fmla="*/ 4 h 106"/>
                  <a:gd name="T14" fmla="*/ 48 w 154"/>
                  <a:gd name="T15" fmla="*/ 0 h 106"/>
                  <a:gd name="T16" fmla="*/ 56 w 154"/>
                  <a:gd name="T17" fmla="*/ 4 h 106"/>
                  <a:gd name="T18" fmla="*/ 71 w 154"/>
                  <a:gd name="T19" fmla="*/ 4 h 106"/>
                  <a:gd name="T20" fmla="*/ 71 w 154"/>
                  <a:gd name="T21" fmla="*/ 14 h 106"/>
                  <a:gd name="T22" fmla="*/ 81 w 154"/>
                  <a:gd name="T23" fmla="*/ 23 h 106"/>
                  <a:gd name="T24" fmla="*/ 81 w 154"/>
                  <a:gd name="T25" fmla="*/ 37 h 106"/>
                  <a:gd name="T26" fmla="*/ 92 w 154"/>
                  <a:gd name="T27" fmla="*/ 48 h 106"/>
                  <a:gd name="T28" fmla="*/ 92 w 154"/>
                  <a:gd name="T29" fmla="*/ 56 h 106"/>
                  <a:gd name="T30" fmla="*/ 104 w 154"/>
                  <a:gd name="T31" fmla="*/ 56 h 106"/>
                  <a:gd name="T32" fmla="*/ 115 w 154"/>
                  <a:gd name="T33" fmla="*/ 50 h 106"/>
                  <a:gd name="T34" fmla="*/ 127 w 154"/>
                  <a:gd name="T35" fmla="*/ 52 h 106"/>
                  <a:gd name="T36" fmla="*/ 131 w 154"/>
                  <a:gd name="T37" fmla="*/ 44 h 106"/>
                  <a:gd name="T38" fmla="*/ 144 w 154"/>
                  <a:gd name="T39" fmla="*/ 46 h 106"/>
                  <a:gd name="T40" fmla="*/ 144 w 154"/>
                  <a:gd name="T41" fmla="*/ 58 h 106"/>
                  <a:gd name="T42" fmla="*/ 154 w 154"/>
                  <a:gd name="T43" fmla="*/ 62 h 106"/>
                  <a:gd name="T44" fmla="*/ 154 w 154"/>
                  <a:gd name="T45" fmla="*/ 75 h 106"/>
                  <a:gd name="T46" fmla="*/ 150 w 154"/>
                  <a:gd name="T47" fmla="*/ 77 h 106"/>
                  <a:gd name="T48" fmla="*/ 152 w 154"/>
                  <a:gd name="T49" fmla="*/ 87 h 106"/>
                  <a:gd name="T50" fmla="*/ 146 w 154"/>
                  <a:gd name="T51" fmla="*/ 92 h 106"/>
                  <a:gd name="T52" fmla="*/ 148 w 154"/>
                  <a:gd name="T53" fmla="*/ 104 h 106"/>
                  <a:gd name="T54" fmla="*/ 127 w 154"/>
                  <a:gd name="T55" fmla="*/ 106 h 106"/>
                  <a:gd name="T56" fmla="*/ 115 w 154"/>
                  <a:gd name="T57" fmla="*/ 96 h 106"/>
                  <a:gd name="T58" fmla="*/ 104 w 154"/>
                  <a:gd name="T59" fmla="*/ 106 h 106"/>
                  <a:gd name="T60" fmla="*/ 96 w 154"/>
                  <a:gd name="T61" fmla="*/ 104 h 106"/>
                  <a:gd name="T62" fmla="*/ 83 w 154"/>
                  <a:gd name="T63" fmla="*/ 92 h 106"/>
                  <a:gd name="T64" fmla="*/ 69 w 154"/>
                  <a:gd name="T65" fmla="*/ 89 h 106"/>
                  <a:gd name="T66" fmla="*/ 61 w 154"/>
                  <a:gd name="T67" fmla="*/ 92 h 106"/>
                  <a:gd name="T68" fmla="*/ 48 w 154"/>
                  <a:gd name="T69" fmla="*/ 79 h 106"/>
                  <a:gd name="T70" fmla="*/ 48 w 154"/>
                  <a:gd name="T71" fmla="*/ 62 h 106"/>
                  <a:gd name="T72" fmla="*/ 38 w 154"/>
                  <a:gd name="T73" fmla="*/ 54 h 106"/>
                  <a:gd name="T74" fmla="*/ 23 w 154"/>
                  <a:gd name="T75" fmla="*/ 52 h 106"/>
                  <a:gd name="T76" fmla="*/ 13 w 154"/>
                  <a:gd name="T77" fmla="*/ 44 h 106"/>
                  <a:gd name="T78" fmla="*/ 4 w 154"/>
                  <a:gd name="T79" fmla="*/ 44 h 106"/>
                  <a:gd name="T80" fmla="*/ 0 w 154"/>
                  <a:gd name="T81" fmla="*/ 3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4" h="106">
                    <a:moveTo>
                      <a:pt x="0" y="33"/>
                    </a:moveTo>
                    <a:lnTo>
                      <a:pt x="4" y="33"/>
                    </a:lnTo>
                    <a:lnTo>
                      <a:pt x="15" y="25"/>
                    </a:lnTo>
                    <a:lnTo>
                      <a:pt x="15" y="19"/>
                    </a:lnTo>
                    <a:lnTo>
                      <a:pt x="23" y="19"/>
                    </a:lnTo>
                    <a:lnTo>
                      <a:pt x="31" y="6"/>
                    </a:lnTo>
                    <a:lnTo>
                      <a:pt x="48" y="4"/>
                    </a:lnTo>
                    <a:lnTo>
                      <a:pt x="48" y="0"/>
                    </a:lnTo>
                    <a:lnTo>
                      <a:pt x="56" y="4"/>
                    </a:lnTo>
                    <a:lnTo>
                      <a:pt x="71" y="4"/>
                    </a:lnTo>
                    <a:lnTo>
                      <a:pt x="71" y="14"/>
                    </a:lnTo>
                    <a:lnTo>
                      <a:pt x="81" y="23"/>
                    </a:lnTo>
                    <a:lnTo>
                      <a:pt x="81" y="37"/>
                    </a:lnTo>
                    <a:lnTo>
                      <a:pt x="92" y="48"/>
                    </a:lnTo>
                    <a:lnTo>
                      <a:pt x="92" y="56"/>
                    </a:lnTo>
                    <a:lnTo>
                      <a:pt x="104" y="56"/>
                    </a:lnTo>
                    <a:lnTo>
                      <a:pt x="115" y="50"/>
                    </a:lnTo>
                    <a:lnTo>
                      <a:pt x="127" y="52"/>
                    </a:lnTo>
                    <a:lnTo>
                      <a:pt x="131" y="44"/>
                    </a:lnTo>
                    <a:lnTo>
                      <a:pt x="144" y="46"/>
                    </a:lnTo>
                    <a:lnTo>
                      <a:pt x="144" y="58"/>
                    </a:lnTo>
                    <a:lnTo>
                      <a:pt x="154" y="62"/>
                    </a:lnTo>
                    <a:lnTo>
                      <a:pt x="154" y="75"/>
                    </a:lnTo>
                    <a:lnTo>
                      <a:pt x="150" y="77"/>
                    </a:lnTo>
                    <a:lnTo>
                      <a:pt x="152" y="87"/>
                    </a:lnTo>
                    <a:lnTo>
                      <a:pt x="146" y="92"/>
                    </a:lnTo>
                    <a:lnTo>
                      <a:pt x="148" y="104"/>
                    </a:lnTo>
                    <a:lnTo>
                      <a:pt x="127" y="106"/>
                    </a:lnTo>
                    <a:lnTo>
                      <a:pt x="115" y="96"/>
                    </a:lnTo>
                    <a:lnTo>
                      <a:pt x="104" y="106"/>
                    </a:lnTo>
                    <a:lnTo>
                      <a:pt x="96" y="104"/>
                    </a:lnTo>
                    <a:lnTo>
                      <a:pt x="83" y="92"/>
                    </a:lnTo>
                    <a:lnTo>
                      <a:pt x="69" y="89"/>
                    </a:lnTo>
                    <a:lnTo>
                      <a:pt x="61" y="92"/>
                    </a:lnTo>
                    <a:lnTo>
                      <a:pt x="48" y="79"/>
                    </a:lnTo>
                    <a:lnTo>
                      <a:pt x="48" y="62"/>
                    </a:lnTo>
                    <a:lnTo>
                      <a:pt x="38" y="54"/>
                    </a:lnTo>
                    <a:lnTo>
                      <a:pt x="23" y="52"/>
                    </a:lnTo>
                    <a:lnTo>
                      <a:pt x="13" y="44"/>
                    </a:lnTo>
                    <a:lnTo>
                      <a:pt x="4" y="44"/>
                    </a:lnTo>
                    <a:lnTo>
                      <a:pt x="0" y="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83" name="Р.Марий-Эл">
                <a:extLst>
                  <a:ext uri="{FF2B5EF4-FFF2-40B4-BE49-F238E27FC236}">
                    <a16:creationId xmlns:a16="http://schemas.microsoft.com/office/drawing/2014/main" id="{7BCD986C-F22E-CC2F-F4B7-7635600ED37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55744" y="4293066"/>
                <a:ext cx="362679" cy="234566"/>
              </a:xfrm>
              <a:custGeom>
                <a:avLst/>
                <a:gdLst>
                  <a:gd name="T0" fmla="*/ 55 w 142"/>
                  <a:gd name="T1" fmla="*/ 13 h 103"/>
                  <a:gd name="T2" fmla="*/ 71 w 142"/>
                  <a:gd name="T3" fmla="*/ 34 h 103"/>
                  <a:gd name="T4" fmla="*/ 86 w 142"/>
                  <a:gd name="T5" fmla="*/ 28 h 103"/>
                  <a:gd name="T6" fmla="*/ 92 w 142"/>
                  <a:gd name="T7" fmla="*/ 34 h 103"/>
                  <a:gd name="T8" fmla="*/ 101 w 142"/>
                  <a:gd name="T9" fmla="*/ 23 h 103"/>
                  <a:gd name="T10" fmla="*/ 113 w 142"/>
                  <a:gd name="T11" fmla="*/ 36 h 103"/>
                  <a:gd name="T12" fmla="*/ 126 w 142"/>
                  <a:gd name="T13" fmla="*/ 36 h 103"/>
                  <a:gd name="T14" fmla="*/ 128 w 142"/>
                  <a:gd name="T15" fmla="*/ 53 h 103"/>
                  <a:gd name="T16" fmla="*/ 142 w 142"/>
                  <a:gd name="T17" fmla="*/ 57 h 103"/>
                  <a:gd name="T18" fmla="*/ 140 w 142"/>
                  <a:gd name="T19" fmla="*/ 80 h 103"/>
                  <a:gd name="T20" fmla="*/ 140 w 142"/>
                  <a:gd name="T21" fmla="*/ 94 h 103"/>
                  <a:gd name="T22" fmla="*/ 130 w 142"/>
                  <a:gd name="T23" fmla="*/ 96 h 103"/>
                  <a:gd name="T24" fmla="*/ 126 w 142"/>
                  <a:gd name="T25" fmla="*/ 88 h 103"/>
                  <a:gd name="T26" fmla="*/ 107 w 142"/>
                  <a:gd name="T27" fmla="*/ 88 h 103"/>
                  <a:gd name="T28" fmla="*/ 98 w 142"/>
                  <a:gd name="T29" fmla="*/ 82 h 103"/>
                  <a:gd name="T30" fmla="*/ 88 w 142"/>
                  <a:gd name="T31" fmla="*/ 90 h 103"/>
                  <a:gd name="T32" fmla="*/ 69 w 142"/>
                  <a:gd name="T33" fmla="*/ 98 h 103"/>
                  <a:gd name="T34" fmla="*/ 55 w 142"/>
                  <a:gd name="T35" fmla="*/ 103 h 103"/>
                  <a:gd name="T36" fmla="*/ 59 w 142"/>
                  <a:gd name="T37" fmla="*/ 100 h 103"/>
                  <a:gd name="T38" fmla="*/ 50 w 142"/>
                  <a:gd name="T39" fmla="*/ 86 h 103"/>
                  <a:gd name="T40" fmla="*/ 59 w 142"/>
                  <a:gd name="T41" fmla="*/ 73 h 103"/>
                  <a:gd name="T42" fmla="*/ 48 w 142"/>
                  <a:gd name="T43" fmla="*/ 63 h 103"/>
                  <a:gd name="T44" fmla="*/ 48 w 142"/>
                  <a:gd name="T45" fmla="*/ 53 h 103"/>
                  <a:gd name="T46" fmla="*/ 21 w 142"/>
                  <a:gd name="T47" fmla="*/ 53 h 103"/>
                  <a:gd name="T48" fmla="*/ 9 w 142"/>
                  <a:gd name="T49" fmla="*/ 46 h 103"/>
                  <a:gd name="T50" fmla="*/ 0 w 142"/>
                  <a:gd name="T51" fmla="*/ 34 h 103"/>
                  <a:gd name="T52" fmla="*/ 11 w 142"/>
                  <a:gd name="T53" fmla="*/ 23 h 103"/>
                  <a:gd name="T54" fmla="*/ 9 w 142"/>
                  <a:gd name="T55" fmla="*/ 11 h 103"/>
                  <a:gd name="T56" fmla="*/ 28 w 142"/>
                  <a:gd name="T57" fmla="*/ 11 h 103"/>
                  <a:gd name="T58" fmla="*/ 34 w 142"/>
                  <a:gd name="T59" fmla="*/ 0 h 103"/>
                  <a:gd name="T60" fmla="*/ 55 w 142"/>
                  <a:gd name="T61" fmla="*/ 1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" h="103">
                    <a:moveTo>
                      <a:pt x="55" y="13"/>
                    </a:moveTo>
                    <a:lnTo>
                      <a:pt x="71" y="34"/>
                    </a:lnTo>
                    <a:lnTo>
                      <a:pt x="86" y="28"/>
                    </a:lnTo>
                    <a:lnTo>
                      <a:pt x="92" y="34"/>
                    </a:lnTo>
                    <a:lnTo>
                      <a:pt x="101" y="23"/>
                    </a:lnTo>
                    <a:lnTo>
                      <a:pt x="113" y="36"/>
                    </a:lnTo>
                    <a:lnTo>
                      <a:pt x="126" y="36"/>
                    </a:lnTo>
                    <a:lnTo>
                      <a:pt x="128" y="53"/>
                    </a:lnTo>
                    <a:lnTo>
                      <a:pt x="142" y="57"/>
                    </a:lnTo>
                    <a:lnTo>
                      <a:pt x="140" y="80"/>
                    </a:lnTo>
                    <a:lnTo>
                      <a:pt x="140" y="94"/>
                    </a:lnTo>
                    <a:lnTo>
                      <a:pt x="130" y="96"/>
                    </a:lnTo>
                    <a:lnTo>
                      <a:pt x="126" y="88"/>
                    </a:lnTo>
                    <a:lnTo>
                      <a:pt x="107" y="88"/>
                    </a:lnTo>
                    <a:lnTo>
                      <a:pt x="98" y="82"/>
                    </a:lnTo>
                    <a:lnTo>
                      <a:pt x="88" y="90"/>
                    </a:lnTo>
                    <a:lnTo>
                      <a:pt x="69" y="98"/>
                    </a:lnTo>
                    <a:lnTo>
                      <a:pt x="55" y="103"/>
                    </a:lnTo>
                    <a:lnTo>
                      <a:pt x="59" y="100"/>
                    </a:lnTo>
                    <a:lnTo>
                      <a:pt x="50" y="86"/>
                    </a:lnTo>
                    <a:lnTo>
                      <a:pt x="59" y="73"/>
                    </a:lnTo>
                    <a:lnTo>
                      <a:pt x="48" y="63"/>
                    </a:lnTo>
                    <a:lnTo>
                      <a:pt x="48" y="53"/>
                    </a:lnTo>
                    <a:lnTo>
                      <a:pt x="21" y="53"/>
                    </a:lnTo>
                    <a:lnTo>
                      <a:pt x="9" y="46"/>
                    </a:lnTo>
                    <a:lnTo>
                      <a:pt x="0" y="34"/>
                    </a:lnTo>
                    <a:lnTo>
                      <a:pt x="11" y="23"/>
                    </a:lnTo>
                    <a:lnTo>
                      <a:pt x="9" y="11"/>
                    </a:lnTo>
                    <a:lnTo>
                      <a:pt x="28" y="11"/>
                    </a:lnTo>
                    <a:lnTo>
                      <a:pt x="34" y="0"/>
                    </a:lnTo>
                    <a:lnTo>
                      <a:pt x="55" y="1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84" name="Р.Коми">
                <a:extLst>
                  <a:ext uri="{FF2B5EF4-FFF2-40B4-BE49-F238E27FC236}">
                    <a16:creationId xmlns:a16="http://schemas.microsoft.com/office/drawing/2014/main" id="{D2637CDC-D03D-5995-683A-0B432DE2712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69114" y="3329751"/>
                <a:ext cx="1670367" cy="874499"/>
              </a:xfrm>
              <a:custGeom>
                <a:avLst/>
                <a:gdLst>
                  <a:gd name="T0" fmla="*/ 639 w 654"/>
                  <a:gd name="T1" fmla="*/ 84 h 384"/>
                  <a:gd name="T2" fmla="*/ 650 w 654"/>
                  <a:gd name="T3" fmla="*/ 115 h 384"/>
                  <a:gd name="T4" fmla="*/ 608 w 654"/>
                  <a:gd name="T5" fmla="*/ 136 h 384"/>
                  <a:gd name="T6" fmla="*/ 533 w 654"/>
                  <a:gd name="T7" fmla="*/ 169 h 384"/>
                  <a:gd name="T8" fmla="*/ 468 w 654"/>
                  <a:gd name="T9" fmla="*/ 215 h 384"/>
                  <a:gd name="T10" fmla="*/ 446 w 654"/>
                  <a:gd name="T11" fmla="*/ 205 h 384"/>
                  <a:gd name="T12" fmla="*/ 400 w 654"/>
                  <a:gd name="T13" fmla="*/ 261 h 384"/>
                  <a:gd name="T14" fmla="*/ 373 w 654"/>
                  <a:gd name="T15" fmla="*/ 307 h 384"/>
                  <a:gd name="T16" fmla="*/ 368 w 654"/>
                  <a:gd name="T17" fmla="*/ 340 h 384"/>
                  <a:gd name="T18" fmla="*/ 345 w 654"/>
                  <a:gd name="T19" fmla="*/ 373 h 384"/>
                  <a:gd name="T20" fmla="*/ 275 w 654"/>
                  <a:gd name="T21" fmla="*/ 361 h 384"/>
                  <a:gd name="T22" fmla="*/ 241 w 654"/>
                  <a:gd name="T23" fmla="*/ 363 h 384"/>
                  <a:gd name="T24" fmla="*/ 212 w 654"/>
                  <a:gd name="T25" fmla="*/ 361 h 384"/>
                  <a:gd name="T26" fmla="*/ 170 w 654"/>
                  <a:gd name="T27" fmla="*/ 355 h 384"/>
                  <a:gd name="T28" fmla="*/ 150 w 654"/>
                  <a:gd name="T29" fmla="*/ 325 h 384"/>
                  <a:gd name="T30" fmla="*/ 135 w 654"/>
                  <a:gd name="T31" fmla="*/ 334 h 384"/>
                  <a:gd name="T32" fmla="*/ 118 w 654"/>
                  <a:gd name="T33" fmla="*/ 344 h 384"/>
                  <a:gd name="T34" fmla="*/ 95 w 654"/>
                  <a:gd name="T35" fmla="*/ 359 h 384"/>
                  <a:gd name="T36" fmla="*/ 72 w 654"/>
                  <a:gd name="T37" fmla="*/ 353 h 384"/>
                  <a:gd name="T38" fmla="*/ 39 w 654"/>
                  <a:gd name="T39" fmla="*/ 348 h 384"/>
                  <a:gd name="T40" fmla="*/ 14 w 654"/>
                  <a:gd name="T41" fmla="*/ 375 h 384"/>
                  <a:gd name="T42" fmla="*/ 10 w 654"/>
                  <a:gd name="T43" fmla="*/ 342 h 384"/>
                  <a:gd name="T44" fmla="*/ 8 w 654"/>
                  <a:gd name="T45" fmla="*/ 313 h 384"/>
                  <a:gd name="T46" fmla="*/ 27 w 654"/>
                  <a:gd name="T47" fmla="*/ 284 h 384"/>
                  <a:gd name="T48" fmla="*/ 31 w 654"/>
                  <a:gd name="T49" fmla="*/ 267 h 384"/>
                  <a:gd name="T50" fmla="*/ 85 w 654"/>
                  <a:gd name="T51" fmla="*/ 244 h 384"/>
                  <a:gd name="T52" fmla="*/ 116 w 654"/>
                  <a:gd name="T53" fmla="*/ 178 h 384"/>
                  <a:gd name="T54" fmla="*/ 77 w 654"/>
                  <a:gd name="T55" fmla="*/ 192 h 384"/>
                  <a:gd name="T56" fmla="*/ 64 w 654"/>
                  <a:gd name="T57" fmla="*/ 163 h 384"/>
                  <a:gd name="T58" fmla="*/ 89 w 654"/>
                  <a:gd name="T59" fmla="*/ 134 h 384"/>
                  <a:gd name="T60" fmla="*/ 95 w 654"/>
                  <a:gd name="T61" fmla="*/ 109 h 384"/>
                  <a:gd name="T62" fmla="*/ 83 w 654"/>
                  <a:gd name="T63" fmla="*/ 55 h 384"/>
                  <a:gd name="T64" fmla="*/ 122 w 654"/>
                  <a:gd name="T65" fmla="*/ 73 h 384"/>
                  <a:gd name="T66" fmla="*/ 173 w 654"/>
                  <a:gd name="T67" fmla="*/ 94 h 384"/>
                  <a:gd name="T68" fmla="*/ 208 w 654"/>
                  <a:gd name="T69" fmla="*/ 80 h 384"/>
                  <a:gd name="T70" fmla="*/ 214 w 654"/>
                  <a:gd name="T71" fmla="*/ 25 h 384"/>
                  <a:gd name="T72" fmla="*/ 308 w 654"/>
                  <a:gd name="T73" fmla="*/ 0 h 384"/>
                  <a:gd name="T74" fmla="*/ 364 w 654"/>
                  <a:gd name="T75" fmla="*/ 21 h 384"/>
                  <a:gd name="T76" fmla="*/ 425 w 654"/>
                  <a:gd name="T77" fmla="*/ 65 h 384"/>
                  <a:gd name="T78" fmla="*/ 518 w 654"/>
                  <a:gd name="T79" fmla="*/ 102 h 384"/>
                  <a:gd name="T80" fmla="*/ 579 w 654"/>
                  <a:gd name="T81" fmla="*/ 77 h 384"/>
                  <a:gd name="T82" fmla="*/ 621 w 654"/>
                  <a:gd name="T83" fmla="*/ 65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54" h="384">
                    <a:moveTo>
                      <a:pt x="654" y="61"/>
                    </a:moveTo>
                    <a:lnTo>
                      <a:pt x="643" y="67"/>
                    </a:lnTo>
                    <a:lnTo>
                      <a:pt x="639" y="84"/>
                    </a:lnTo>
                    <a:lnTo>
                      <a:pt x="652" y="96"/>
                    </a:lnTo>
                    <a:lnTo>
                      <a:pt x="637" y="107"/>
                    </a:lnTo>
                    <a:lnTo>
                      <a:pt x="650" y="115"/>
                    </a:lnTo>
                    <a:lnTo>
                      <a:pt x="633" y="123"/>
                    </a:lnTo>
                    <a:lnTo>
                      <a:pt x="618" y="136"/>
                    </a:lnTo>
                    <a:lnTo>
                      <a:pt x="608" y="136"/>
                    </a:lnTo>
                    <a:lnTo>
                      <a:pt x="604" y="153"/>
                    </a:lnTo>
                    <a:lnTo>
                      <a:pt x="566" y="153"/>
                    </a:lnTo>
                    <a:lnTo>
                      <a:pt x="533" y="169"/>
                    </a:lnTo>
                    <a:lnTo>
                      <a:pt x="531" y="184"/>
                    </a:lnTo>
                    <a:lnTo>
                      <a:pt x="502" y="184"/>
                    </a:lnTo>
                    <a:lnTo>
                      <a:pt x="468" y="215"/>
                    </a:lnTo>
                    <a:lnTo>
                      <a:pt x="454" y="217"/>
                    </a:lnTo>
                    <a:lnTo>
                      <a:pt x="458" y="209"/>
                    </a:lnTo>
                    <a:lnTo>
                      <a:pt x="446" y="205"/>
                    </a:lnTo>
                    <a:lnTo>
                      <a:pt x="414" y="236"/>
                    </a:lnTo>
                    <a:lnTo>
                      <a:pt x="416" y="255"/>
                    </a:lnTo>
                    <a:lnTo>
                      <a:pt x="400" y="261"/>
                    </a:lnTo>
                    <a:lnTo>
                      <a:pt x="400" y="280"/>
                    </a:lnTo>
                    <a:lnTo>
                      <a:pt x="379" y="288"/>
                    </a:lnTo>
                    <a:lnTo>
                      <a:pt x="373" y="307"/>
                    </a:lnTo>
                    <a:lnTo>
                      <a:pt x="375" y="321"/>
                    </a:lnTo>
                    <a:lnTo>
                      <a:pt x="373" y="325"/>
                    </a:lnTo>
                    <a:lnTo>
                      <a:pt x="368" y="340"/>
                    </a:lnTo>
                    <a:lnTo>
                      <a:pt x="350" y="359"/>
                    </a:lnTo>
                    <a:lnTo>
                      <a:pt x="352" y="369"/>
                    </a:lnTo>
                    <a:lnTo>
                      <a:pt x="345" y="373"/>
                    </a:lnTo>
                    <a:lnTo>
                      <a:pt x="337" y="384"/>
                    </a:lnTo>
                    <a:lnTo>
                      <a:pt x="312" y="382"/>
                    </a:lnTo>
                    <a:lnTo>
                      <a:pt x="275" y="361"/>
                    </a:lnTo>
                    <a:lnTo>
                      <a:pt x="258" y="355"/>
                    </a:lnTo>
                    <a:lnTo>
                      <a:pt x="248" y="367"/>
                    </a:lnTo>
                    <a:lnTo>
                      <a:pt x="241" y="363"/>
                    </a:lnTo>
                    <a:lnTo>
                      <a:pt x="233" y="359"/>
                    </a:lnTo>
                    <a:lnTo>
                      <a:pt x="227" y="369"/>
                    </a:lnTo>
                    <a:lnTo>
                      <a:pt x="212" y="361"/>
                    </a:lnTo>
                    <a:lnTo>
                      <a:pt x="202" y="367"/>
                    </a:lnTo>
                    <a:lnTo>
                      <a:pt x="181" y="350"/>
                    </a:lnTo>
                    <a:lnTo>
                      <a:pt x="170" y="355"/>
                    </a:lnTo>
                    <a:lnTo>
                      <a:pt x="160" y="348"/>
                    </a:lnTo>
                    <a:lnTo>
                      <a:pt x="162" y="334"/>
                    </a:lnTo>
                    <a:lnTo>
                      <a:pt x="150" y="325"/>
                    </a:lnTo>
                    <a:lnTo>
                      <a:pt x="143" y="332"/>
                    </a:lnTo>
                    <a:lnTo>
                      <a:pt x="139" y="330"/>
                    </a:lnTo>
                    <a:lnTo>
                      <a:pt x="135" y="334"/>
                    </a:lnTo>
                    <a:lnTo>
                      <a:pt x="118" y="328"/>
                    </a:lnTo>
                    <a:lnTo>
                      <a:pt x="112" y="340"/>
                    </a:lnTo>
                    <a:lnTo>
                      <a:pt x="118" y="344"/>
                    </a:lnTo>
                    <a:lnTo>
                      <a:pt x="118" y="353"/>
                    </a:lnTo>
                    <a:lnTo>
                      <a:pt x="114" y="357"/>
                    </a:lnTo>
                    <a:lnTo>
                      <a:pt x="95" y="359"/>
                    </a:lnTo>
                    <a:lnTo>
                      <a:pt x="89" y="367"/>
                    </a:lnTo>
                    <a:lnTo>
                      <a:pt x="81" y="367"/>
                    </a:lnTo>
                    <a:lnTo>
                      <a:pt x="72" y="353"/>
                    </a:lnTo>
                    <a:lnTo>
                      <a:pt x="60" y="363"/>
                    </a:lnTo>
                    <a:lnTo>
                      <a:pt x="54" y="359"/>
                    </a:lnTo>
                    <a:lnTo>
                      <a:pt x="39" y="348"/>
                    </a:lnTo>
                    <a:lnTo>
                      <a:pt x="27" y="353"/>
                    </a:lnTo>
                    <a:lnTo>
                      <a:pt x="25" y="365"/>
                    </a:lnTo>
                    <a:lnTo>
                      <a:pt x="14" y="375"/>
                    </a:lnTo>
                    <a:lnTo>
                      <a:pt x="8" y="371"/>
                    </a:lnTo>
                    <a:lnTo>
                      <a:pt x="10" y="363"/>
                    </a:lnTo>
                    <a:lnTo>
                      <a:pt x="10" y="342"/>
                    </a:lnTo>
                    <a:lnTo>
                      <a:pt x="0" y="334"/>
                    </a:lnTo>
                    <a:lnTo>
                      <a:pt x="2" y="323"/>
                    </a:lnTo>
                    <a:lnTo>
                      <a:pt x="8" y="313"/>
                    </a:lnTo>
                    <a:lnTo>
                      <a:pt x="12" y="300"/>
                    </a:lnTo>
                    <a:lnTo>
                      <a:pt x="25" y="300"/>
                    </a:lnTo>
                    <a:lnTo>
                      <a:pt x="27" y="284"/>
                    </a:lnTo>
                    <a:lnTo>
                      <a:pt x="35" y="271"/>
                    </a:lnTo>
                    <a:lnTo>
                      <a:pt x="27" y="265"/>
                    </a:lnTo>
                    <a:lnTo>
                      <a:pt x="31" y="267"/>
                    </a:lnTo>
                    <a:lnTo>
                      <a:pt x="54" y="259"/>
                    </a:lnTo>
                    <a:lnTo>
                      <a:pt x="64" y="267"/>
                    </a:lnTo>
                    <a:lnTo>
                      <a:pt x="85" y="244"/>
                    </a:lnTo>
                    <a:lnTo>
                      <a:pt x="77" y="236"/>
                    </a:lnTo>
                    <a:lnTo>
                      <a:pt x="127" y="192"/>
                    </a:lnTo>
                    <a:lnTo>
                      <a:pt x="116" y="178"/>
                    </a:lnTo>
                    <a:lnTo>
                      <a:pt x="97" y="175"/>
                    </a:lnTo>
                    <a:lnTo>
                      <a:pt x="87" y="182"/>
                    </a:lnTo>
                    <a:lnTo>
                      <a:pt x="77" y="192"/>
                    </a:lnTo>
                    <a:lnTo>
                      <a:pt x="58" y="186"/>
                    </a:lnTo>
                    <a:lnTo>
                      <a:pt x="56" y="173"/>
                    </a:lnTo>
                    <a:lnTo>
                      <a:pt x="64" y="163"/>
                    </a:lnTo>
                    <a:lnTo>
                      <a:pt x="70" y="148"/>
                    </a:lnTo>
                    <a:lnTo>
                      <a:pt x="89" y="146"/>
                    </a:lnTo>
                    <a:lnTo>
                      <a:pt x="89" y="134"/>
                    </a:lnTo>
                    <a:lnTo>
                      <a:pt x="83" y="125"/>
                    </a:lnTo>
                    <a:lnTo>
                      <a:pt x="83" y="117"/>
                    </a:lnTo>
                    <a:lnTo>
                      <a:pt x="95" y="109"/>
                    </a:lnTo>
                    <a:lnTo>
                      <a:pt x="97" y="86"/>
                    </a:lnTo>
                    <a:lnTo>
                      <a:pt x="85" y="75"/>
                    </a:lnTo>
                    <a:lnTo>
                      <a:pt x="83" y="55"/>
                    </a:lnTo>
                    <a:lnTo>
                      <a:pt x="89" y="55"/>
                    </a:lnTo>
                    <a:lnTo>
                      <a:pt x="104" y="61"/>
                    </a:lnTo>
                    <a:lnTo>
                      <a:pt x="122" y="73"/>
                    </a:lnTo>
                    <a:lnTo>
                      <a:pt x="143" y="84"/>
                    </a:lnTo>
                    <a:lnTo>
                      <a:pt x="152" y="102"/>
                    </a:lnTo>
                    <a:lnTo>
                      <a:pt x="173" y="94"/>
                    </a:lnTo>
                    <a:lnTo>
                      <a:pt x="202" y="111"/>
                    </a:lnTo>
                    <a:lnTo>
                      <a:pt x="216" y="94"/>
                    </a:lnTo>
                    <a:lnTo>
                      <a:pt x="208" y="80"/>
                    </a:lnTo>
                    <a:lnTo>
                      <a:pt x="212" y="65"/>
                    </a:lnTo>
                    <a:lnTo>
                      <a:pt x="202" y="46"/>
                    </a:lnTo>
                    <a:lnTo>
                      <a:pt x="214" y="25"/>
                    </a:lnTo>
                    <a:lnTo>
                      <a:pt x="227" y="7"/>
                    </a:lnTo>
                    <a:lnTo>
                      <a:pt x="302" y="9"/>
                    </a:lnTo>
                    <a:lnTo>
                      <a:pt x="308" y="0"/>
                    </a:lnTo>
                    <a:lnTo>
                      <a:pt x="335" y="2"/>
                    </a:lnTo>
                    <a:lnTo>
                      <a:pt x="348" y="17"/>
                    </a:lnTo>
                    <a:lnTo>
                      <a:pt x="364" y="21"/>
                    </a:lnTo>
                    <a:lnTo>
                      <a:pt x="395" y="44"/>
                    </a:lnTo>
                    <a:lnTo>
                      <a:pt x="412" y="50"/>
                    </a:lnTo>
                    <a:lnTo>
                      <a:pt x="425" y="65"/>
                    </a:lnTo>
                    <a:lnTo>
                      <a:pt x="452" y="69"/>
                    </a:lnTo>
                    <a:lnTo>
                      <a:pt x="500" y="102"/>
                    </a:lnTo>
                    <a:lnTo>
                      <a:pt x="518" y="102"/>
                    </a:lnTo>
                    <a:lnTo>
                      <a:pt x="527" y="109"/>
                    </a:lnTo>
                    <a:lnTo>
                      <a:pt x="560" y="100"/>
                    </a:lnTo>
                    <a:lnTo>
                      <a:pt x="579" y="77"/>
                    </a:lnTo>
                    <a:lnTo>
                      <a:pt x="600" y="82"/>
                    </a:lnTo>
                    <a:lnTo>
                      <a:pt x="606" y="67"/>
                    </a:lnTo>
                    <a:lnTo>
                      <a:pt x="621" y="65"/>
                    </a:lnTo>
                    <a:lnTo>
                      <a:pt x="637" y="52"/>
                    </a:lnTo>
                    <a:lnTo>
                      <a:pt x="654" y="6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85" name="Р.Карелия">
                <a:extLst>
                  <a:ext uri="{FF2B5EF4-FFF2-40B4-BE49-F238E27FC236}">
                    <a16:creationId xmlns:a16="http://schemas.microsoft.com/office/drawing/2014/main" id="{171FC450-F45E-F14F-6475-9642E4D54C2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21551" y="2566841"/>
                <a:ext cx="824967" cy="867667"/>
              </a:xfrm>
              <a:custGeom>
                <a:avLst/>
                <a:gdLst>
                  <a:gd name="T0" fmla="*/ 0 w 155"/>
                  <a:gd name="T1" fmla="*/ 98 h 183"/>
                  <a:gd name="T2" fmla="*/ 32 w 155"/>
                  <a:gd name="T3" fmla="*/ 98 h 183"/>
                  <a:gd name="T4" fmla="*/ 55 w 155"/>
                  <a:gd name="T5" fmla="*/ 94 h 183"/>
                  <a:gd name="T6" fmla="*/ 60 w 155"/>
                  <a:gd name="T7" fmla="*/ 81 h 183"/>
                  <a:gd name="T8" fmla="*/ 61 w 155"/>
                  <a:gd name="T9" fmla="*/ 62 h 183"/>
                  <a:gd name="T10" fmla="*/ 71 w 155"/>
                  <a:gd name="T11" fmla="*/ 59 h 183"/>
                  <a:gd name="T12" fmla="*/ 77 w 155"/>
                  <a:gd name="T13" fmla="*/ 49 h 183"/>
                  <a:gd name="T14" fmla="*/ 81 w 155"/>
                  <a:gd name="T15" fmla="*/ 41 h 183"/>
                  <a:gd name="T16" fmla="*/ 83 w 155"/>
                  <a:gd name="T17" fmla="*/ 36 h 183"/>
                  <a:gd name="T18" fmla="*/ 91 w 155"/>
                  <a:gd name="T19" fmla="*/ 30 h 183"/>
                  <a:gd name="T20" fmla="*/ 101 w 155"/>
                  <a:gd name="T21" fmla="*/ 21 h 183"/>
                  <a:gd name="T22" fmla="*/ 108 w 155"/>
                  <a:gd name="T23" fmla="*/ 22 h 183"/>
                  <a:gd name="T24" fmla="*/ 120 w 155"/>
                  <a:gd name="T25" fmla="*/ 0 h 183"/>
                  <a:gd name="T26" fmla="*/ 135 w 155"/>
                  <a:gd name="T27" fmla="*/ 12 h 183"/>
                  <a:gd name="T28" fmla="*/ 133 w 155"/>
                  <a:gd name="T29" fmla="*/ 23 h 183"/>
                  <a:gd name="T30" fmla="*/ 137 w 155"/>
                  <a:gd name="T31" fmla="*/ 28 h 183"/>
                  <a:gd name="T32" fmla="*/ 152 w 155"/>
                  <a:gd name="T33" fmla="*/ 33 h 183"/>
                  <a:gd name="T34" fmla="*/ 151 w 155"/>
                  <a:gd name="T35" fmla="*/ 43 h 183"/>
                  <a:gd name="T36" fmla="*/ 151 w 155"/>
                  <a:gd name="T37" fmla="*/ 58 h 183"/>
                  <a:gd name="T38" fmla="*/ 140 w 155"/>
                  <a:gd name="T39" fmla="*/ 65 h 183"/>
                  <a:gd name="T40" fmla="*/ 133 w 155"/>
                  <a:gd name="T41" fmla="*/ 70 h 183"/>
                  <a:gd name="T42" fmla="*/ 126 w 155"/>
                  <a:gd name="T43" fmla="*/ 85 h 183"/>
                  <a:gd name="T44" fmla="*/ 121 w 155"/>
                  <a:gd name="T45" fmla="*/ 93 h 183"/>
                  <a:gd name="T46" fmla="*/ 126 w 155"/>
                  <a:gd name="T47" fmla="*/ 103 h 183"/>
                  <a:gd name="T48" fmla="*/ 125 w 155"/>
                  <a:gd name="T49" fmla="*/ 113 h 183"/>
                  <a:gd name="T50" fmla="*/ 126 w 155"/>
                  <a:gd name="T51" fmla="*/ 116 h 183"/>
                  <a:gd name="T52" fmla="*/ 118 w 155"/>
                  <a:gd name="T53" fmla="*/ 124 h 183"/>
                  <a:gd name="T54" fmla="*/ 109 w 155"/>
                  <a:gd name="T55" fmla="*/ 120 h 183"/>
                  <a:gd name="T56" fmla="*/ 110 w 155"/>
                  <a:gd name="T57" fmla="*/ 130 h 183"/>
                  <a:gd name="T58" fmla="*/ 101 w 155"/>
                  <a:gd name="T59" fmla="*/ 137 h 183"/>
                  <a:gd name="T60" fmla="*/ 102 w 155"/>
                  <a:gd name="T61" fmla="*/ 147 h 183"/>
                  <a:gd name="T62" fmla="*/ 108 w 155"/>
                  <a:gd name="T63" fmla="*/ 152 h 183"/>
                  <a:gd name="T64" fmla="*/ 105 w 155"/>
                  <a:gd name="T65" fmla="*/ 157 h 183"/>
                  <a:gd name="T66" fmla="*/ 98 w 155"/>
                  <a:gd name="T67" fmla="*/ 161 h 183"/>
                  <a:gd name="T68" fmla="*/ 99 w 155"/>
                  <a:gd name="T69" fmla="*/ 170 h 183"/>
                  <a:gd name="T70" fmla="*/ 86 w 155"/>
                  <a:gd name="T71" fmla="*/ 179 h 183"/>
                  <a:gd name="T72" fmla="*/ 82 w 155"/>
                  <a:gd name="T73" fmla="*/ 171 h 183"/>
                  <a:gd name="T74" fmla="*/ 74 w 155"/>
                  <a:gd name="T75" fmla="*/ 170 h 183"/>
                  <a:gd name="T76" fmla="*/ 69 w 155"/>
                  <a:gd name="T77" fmla="*/ 171 h 183"/>
                  <a:gd name="T78" fmla="*/ 65 w 155"/>
                  <a:gd name="T79" fmla="*/ 167 h 183"/>
                  <a:gd name="T80" fmla="*/ 56 w 155"/>
                  <a:gd name="T81" fmla="*/ 169 h 183"/>
                  <a:gd name="T82" fmla="*/ 50 w 155"/>
                  <a:gd name="T83" fmla="*/ 173 h 183"/>
                  <a:gd name="T84" fmla="*/ 45 w 155"/>
                  <a:gd name="T85" fmla="*/ 171 h 183"/>
                  <a:gd name="T86" fmla="*/ 41 w 155"/>
                  <a:gd name="T87" fmla="*/ 178 h 183"/>
                  <a:gd name="T88" fmla="*/ 32 w 155"/>
                  <a:gd name="T89" fmla="*/ 183 h 183"/>
                  <a:gd name="T90" fmla="*/ 24 w 155"/>
                  <a:gd name="T91" fmla="*/ 160 h 183"/>
                  <a:gd name="T92" fmla="*/ 15 w 155"/>
                  <a:gd name="T93" fmla="*/ 156 h 183"/>
                  <a:gd name="T94" fmla="*/ 0 w 155"/>
                  <a:gd name="T95" fmla="*/ 111 h 183"/>
                  <a:gd name="T96" fmla="*/ 0 w 155"/>
                  <a:gd name="T97" fmla="*/ 98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5" h="183">
                    <a:moveTo>
                      <a:pt x="0" y="98"/>
                    </a:moveTo>
                    <a:cubicBezTo>
                      <a:pt x="32" y="98"/>
                      <a:pt x="32" y="98"/>
                      <a:pt x="32" y="98"/>
                    </a:cubicBezTo>
                    <a:cubicBezTo>
                      <a:pt x="43" y="98"/>
                      <a:pt x="47" y="95"/>
                      <a:pt x="55" y="94"/>
                    </a:cubicBezTo>
                    <a:cubicBezTo>
                      <a:pt x="62" y="93"/>
                      <a:pt x="59" y="87"/>
                      <a:pt x="60" y="81"/>
                    </a:cubicBezTo>
                    <a:cubicBezTo>
                      <a:pt x="60" y="75"/>
                      <a:pt x="61" y="65"/>
                      <a:pt x="61" y="62"/>
                    </a:cubicBezTo>
                    <a:cubicBezTo>
                      <a:pt x="61" y="59"/>
                      <a:pt x="65" y="59"/>
                      <a:pt x="71" y="59"/>
                    </a:cubicBezTo>
                    <a:cubicBezTo>
                      <a:pt x="77" y="59"/>
                      <a:pt x="77" y="56"/>
                      <a:pt x="77" y="49"/>
                    </a:cubicBezTo>
                    <a:cubicBezTo>
                      <a:pt x="77" y="42"/>
                      <a:pt x="77" y="41"/>
                      <a:pt x="81" y="41"/>
                    </a:cubicBezTo>
                    <a:cubicBezTo>
                      <a:pt x="86" y="42"/>
                      <a:pt x="84" y="40"/>
                      <a:pt x="83" y="36"/>
                    </a:cubicBezTo>
                    <a:cubicBezTo>
                      <a:pt x="83" y="33"/>
                      <a:pt x="89" y="33"/>
                      <a:pt x="91" y="30"/>
                    </a:cubicBezTo>
                    <a:cubicBezTo>
                      <a:pt x="93" y="28"/>
                      <a:pt x="98" y="23"/>
                      <a:pt x="101" y="21"/>
                    </a:cubicBezTo>
                    <a:cubicBezTo>
                      <a:pt x="105" y="19"/>
                      <a:pt x="106" y="23"/>
                      <a:pt x="108" y="22"/>
                    </a:cubicBezTo>
                    <a:cubicBezTo>
                      <a:pt x="109" y="21"/>
                      <a:pt x="115" y="9"/>
                      <a:pt x="120" y="0"/>
                    </a:cubicBezTo>
                    <a:cubicBezTo>
                      <a:pt x="135" y="12"/>
                      <a:pt x="135" y="12"/>
                      <a:pt x="135" y="12"/>
                    </a:cubicBezTo>
                    <a:cubicBezTo>
                      <a:pt x="133" y="23"/>
                      <a:pt x="133" y="23"/>
                      <a:pt x="133" y="23"/>
                    </a:cubicBezTo>
                    <a:cubicBezTo>
                      <a:pt x="137" y="28"/>
                      <a:pt x="137" y="28"/>
                      <a:pt x="137" y="28"/>
                    </a:cubicBezTo>
                    <a:cubicBezTo>
                      <a:pt x="152" y="33"/>
                      <a:pt x="152" y="33"/>
                      <a:pt x="152" y="33"/>
                    </a:cubicBezTo>
                    <a:cubicBezTo>
                      <a:pt x="150" y="37"/>
                      <a:pt x="148" y="35"/>
                      <a:pt x="151" y="43"/>
                    </a:cubicBezTo>
                    <a:cubicBezTo>
                      <a:pt x="155" y="53"/>
                      <a:pt x="153" y="56"/>
                      <a:pt x="151" y="58"/>
                    </a:cubicBezTo>
                    <a:cubicBezTo>
                      <a:pt x="149" y="60"/>
                      <a:pt x="143" y="65"/>
                      <a:pt x="140" y="65"/>
                    </a:cubicBezTo>
                    <a:cubicBezTo>
                      <a:pt x="137" y="66"/>
                      <a:pt x="133" y="66"/>
                      <a:pt x="133" y="70"/>
                    </a:cubicBezTo>
                    <a:cubicBezTo>
                      <a:pt x="133" y="75"/>
                      <a:pt x="130" y="83"/>
                      <a:pt x="126" y="85"/>
                    </a:cubicBezTo>
                    <a:cubicBezTo>
                      <a:pt x="121" y="87"/>
                      <a:pt x="122" y="91"/>
                      <a:pt x="121" y="93"/>
                    </a:cubicBezTo>
                    <a:cubicBezTo>
                      <a:pt x="120" y="95"/>
                      <a:pt x="126" y="98"/>
                      <a:pt x="126" y="103"/>
                    </a:cubicBezTo>
                    <a:cubicBezTo>
                      <a:pt x="126" y="107"/>
                      <a:pt x="124" y="109"/>
                      <a:pt x="125" y="113"/>
                    </a:cubicBezTo>
                    <a:cubicBezTo>
                      <a:pt x="125" y="115"/>
                      <a:pt x="125" y="115"/>
                      <a:pt x="126" y="116"/>
                    </a:cubicBezTo>
                    <a:cubicBezTo>
                      <a:pt x="118" y="124"/>
                      <a:pt x="118" y="124"/>
                      <a:pt x="118" y="124"/>
                    </a:cubicBezTo>
                    <a:cubicBezTo>
                      <a:pt x="109" y="120"/>
                      <a:pt x="109" y="120"/>
                      <a:pt x="109" y="120"/>
                    </a:cubicBezTo>
                    <a:cubicBezTo>
                      <a:pt x="110" y="130"/>
                      <a:pt x="110" y="130"/>
                      <a:pt x="110" y="130"/>
                    </a:cubicBezTo>
                    <a:cubicBezTo>
                      <a:pt x="101" y="137"/>
                      <a:pt x="101" y="137"/>
                      <a:pt x="101" y="137"/>
                    </a:cubicBezTo>
                    <a:cubicBezTo>
                      <a:pt x="102" y="147"/>
                      <a:pt x="102" y="147"/>
                      <a:pt x="102" y="147"/>
                    </a:cubicBezTo>
                    <a:cubicBezTo>
                      <a:pt x="108" y="152"/>
                      <a:pt x="108" y="152"/>
                      <a:pt x="108" y="152"/>
                    </a:cubicBezTo>
                    <a:cubicBezTo>
                      <a:pt x="105" y="157"/>
                      <a:pt x="105" y="157"/>
                      <a:pt x="105" y="157"/>
                    </a:cubicBezTo>
                    <a:cubicBezTo>
                      <a:pt x="98" y="161"/>
                      <a:pt x="98" y="161"/>
                      <a:pt x="98" y="161"/>
                    </a:cubicBezTo>
                    <a:cubicBezTo>
                      <a:pt x="99" y="170"/>
                      <a:pt x="99" y="170"/>
                      <a:pt x="99" y="170"/>
                    </a:cubicBezTo>
                    <a:cubicBezTo>
                      <a:pt x="86" y="179"/>
                      <a:pt x="86" y="179"/>
                      <a:pt x="86" y="179"/>
                    </a:cubicBezTo>
                    <a:cubicBezTo>
                      <a:pt x="82" y="171"/>
                      <a:pt x="82" y="171"/>
                      <a:pt x="82" y="171"/>
                    </a:cubicBezTo>
                    <a:cubicBezTo>
                      <a:pt x="74" y="170"/>
                      <a:pt x="74" y="170"/>
                      <a:pt x="74" y="170"/>
                    </a:cubicBezTo>
                    <a:cubicBezTo>
                      <a:pt x="69" y="171"/>
                      <a:pt x="69" y="171"/>
                      <a:pt x="69" y="171"/>
                    </a:cubicBezTo>
                    <a:cubicBezTo>
                      <a:pt x="65" y="167"/>
                      <a:pt x="65" y="167"/>
                      <a:pt x="65" y="167"/>
                    </a:cubicBezTo>
                    <a:cubicBezTo>
                      <a:pt x="56" y="169"/>
                      <a:pt x="56" y="169"/>
                      <a:pt x="56" y="169"/>
                    </a:cubicBezTo>
                    <a:cubicBezTo>
                      <a:pt x="50" y="173"/>
                      <a:pt x="50" y="173"/>
                      <a:pt x="50" y="173"/>
                    </a:cubicBezTo>
                    <a:cubicBezTo>
                      <a:pt x="45" y="171"/>
                      <a:pt x="45" y="171"/>
                      <a:pt x="45" y="171"/>
                    </a:cubicBezTo>
                    <a:cubicBezTo>
                      <a:pt x="41" y="178"/>
                      <a:pt x="41" y="178"/>
                      <a:pt x="41" y="178"/>
                    </a:cubicBezTo>
                    <a:cubicBezTo>
                      <a:pt x="32" y="183"/>
                      <a:pt x="32" y="183"/>
                      <a:pt x="32" y="183"/>
                    </a:cubicBezTo>
                    <a:cubicBezTo>
                      <a:pt x="24" y="160"/>
                      <a:pt x="24" y="160"/>
                      <a:pt x="24" y="160"/>
                    </a:cubicBezTo>
                    <a:cubicBezTo>
                      <a:pt x="15" y="156"/>
                      <a:pt x="15" y="156"/>
                      <a:pt x="15" y="156"/>
                    </a:cubicBezTo>
                    <a:cubicBezTo>
                      <a:pt x="0" y="111"/>
                      <a:pt x="0" y="111"/>
                      <a:pt x="0" y="111"/>
                    </a:cubicBezTo>
                    <a:lnTo>
                      <a:pt x="0" y="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86" name="Карачаево-Черкесская респ.">
                <a:extLst>
                  <a:ext uri="{FF2B5EF4-FFF2-40B4-BE49-F238E27FC236}">
                    <a16:creationId xmlns:a16="http://schemas.microsoft.com/office/drawing/2014/main" id="{A4639A74-5AE8-F6BB-F6AD-87EFF9CC3FD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28796" y="5422628"/>
                <a:ext cx="227313" cy="175355"/>
              </a:xfrm>
              <a:custGeom>
                <a:avLst/>
                <a:gdLst>
                  <a:gd name="T0" fmla="*/ 34 w 43"/>
                  <a:gd name="T1" fmla="*/ 2 h 37"/>
                  <a:gd name="T2" fmla="*/ 36 w 43"/>
                  <a:gd name="T3" fmla="*/ 3 h 37"/>
                  <a:gd name="T4" fmla="*/ 37 w 43"/>
                  <a:gd name="T5" fmla="*/ 6 h 37"/>
                  <a:gd name="T6" fmla="*/ 39 w 43"/>
                  <a:gd name="T7" fmla="*/ 11 h 37"/>
                  <a:gd name="T8" fmla="*/ 43 w 43"/>
                  <a:gd name="T9" fmla="*/ 17 h 37"/>
                  <a:gd name="T10" fmla="*/ 37 w 43"/>
                  <a:gd name="T11" fmla="*/ 19 h 37"/>
                  <a:gd name="T12" fmla="*/ 37 w 43"/>
                  <a:gd name="T13" fmla="*/ 22 h 37"/>
                  <a:gd name="T14" fmla="*/ 40 w 43"/>
                  <a:gd name="T15" fmla="*/ 26 h 37"/>
                  <a:gd name="T16" fmla="*/ 39 w 43"/>
                  <a:gd name="T17" fmla="*/ 30 h 37"/>
                  <a:gd name="T18" fmla="*/ 38 w 43"/>
                  <a:gd name="T19" fmla="*/ 32 h 37"/>
                  <a:gd name="T20" fmla="*/ 37 w 43"/>
                  <a:gd name="T21" fmla="*/ 32 h 37"/>
                  <a:gd name="T22" fmla="*/ 29 w 43"/>
                  <a:gd name="T23" fmla="*/ 35 h 37"/>
                  <a:gd name="T24" fmla="*/ 24 w 43"/>
                  <a:gd name="T25" fmla="*/ 37 h 37"/>
                  <a:gd name="T26" fmla="*/ 24 w 43"/>
                  <a:gd name="T27" fmla="*/ 37 h 37"/>
                  <a:gd name="T28" fmla="*/ 14 w 43"/>
                  <a:gd name="T29" fmla="*/ 31 h 37"/>
                  <a:gd name="T30" fmla="*/ 5 w 43"/>
                  <a:gd name="T31" fmla="*/ 15 h 37"/>
                  <a:gd name="T32" fmla="*/ 0 w 43"/>
                  <a:gd name="T33" fmla="*/ 8 h 37"/>
                  <a:gd name="T34" fmla="*/ 2 w 43"/>
                  <a:gd name="T35" fmla="*/ 7 h 37"/>
                  <a:gd name="T36" fmla="*/ 8 w 43"/>
                  <a:gd name="T37" fmla="*/ 4 h 37"/>
                  <a:gd name="T38" fmla="*/ 15 w 43"/>
                  <a:gd name="T39" fmla="*/ 0 h 37"/>
                  <a:gd name="T40" fmla="*/ 20 w 43"/>
                  <a:gd name="T41" fmla="*/ 6 h 37"/>
                  <a:gd name="T42" fmla="*/ 28 w 43"/>
                  <a:gd name="T43" fmla="*/ 8 h 37"/>
                  <a:gd name="T44" fmla="*/ 33 w 43"/>
                  <a:gd name="T45" fmla="*/ 3 h 37"/>
                  <a:gd name="T46" fmla="*/ 34 w 43"/>
                  <a:gd name="T47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" h="37">
                    <a:moveTo>
                      <a:pt x="34" y="2"/>
                    </a:moveTo>
                    <a:cubicBezTo>
                      <a:pt x="36" y="3"/>
                      <a:pt x="36" y="3"/>
                      <a:pt x="36" y="3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3" y="17"/>
                      <a:pt x="37" y="18"/>
                      <a:pt x="37" y="19"/>
                    </a:cubicBezTo>
                    <a:cubicBezTo>
                      <a:pt x="36" y="20"/>
                      <a:pt x="37" y="22"/>
                      <a:pt x="37" y="22"/>
                    </a:cubicBezTo>
                    <a:cubicBezTo>
                      <a:pt x="37" y="22"/>
                      <a:pt x="40" y="26"/>
                      <a:pt x="40" y="26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27" y="36"/>
                      <a:pt x="24" y="37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1" y="34"/>
                      <a:pt x="17" y="34"/>
                      <a:pt x="14" y="31"/>
                    </a:cubicBezTo>
                    <a:cubicBezTo>
                      <a:pt x="11" y="28"/>
                      <a:pt x="7" y="22"/>
                      <a:pt x="5" y="15"/>
                    </a:cubicBezTo>
                    <a:cubicBezTo>
                      <a:pt x="4" y="12"/>
                      <a:pt x="2" y="10"/>
                      <a:pt x="0" y="8"/>
                    </a:cubicBezTo>
                    <a:cubicBezTo>
                      <a:pt x="1" y="8"/>
                      <a:pt x="1" y="7"/>
                      <a:pt x="2" y="7"/>
                    </a:cubicBezTo>
                    <a:cubicBezTo>
                      <a:pt x="3" y="5"/>
                      <a:pt x="7" y="4"/>
                      <a:pt x="8" y="4"/>
                    </a:cubicBezTo>
                    <a:cubicBezTo>
                      <a:pt x="9" y="3"/>
                      <a:pt x="13" y="1"/>
                      <a:pt x="15" y="0"/>
                    </a:cubicBezTo>
                    <a:cubicBezTo>
                      <a:pt x="17" y="0"/>
                      <a:pt x="19" y="5"/>
                      <a:pt x="20" y="6"/>
                    </a:cubicBezTo>
                    <a:cubicBezTo>
                      <a:pt x="21" y="8"/>
                      <a:pt x="26" y="8"/>
                      <a:pt x="28" y="8"/>
                    </a:cubicBezTo>
                    <a:cubicBezTo>
                      <a:pt x="29" y="8"/>
                      <a:pt x="32" y="6"/>
                      <a:pt x="33" y="3"/>
                    </a:cubicBezTo>
                    <a:cubicBezTo>
                      <a:pt x="34" y="3"/>
                      <a:pt x="34" y="2"/>
                      <a:pt x="34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87" name="Р.Калмыкия">
                <a:extLst>
                  <a:ext uri="{FF2B5EF4-FFF2-40B4-BE49-F238E27FC236}">
                    <a16:creationId xmlns:a16="http://schemas.microsoft.com/office/drawing/2014/main" id="{3F69FC35-7954-C52C-4FFB-CB79500A0F3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53164" y="5172121"/>
                <a:ext cx="589992" cy="535175"/>
              </a:xfrm>
              <a:custGeom>
                <a:avLst/>
                <a:gdLst>
                  <a:gd name="T0" fmla="*/ 86 w 111"/>
                  <a:gd name="T1" fmla="*/ 105 h 113"/>
                  <a:gd name="T2" fmla="*/ 63 w 111"/>
                  <a:gd name="T3" fmla="*/ 113 h 113"/>
                  <a:gd name="T4" fmla="*/ 61 w 111"/>
                  <a:gd name="T5" fmla="*/ 104 h 113"/>
                  <a:gd name="T6" fmla="*/ 49 w 111"/>
                  <a:gd name="T7" fmla="*/ 86 h 113"/>
                  <a:gd name="T8" fmla="*/ 42 w 111"/>
                  <a:gd name="T9" fmla="*/ 70 h 113"/>
                  <a:gd name="T10" fmla="*/ 35 w 111"/>
                  <a:gd name="T11" fmla="*/ 49 h 113"/>
                  <a:gd name="T12" fmla="*/ 24 w 111"/>
                  <a:gd name="T13" fmla="*/ 32 h 113"/>
                  <a:gd name="T14" fmla="*/ 9 w 111"/>
                  <a:gd name="T15" fmla="*/ 25 h 113"/>
                  <a:gd name="T16" fmla="*/ 0 w 111"/>
                  <a:gd name="T17" fmla="*/ 18 h 113"/>
                  <a:gd name="T18" fmla="*/ 10 w 111"/>
                  <a:gd name="T19" fmla="*/ 17 h 113"/>
                  <a:gd name="T20" fmla="*/ 22 w 111"/>
                  <a:gd name="T21" fmla="*/ 13 h 113"/>
                  <a:gd name="T22" fmla="*/ 30 w 111"/>
                  <a:gd name="T23" fmla="*/ 24 h 113"/>
                  <a:gd name="T24" fmla="*/ 43 w 111"/>
                  <a:gd name="T25" fmla="*/ 38 h 113"/>
                  <a:gd name="T26" fmla="*/ 55 w 111"/>
                  <a:gd name="T27" fmla="*/ 31 h 113"/>
                  <a:gd name="T28" fmla="*/ 69 w 111"/>
                  <a:gd name="T29" fmla="*/ 18 h 113"/>
                  <a:gd name="T30" fmla="*/ 60 w 111"/>
                  <a:gd name="T31" fmla="*/ 16 h 113"/>
                  <a:gd name="T32" fmla="*/ 64 w 111"/>
                  <a:gd name="T33" fmla="*/ 5 h 113"/>
                  <a:gd name="T34" fmla="*/ 75 w 111"/>
                  <a:gd name="T35" fmla="*/ 7 h 113"/>
                  <a:gd name="T36" fmla="*/ 81 w 111"/>
                  <a:gd name="T37" fmla="*/ 5 h 113"/>
                  <a:gd name="T38" fmla="*/ 86 w 111"/>
                  <a:gd name="T39" fmla="*/ 1 h 113"/>
                  <a:gd name="T40" fmla="*/ 91 w 111"/>
                  <a:gd name="T41" fmla="*/ 11 h 113"/>
                  <a:gd name="T42" fmla="*/ 99 w 111"/>
                  <a:gd name="T43" fmla="*/ 21 h 113"/>
                  <a:gd name="T44" fmla="*/ 99 w 111"/>
                  <a:gd name="T45" fmla="*/ 30 h 113"/>
                  <a:gd name="T46" fmla="*/ 104 w 111"/>
                  <a:gd name="T47" fmla="*/ 45 h 113"/>
                  <a:gd name="T48" fmla="*/ 110 w 111"/>
                  <a:gd name="T49" fmla="*/ 50 h 113"/>
                  <a:gd name="T50" fmla="*/ 105 w 111"/>
                  <a:gd name="T51" fmla="*/ 59 h 113"/>
                  <a:gd name="T52" fmla="*/ 104 w 111"/>
                  <a:gd name="T53" fmla="*/ 64 h 113"/>
                  <a:gd name="T54" fmla="*/ 104 w 111"/>
                  <a:gd name="T55" fmla="*/ 70 h 113"/>
                  <a:gd name="T56" fmla="*/ 97 w 111"/>
                  <a:gd name="T57" fmla="*/ 73 h 113"/>
                  <a:gd name="T58" fmla="*/ 89 w 111"/>
                  <a:gd name="T59" fmla="*/ 72 h 113"/>
                  <a:gd name="T60" fmla="*/ 91 w 111"/>
                  <a:gd name="T61" fmla="*/ 82 h 113"/>
                  <a:gd name="T62" fmla="*/ 92 w 111"/>
                  <a:gd name="T63" fmla="*/ 99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1" h="113">
                    <a:moveTo>
                      <a:pt x="92" y="99"/>
                    </a:moveTo>
                    <a:cubicBezTo>
                      <a:pt x="88" y="100"/>
                      <a:pt x="86" y="105"/>
                      <a:pt x="86" y="105"/>
                    </a:cubicBezTo>
                    <a:cubicBezTo>
                      <a:pt x="79" y="106"/>
                      <a:pt x="74" y="110"/>
                      <a:pt x="68" y="111"/>
                    </a:cubicBezTo>
                    <a:cubicBezTo>
                      <a:pt x="66" y="112"/>
                      <a:pt x="64" y="112"/>
                      <a:pt x="63" y="113"/>
                    </a:cubicBezTo>
                    <a:cubicBezTo>
                      <a:pt x="62" y="110"/>
                      <a:pt x="62" y="110"/>
                      <a:pt x="62" y="110"/>
                    </a:cubicBezTo>
                    <a:cubicBezTo>
                      <a:pt x="61" y="104"/>
                      <a:pt x="61" y="104"/>
                      <a:pt x="61" y="104"/>
                    </a:cubicBezTo>
                    <a:cubicBezTo>
                      <a:pt x="50" y="95"/>
                      <a:pt x="50" y="95"/>
                      <a:pt x="50" y="95"/>
                    </a:cubicBezTo>
                    <a:cubicBezTo>
                      <a:pt x="50" y="95"/>
                      <a:pt x="50" y="88"/>
                      <a:pt x="49" y="86"/>
                    </a:cubicBezTo>
                    <a:cubicBezTo>
                      <a:pt x="49" y="85"/>
                      <a:pt x="47" y="82"/>
                      <a:pt x="47" y="79"/>
                    </a:cubicBezTo>
                    <a:cubicBezTo>
                      <a:pt x="47" y="76"/>
                      <a:pt x="43" y="75"/>
                      <a:pt x="42" y="70"/>
                    </a:cubicBezTo>
                    <a:cubicBezTo>
                      <a:pt x="41" y="65"/>
                      <a:pt x="34" y="63"/>
                      <a:pt x="34" y="59"/>
                    </a:cubicBezTo>
                    <a:cubicBezTo>
                      <a:pt x="35" y="56"/>
                      <a:pt x="38" y="52"/>
                      <a:pt x="35" y="49"/>
                    </a:cubicBezTo>
                    <a:cubicBezTo>
                      <a:pt x="32" y="45"/>
                      <a:pt x="31" y="48"/>
                      <a:pt x="29" y="42"/>
                    </a:cubicBezTo>
                    <a:cubicBezTo>
                      <a:pt x="27" y="36"/>
                      <a:pt x="27" y="34"/>
                      <a:pt x="24" y="32"/>
                    </a:cubicBezTo>
                    <a:cubicBezTo>
                      <a:pt x="22" y="31"/>
                      <a:pt x="18" y="33"/>
                      <a:pt x="15" y="31"/>
                    </a:cubicBezTo>
                    <a:cubicBezTo>
                      <a:pt x="13" y="28"/>
                      <a:pt x="12" y="25"/>
                      <a:pt x="9" y="25"/>
                    </a:cubicBezTo>
                    <a:cubicBezTo>
                      <a:pt x="6" y="26"/>
                      <a:pt x="5" y="27"/>
                      <a:pt x="3" y="22"/>
                    </a:cubicBezTo>
                    <a:cubicBezTo>
                      <a:pt x="2" y="21"/>
                      <a:pt x="1" y="19"/>
                      <a:pt x="0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7" y="16"/>
                      <a:pt x="10" y="17"/>
                    </a:cubicBezTo>
                    <a:cubicBezTo>
                      <a:pt x="13" y="17"/>
                      <a:pt x="17" y="18"/>
                      <a:pt x="17" y="15"/>
                    </a:cubicBezTo>
                    <a:cubicBezTo>
                      <a:pt x="17" y="13"/>
                      <a:pt x="22" y="10"/>
                      <a:pt x="22" y="13"/>
                    </a:cubicBezTo>
                    <a:cubicBezTo>
                      <a:pt x="22" y="16"/>
                      <a:pt x="22" y="20"/>
                      <a:pt x="23" y="21"/>
                    </a:cubicBezTo>
                    <a:cubicBezTo>
                      <a:pt x="23" y="22"/>
                      <a:pt x="30" y="21"/>
                      <a:pt x="30" y="24"/>
                    </a:cubicBezTo>
                    <a:cubicBezTo>
                      <a:pt x="31" y="27"/>
                      <a:pt x="31" y="34"/>
                      <a:pt x="34" y="36"/>
                    </a:cubicBezTo>
                    <a:cubicBezTo>
                      <a:pt x="37" y="39"/>
                      <a:pt x="39" y="39"/>
                      <a:pt x="43" y="38"/>
                    </a:cubicBezTo>
                    <a:cubicBezTo>
                      <a:pt x="46" y="37"/>
                      <a:pt x="47" y="35"/>
                      <a:pt x="48" y="33"/>
                    </a:cubicBezTo>
                    <a:cubicBezTo>
                      <a:pt x="49" y="31"/>
                      <a:pt x="49" y="30"/>
                      <a:pt x="55" y="31"/>
                    </a:cubicBezTo>
                    <a:cubicBezTo>
                      <a:pt x="61" y="33"/>
                      <a:pt x="62" y="29"/>
                      <a:pt x="65" y="26"/>
                    </a:cubicBezTo>
                    <a:cubicBezTo>
                      <a:pt x="68" y="23"/>
                      <a:pt x="69" y="20"/>
                      <a:pt x="69" y="18"/>
                    </a:cubicBezTo>
                    <a:cubicBezTo>
                      <a:pt x="69" y="15"/>
                      <a:pt x="67" y="16"/>
                      <a:pt x="64" y="17"/>
                    </a:cubicBezTo>
                    <a:cubicBezTo>
                      <a:pt x="61" y="18"/>
                      <a:pt x="59" y="18"/>
                      <a:pt x="60" y="16"/>
                    </a:cubicBezTo>
                    <a:cubicBezTo>
                      <a:pt x="60" y="14"/>
                      <a:pt x="60" y="11"/>
                      <a:pt x="59" y="10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6" y="1"/>
                      <a:pt x="86" y="1"/>
                      <a:pt x="86" y="1"/>
                    </a:cubicBezTo>
                    <a:cubicBezTo>
                      <a:pt x="86" y="8"/>
                      <a:pt x="86" y="8"/>
                      <a:pt x="86" y="8"/>
                    </a:cubicBezTo>
                    <a:cubicBezTo>
                      <a:pt x="91" y="11"/>
                      <a:pt x="91" y="11"/>
                      <a:pt x="91" y="11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9" y="21"/>
                      <a:pt x="99" y="21"/>
                      <a:pt x="99" y="21"/>
                    </a:cubicBezTo>
                    <a:cubicBezTo>
                      <a:pt x="102" y="23"/>
                      <a:pt x="102" y="23"/>
                      <a:pt x="102" y="23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100" y="39"/>
                      <a:pt x="100" y="39"/>
                      <a:pt x="100" y="39"/>
                    </a:cubicBezTo>
                    <a:cubicBezTo>
                      <a:pt x="104" y="45"/>
                      <a:pt x="104" y="45"/>
                      <a:pt x="104" y="45"/>
                    </a:cubicBezTo>
                    <a:cubicBezTo>
                      <a:pt x="111" y="44"/>
                      <a:pt x="111" y="44"/>
                      <a:pt x="111" y="44"/>
                    </a:cubicBezTo>
                    <a:cubicBezTo>
                      <a:pt x="110" y="50"/>
                      <a:pt x="110" y="50"/>
                      <a:pt x="110" y="50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5" y="59"/>
                      <a:pt x="105" y="59"/>
                      <a:pt x="105" y="59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06" y="66"/>
                      <a:pt x="106" y="66"/>
                      <a:pt x="106" y="66"/>
                    </a:cubicBezTo>
                    <a:cubicBezTo>
                      <a:pt x="104" y="70"/>
                      <a:pt x="104" y="70"/>
                      <a:pt x="104" y="70"/>
                    </a:cubicBezTo>
                    <a:cubicBezTo>
                      <a:pt x="97" y="71"/>
                      <a:pt x="97" y="71"/>
                      <a:pt x="97" y="71"/>
                    </a:cubicBezTo>
                    <a:cubicBezTo>
                      <a:pt x="97" y="73"/>
                      <a:pt x="97" y="73"/>
                      <a:pt x="97" y="73"/>
                    </a:cubicBezTo>
                    <a:cubicBezTo>
                      <a:pt x="92" y="71"/>
                      <a:pt x="92" y="71"/>
                      <a:pt x="92" y="71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8" y="76"/>
                      <a:pt x="88" y="76"/>
                      <a:pt x="88" y="76"/>
                    </a:cubicBezTo>
                    <a:cubicBezTo>
                      <a:pt x="91" y="82"/>
                      <a:pt x="91" y="82"/>
                      <a:pt x="91" y="82"/>
                    </a:cubicBezTo>
                    <a:cubicBezTo>
                      <a:pt x="92" y="86"/>
                      <a:pt x="92" y="86"/>
                      <a:pt x="92" y="86"/>
                    </a:cubicBezTo>
                    <a:lnTo>
                      <a:pt x="92" y="9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88" name="Кабардино-Балкарская респ.">
                <a:extLst>
                  <a:ext uri="{FF2B5EF4-FFF2-40B4-BE49-F238E27FC236}">
                    <a16:creationId xmlns:a16="http://schemas.microsoft.com/office/drawing/2014/main" id="{D4DBD89B-7083-05CE-F683-F7FB52E020D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56500" y="5575210"/>
                <a:ext cx="227313" cy="143473"/>
              </a:xfrm>
              <a:custGeom>
                <a:avLst/>
                <a:gdLst>
                  <a:gd name="T0" fmla="*/ 0 w 43"/>
                  <a:gd name="T1" fmla="*/ 5 h 30"/>
                  <a:gd name="T2" fmla="*/ 5 w 43"/>
                  <a:gd name="T3" fmla="*/ 3 h 30"/>
                  <a:gd name="T4" fmla="*/ 13 w 43"/>
                  <a:gd name="T5" fmla="*/ 0 h 30"/>
                  <a:gd name="T6" fmla="*/ 16 w 43"/>
                  <a:gd name="T7" fmla="*/ 0 h 30"/>
                  <a:gd name="T8" fmla="*/ 22 w 43"/>
                  <a:gd name="T9" fmla="*/ 1 h 30"/>
                  <a:gd name="T10" fmla="*/ 26 w 43"/>
                  <a:gd name="T11" fmla="*/ 3 h 30"/>
                  <a:gd name="T12" fmla="*/ 32 w 43"/>
                  <a:gd name="T13" fmla="*/ 12 h 30"/>
                  <a:gd name="T14" fmla="*/ 37 w 43"/>
                  <a:gd name="T15" fmla="*/ 11 h 30"/>
                  <a:gd name="T16" fmla="*/ 43 w 43"/>
                  <a:gd name="T17" fmla="*/ 15 h 30"/>
                  <a:gd name="T18" fmla="*/ 43 w 43"/>
                  <a:gd name="T19" fmla="*/ 19 h 30"/>
                  <a:gd name="T20" fmla="*/ 43 w 43"/>
                  <a:gd name="T21" fmla="*/ 20 h 30"/>
                  <a:gd name="T22" fmla="*/ 42 w 43"/>
                  <a:gd name="T23" fmla="*/ 20 h 30"/>
                  <a:gd name="T24" fmla="*/ 38 w 43"/>
                  <a:gd name="T25" fmla="*/ 21 h 30"/>
                  <a:gd name="T26" fmla="*/ 38 w 43"/>
                  <a:gd name="T27" fmla="*/ 27 h 30"/>
                  <a:gd name="T28" fmla="*/ 35 w 43"/>
                  <a:gd name="T29" fmla="*/ 27 h 30"/>
                  <a:gd name="T30" fmla="*/ 29 w 43"/>
                  <a:gd name="T31" fmla="*/ 30 h 30"/>
                  <a:gd name="T32" fmla="*/ 26 w 43"/>
                  <a:gd name="T33" fmla="*/ 28 h 30"/>
                  <a:gd name="T34" fmla="*/ 20 w 43"/>
                  <a:gd name="T35" fmla="*/ 27 h 30"/>
                  <a:gd name="T36" fmla="*/ 12 w 43"/>
                  <a:gd name="T37" fmla="*/ 29 h 30"/>
                  <a:gd name="T38" fmla="*/ 11 w 43"/>
                  <a:gd name="T39" fmla="*/ 26 h 30"/>
                  <a:gd name="T40" fmla="*/ 10 w 43"/>
                  <a:gd name="T41" fmla="*/ 18 h 30"/>
                  <a:gd name="T42" fmla="*/ 0 w 43"/>
                  <a:gd name="T43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30">
                    <a:moveTo>
                      <a:pt x="0" y="5"/>
                    </a:moveTo>
                    <a:cubicBezTo>
                      <a:pt x="3" y="4"/>
                      <a:pt x="5" y="3"/>
                      <a:pt x="5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8"/>
                      <a:pt x="11" y="27"/>
                      <a:pt x="11" y="26"/>
                    </a:cubicBezTo>
                    <a:cubicBezTo>
                      <a:pt x="8" y="23"/>
                      <a:pt x="8" y="22"/>
                      <a:pt x="10" y="18"/>
                    </a:cubicBezTo>
                    <a:cubicBezTo>
                      <a:pt x="11" y="13"/>
                      <a:pt x="2" y="9"/>
                      <a:pt x="0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89" name="Р.Ингушетия">
                <a:extLst>
                  <a:ext uri="{FF2B5EF4-FFF2-40B4-BE49-F238E27FC236}">
                    <a16:creationId xmlns:a16="http://schemas.microsoft.com/office/drawing/2014/main" id="{1C981444-53F7-65CE-4922-7301F2CD2F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25069" y="5723237"/>
                <a:ext cx="102163" cy="145750"/>
              </a:xfrm>
              <a:custGeom>
                <a:avLst/>
                <a:gdLst>
                  <a:gd name="T0" fmla="*/ 12 w 19"/>
                  <a:gd name="T1" fmla="*/ 2 h 31"/>
                  <a:gd name="T2" fmla="*/ 7 w 19"/>
                  <a:gd name="T3" fmla="*/ 0 h 31"/>
                  <a:gd name="T4" fmla="*/ 5 w 19"/>
                  <a:gd name="T5" fmla="*/ 6 h 31"/>
                  <a:gd name="T6" fmla="*/ 5 w 19"/>
                  <a:gd name="T7" fmla="*/ 13 h 31"/>
                  <a:gd name="T8" fmla="*/ 3 w 19"/>
                  <a:gd name="T9" fmla="*/ 17 h 31"/>
                  <a:gd name="T10" fmla="*/ 0 w 19"/>
                  <a:gd name="T11" fmla="*/ 19 h 31"/>
                  <a:gd name="T12" fmla="*/ 1 w 19"/>
                  <a:gd name="T13" fmla="*/ 20 h 31"/>
                  <a:gd name="T14" fmla="*/ 5 w 19"/>
                  <a:gd name="T15" fmla="*/ 31 h 31"/>
                  <a:gd name="T16" fmla="*/ 14 w 19"/>
                  <a:gd name="T17" fmla="*/ 24 h 31"/>
                  <a:gd name="T18" fmla="*/ 19 w 19"/>
                  <a:gd name="T19" fmla="*/ 10 h 31"/>
                  <a:gd name="T20" fmla="*/ 12 w 19"/>
                  <a:gd name="T21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31">
                    <a:moveTo>
                      <a:pt x="12" y="2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5" y="5"/>
                      <a:pt x="5" y="6"/>
                    </a:cubicBezTo>
                    <a:cubicBezTo>
                      <a:pt x="5" y="7"/>
                      <a:pt x="5" y="13"/>
                      <a:pt x="5" y="13"/>
                    </a:cubicBezTo>
                    <a:cubicBezTo>
                      <a:pt x="5" y="13"/>
                      <a:pt x="4" y="17"/>
                      <a:pt x="3" y="17"/>
                    </a:cubicBezTo>
                    <a:cubicBezTo>
                      <a:pt x="3" y="17"/>
                      <a:pt x="1" y="18"/>
                      <a:pt x="0" y="19"/>
                    </a:cubicBezTo>
                    <a:cubicBezTo>
                      <a:pt x="0" y="19"/>
                      <a:pt x="1" y="20"/>
                      <a:pt x="1" y="20"/>
                    </a:cubicBezTo>
                    <a:cubicBezTo>
                      <a:pt x="2" y="22"/>
                      <a:pt x="4" y="26"/>
                      <a:pt x="5" y="31"/>
                    </a:cubicBezTo>
                    <a:cubicBezTo>
                      <a:pt x="9" y="29"/>
                      <a:pt x="13" y="26"/>
                      <a:pt x="14" y="24"/>
                    </a:cubicBezTo>
                    <a:cubicBezTo>
                      <a:pt x="15" y="19"/>
                      <a:pt x="19" y="10"/>
                      <a:pt x="19" y="10"/>
                    </a:cubicBezTo>
                    <a:cubicBezTo>
                      <a:pt x="19" y="10"/>
                      <a:pt x="13" y="4"/>
                      <a:pt x="1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90" name="Р.Дагестан">
                <a:extLst>
                  <a:ext uri="{FF2B5EF4-FFF2-40B4-BE49-F238E27FC236}">
                    <a16:creationId xmlns:a16="http://schemas.microsoft.com/office/drawing/2014/main" id="{70B9D132-5F8B-76C6-E40A-2FADAA8D34C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58272" y="5627589"/>
                <a:ext cx="334584" cy="560226"/>
              </a:xfrm>
              <a:custGeom>
                <a:avLst/>
                <a:gdLst>
                  <a:gd name="T0" fmla="*/ 0 w 63"/>
                  <a:gd name="T1" fmla="*/ 65 h 118"/>
                  <a:gd name="T2" fmla="*/ 7 w 63"/>
                  <a:gd name="T3" fmla="*/ 61 h 118"/>
                  <a:gd name="T4" fmla="*/ 17 w 63"/>
                  <a:gd name="T5" fmla="*/ 58 h 118"/>
                  <a:gd name="T6" fmla="*/ 21 w 63"/>
                  <a:gd name="T7" fmla="*/ 55 h 118"/>
                  <a:gd name="T8" fmla="*/ 26 w 63"/>
                  <a:gd name="T9" fmla="*/ 60 h 118"/>
                  <a:gd name="T10" fmla="*/ 29 w 63"/>
                  <a:gd name="T11" fmla="*/ 50 h 118"/>
                  <a:gd name="T12" fmla="*/ 44 w 63"/>
                  <a:gd name="T13" fmla="*/ 40 h 118"/>
                  <a:gd name="T14" fmla="*/ 44 w 63"/>
                  <a:gd name="T15" fmla="*/ 31 h 118"/>
                  <a:gd name="T16" fmla="*/ 37 w 63"/>
                  <a:gd name="T17" fmla="*/ 31 h 118"/>
                  <a:gd name="T18" fmla="*/ 34 w 63"/>
                  <a:gd name="T19" fmla="*/ 27 h 118"/>
                  <a:gd name="T20" fmla="*/ 28 w 63"/>
                  <a:gd name="T21" fmla="*/ 21 h 118"/>
                  <a:gd name="T22" fmla="*/ 29 w 63"/>
                  <a:gd name="T23" fmla="*/ 17 h 118"/>
                  <a:gd name="T24" fmla="*/ 28 w 63"/>
                  <a:gd name="T25" fmla="*/ 11 h 118"/>
                  <a:gd name="T26" fmla="*/ 33 w 63"/>
                  <a:gd name="T27" fmla="*/ 10 h 118"/>
                  <a:gd name="T28" fmla="*/ 35 w 63"/>
                  <a:gd name="T29" fmla="*/ 3 h 118"/>
                  <a:gd name="T30" fmla="*/ 43 w 63"/>
                  <a:gd name="T31" fmla="*/ 4 h 118"/>
                  <a:gd name="T32" fmla="*/ 49 w 63"/>
                  <a:gd name="T33" fmla="*/ 0 h 118"/>
                  <a:gd name="T34" fmla="*/ 60 w 63"/>
                  <a:gd name="T35" fmla="*/ 8 h 118"/>
                  <a:gd name="T36" fmla="*/ 61 w 63"/>
                  <a:gd name="T37" fmla="*/ 14 h 118"/>
                  <a:gd name="T38" fmla="*/ 62 w 63"/>
                  <a:gd name="T39" fmla="*/ 17 h 118"/>
                  <a:gd name="T40" fmla="*/ 60 w 63"/>
                  <a:gd name="T41" fmla="*/ 24 h 118"/>
                  <a:gd name="T42" fmla="*/ 61 w 63"/>
                  <a:gd name="T43" fmla="*/ 43 h 118"/>
                  <a:gd name="T44" fmla="*/ 57 w 63"/>
                  <a:gd name="T45" fmla="*/ 52 h 118"/>
                  <a:gd name="T46" fmla="*/ 49 w 63"/>
                  <a:gd name="T47" fmla="*/ 68 h 118"/>
                  <a:gd name="T48" fmla="*/ 45 w 63"/>
                  <a:gd name="T49" fmla="*/ 83 h 118"/>
                  <a:gd name="T50" fmla="*/ 48 w 63"/>
                  <a:gd name="T51" fmla="*/ 102 h 118"/>
                  <a:gd name="T52" fmla="*/ 49 w 63"/>
                  <a:gd name="T53" fmla="*/ 112 h 118"/>
                  <a:gd name="T54" fmla="*/ 41 w 63"/>
                  <a:gd name="T55" fmla="*/ 113 h 118"/>
                  <a:gd name="T56" fmla="*/ 29 w 63"/>
                  <a:gd name="T57" fmla="*/ 115 h 118"/>
                  <a:gd name="T58" fmla="*/ 18 w 63"/>
                  <a:gd name="T59" fmla="*/ 111 h 118"/>
                  <a:gd name="T60" fmla="*/ 14 w 63"/>
                  <a:gd name="T61" fmla="*/ 97 h 118"/>
                  <a:gd name="T62" fmla="*/ 12 w 63"/>
                  <a:gd name="T63" fmla="*/ 84 h 118"/>
                  <a:gd name="T64" fmla="*/ 2 w 63"/>
                  <a:gd name="T65" fmla="*/ 70 h 118"/>
                  <a:gd name="T66" fmla="*/ 0 w 63"/>
                  <a:gd name="T67" fmla="*/ 6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3" h="118">
                    <a:moveTo>
                      <a:pt x="0" y="65"/>
                    </a:moveTo>
                    <a:cubicBezTo>
                      <a:pt x="2" y="63"/>
                      <a:pt x="4" y="61"/>
                      <a:pt x="7" y="61"/>
                    </a:cubicBezTo>
                    <a:cubicBezTo>
                      <a:pt x="14" y="60"/>
                      <a:pt x="16" y="58"/>
                      <a:pt x="17" y="58"/>
                    </a:cubicBezTo>
                    <a:cubicBezTo>
                      <a:pt x="17" y="57"/>
                      <a:pt x="21" y="55"/>
                      <a:pt x="21" y="55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6" y="60"/>
                      <a:pt x="27" y="54"/>
                      <a:pt x="29" y="50"/>
                    </a:cubicBezTo>
                    <a:cubicBezTo>
                      <a:pt x="32" y="46"/>
                      <a:pt x="44" y="40"/>
                      <a:pt x="44" y="40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7" y="31"/>
                      <a:pt x="36" y="29"/>
                      <a:pt x="34" y="27"/>
                    </a:cubicBezTo>
                    <a:cubicBezTo>
                      <a:pt x="32" y="25"/>
                      <a:pt x="28" y="21"/>
                      <a:pt x="28" y="21"/>
                    </a:cubicBezTo>
                    <a:cubicBezTo>
                      <a:pt x="28" y="21"/>
                      <a:pt x="31" y="19"/>
                      <a:pt x="29" y="17"/>
                    </a:cubicBezTo>
                    <a:cubicBezTo>
                      <a:pt x="28" y="14"/>
                      <a:pt x="27" y="11"/>
                      <a:pt x="28" y="11"/>
                    </a:cubicBezTo>
                    <a:cubicBezTo>
                      <a:pt x="29" y="11"/>
                      <a:pt x="33" y="11"/>
                      <a:pt x="33" y="10"/>
                    </a:cubicBezTo>
                    <a:cubicBezTo>
                      <a:pt x="33" y="8"/>
                      <a:pt x="34" y="3"/>
                      <a:pt x="35" y="3"/>
                    </a:cubicBezTo>
                    <a:cubicBezTo>
                      <a:pt x="37" y="3"/>
                      <a:pt x="40" y="6"/>
                      <a:pt x="43" y="4"/>
                    </a:cubicBezTo>
                    <a:cubicBezTo>
                      <a:pt x="44" y="3"/>
                      <a:pt x="46" y="1"/>
                      <a:pt x="49" y="0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0" y="19"/>
                      <a:pt x="60" y="20"/>
                      <a:pt x="60" y="24"/>
                    </a:cubicBezTo>
                    <a:cubicBezTo>
                      <a:pt x="61" y="29"/>
                      <a:pt x="62" y="39"/>
                      <a:pt x="61" y="43"/>
                    </a:cubicBezTo>
                    <a:cubicBezTo>
                      <a:pt x="61" y="48"/>
                      <a:pt x="63" y="48"/>
                      <a:pt x="57" y="52"/>
                    </a:cubicBezTo>
                    <a:cubicBezTo>
                      <a:pt x="50" y="56"/>
                      <a:pt x="49" y="63"/>
                      <a:pt x="49" y="68"/>
                    </a:cubicBezTo>
                    <a:cubicBezTo>
                      <a:pt x="49" y="73"/>
                      <a:pt x="45" y="78"/>
                      <a:pt x="45" y="83"/>
                    </a:cubicBezTo>
                    <a:cubicBezTo>
                      <a:pt x="45" y="87"/>
                      <a:pt x="48" y="95"/>
                      <a:pt x="48" y="102"/>
                    </a:cubicBezTo>
                    <a:cubicBezTo>
                      <a:pt x="48" y="106"/>
                      <a:pt x="49" y="109"/>
                      <a:pt x="49" y="112"/>
                    </a:cubicBezTo>
                    <a:cubicBezTo>
                      <a:pt x="46" y="113"/>
                      <a:pt x="43" y="113"/>
                      <a:pt x="41" y="113"/>
                    </a:cubicBezTo>
                    <a:cubicBezTo>
                      <a:pt x="35" y="113"/>
                      <a:pt x="31" y="113"/>
                      <a:pt x="29" y="115"/>
                    </a:cubicBezTo>
                    <a:cubicBezTo>
                      <a:pt x="26" y="118"/>
                      <a:pt x="20" y="114"/>
                      <a:pt x="18" y="111"/>
                    </a:cubicBezTo>
                    <a:cubicBezTo>
                      <a:pt x="16" y="107"/>
                      <a:pt x="14" y="100"/>
                      <a:pt x="14" y="97"/>
                    </a:cubicBezTo>
                    <a:cubicBezTo>
                      <a:pt x="14" y="94"/>
                      <a:pt x="13" y="88"/>
                      <a:pt x="12" y="84"/>
                    </a:cubicBezTo>
                    <a:cubicBezTo>
                      <a:pt x="12" y="80"/>
                      <a:pt x="3" y="74"/>
                      <a:pt x="2" y="70"/>
                    </a:cubicBezTo>
                    <a:cubicBezTo>
                      <a:pt x="1" y="68"/>
                      <a:pt x="0" y="67"/>
                      <a:pt x="0" y="6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91" name="Р.Алтай">
                <a:extLst>
                  <a:ext uri="{FF2B5EF4-FFF2-40B4-BE49-F238E27FC236}">
                    <a16:creationId xmlns:a16="http://schemas.microsoft.com/office/drawing/2014/main" id="{50665F87-0C53-59F7-3DD4-12E1F4C85CE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174665" y="5889483"/>
                <a:ext cx="559343" cy="482797"/>
              </a:xfrm>
              <a:custGeom>
                <a:avLst/>
                <a:gdLst>
                  <a:gd name="T0" fmla="*/ 1 w 105"/>
                  <a:gd name="T1" fmla="*/ 57 h 102"/>
                  <a:gd name="T2" fmla="*/ 0 w 105"/>
                  <a:gd name="T3" fmla="*/ 65 h 102"/>
                  <a:gd name="T4" fmla="*/ 8 w 105"/>
                  <a:gd name="T5" fmla="*/ 69 h 102"/>
                  <a:gd name="T6" fmla="*/ 16 w 105"/>
                  <a:gd name="T7" fmla="*/ 78 h 102"/>
                  <a:gd name="T8" fmla="*/ 18 w 105"/>
                  <a:gd name="T9" fmla="*/ 86 h 102"/>
                  <a:gd name="T10" fmla="*/ 29 w 105"/>
                  <a:gd name="T11" fmla="*/ 88 h 102"/>
                  <a:gd name="T12" fmla="*/ 38 w 105"/>
                  <a:gd name="T13" fmla="*/ 88 h 102"/>
                  <a:gd name="T14" fmla="*/ 46 w 105"/>
                  <a:gd name="T15" fmla="*/ 82 h 102"/>
                  <a:gd name="T16" fmla="*/ 46 w 105"/>
                  <a:gd name="T17" fmla="*/ 88 h 102"/>
                  <a:gd name="T18" fmla="*/ 52 w 105"/>
                  <a:gd name="T19" fmla="*/ 95 h 102"/>
                  <a:gd name="T20" fmla="*/ 62 w 105"/>
                  <a:gd name="T21" fmla="*/ 102 h 102"/>
                  <a:gd name="T22" fmla="*/ 72 w 105"/>
                  <a:gd name="T23" fmla="*/ 99 h 102"/>
                  <a:gd name="T24" fmla="*/ 79 w 105"/>
                  <a:gd name="T25" fmla="*/ 92 h 102"/>
                  <a:gd name="T26" fmla="*/ 91 w 105"/>
                  <a:gd name="T27" fmla="*/ 92 h 102"/>
                  <a:gd name="T28" fmla="*/ 104 w 105"/>
                  <a:gd name="T29" fmla="*/ 85 h 102"/>
                  <a:gd name="T30" fmla="*/ 104 w 105"/>
                  <a:gd name="T31" fmla="*/ 80 h 102"/>
                  <a:gd name="T32" fmla="*/ 102 w 105"/>
                  <a:gd name="T33" fmla="*/ 78 h 102"/>
                  <a:gd name="T34" fmla="*/ 96 w 105"/>
                  <a:gd name="T35" fmla="*/ 71 h 102"/>
                  <a:gd name="T36" fmla="*/ 105 w 105"/>
                  <a:gd name="T37" fmla="*/ 67 h 102"/>
                  <a:gd name="T38" fmla="*/ 105 w 105"/>
                  <a:gd name="T39" fmla="*/ 62 h 102"/>
                  <a:gd name="T40" fmla="*/ 93 w 105"/>
                  <a:gd name="T41" fmla="*/ 49 h 102"/>
                  <a:gd name="T42" fmla="*/ 91 w 105"/>
                  <a:gd name="T43" fmla="*/ 33 h 102"/>
                  <a:gd name="T44" fmla="*/ 85 w 105"/>
                  <a:gd name="T45" fmla="*/ 33 h 102"/>
                  <a:gd name="T46" fmla="*/ 82 w 105"/>
                  <a:gd name="T47" fmla="*/ 41 h 102"/>
                  <a:gd name="T48" fmla="*/ 76 w 105"/>
                  <a:gd name="T49" fmla="*/ 40 h 102"/>
                  <a:gd name="T50" fmla="*/ 70 w 105"/>
                  <a:gd name="T51" fmla="*/ 34 h 102"/>
                  <a:gd name="T52" fmla="*/ 73 w 105"/>
                  <a:gd name="T53" fmla="*/ 31 h 102"/>
                  <a:gd name="T54" fmla="*/ 73 w 105"/>
                  <a:gd name="T55" fmla="*/ 24 h 102"/>
                  <a:gd name="T56" fmla="*/ 81 w 105"/>
                  <a:gd name="T57" fmla="*/ 14 h 102"/>
                  <a:gd name="T58" fmla="*/ 81 w 105"/>
                  <a:gd name="T59" fmla="*/ 9 h 102"/>
                  <a:gd name="T60" fmla="*/ 76 w 105"/>
                  <a:gd name="T61" fmla="*/ 8 h 102"/>
                  <a:gd name="T62" fmla="*/ 69 w 105"/>
                  <a:gd name="T63" fmla="*/ 4 h 102"/>
                  <a:gd name="T64" fmla="*/ 63 w 105"/>
                  <a:gd name="T65" fmla="*/ 5 h 102"/>
                  <a:gd name="T66" fmla="*/ 57 w 105"/>
                  <a:gd name="T67" fmla="*/ 0 h 102"/>
                  <a:gd name="T68" fmla="*/ 50 w 105"/>
                  <a:gd name="T69" fmla="*/ 5 h 102"/>
                  <a:gd name="T70" fmla="*/ 54 w 105"/>
                  <a:gd name="T71" fmla="*/ 11 h 102"/>
                  <a:gd name="T72" fmla="*/ 48 w 105"/>
                  <a:gd name="T73" fmla="*/ 18 h 102"/>
                  <a:gd name="T74" fmla="*/ 43 w 105"/>
                  <a:gd name="T75" fmla="*/ 20 h 102"/>
                  <a:gd name="T76" fmla="*/ 38 w 105"/>
                  <a:gd name="T77" fmla="*/ 16 h 102"/>
                  <a:gd name="T78" fmla="*/ 34 w 105"/>
                  <a:gd name="T79" fmla="*/ 19 h 102"/>
                  <a:gd name="T80" fmla="*/ 33 w 105"/>
                  <a:gd name="T81" fmla="*/ 26 h 102"/>
                  <a:gd name="T82" fmla="*/ 24 w 105"/>
                  <a:gd name="T83" fmla="*/ 34 h 102"/>
                  <a:gd name="T84" fmla="*/ 17 w 105"/>
                  <a:gd name="T85" fmla="*/ 34 h 102"/>
                  <a:gd name="T86" fmla="*/ 0 w 105"/>
                  <a:gd name="T87" fmla="*/ 41 h 102"/>
                  <a:gd name="T88" fmla="*/ 7 w 105"/>
                  <a:gd name="T89" fmla="*/ 49 h 102"/>
                  <a:gd name="T90" fmla="*/ 9 w 105"/>
                  <a:gd name="T91" fmla="*/ 56 h 102"/>
                  <a:gd name="T92" fmla="*/ 1 w 105"/>
                  <a:gd name="T93" fmla="*/ 57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2">
                    <a:moveTo>
                      <a:pt x="1" y="57"/>
                    </a:moveTo>
                    <a:cubicBezTo>
                      <a:pt x="1" y="61"/>
                      <a:pt x="0" y="64"/>
                      <a:pt x="0" y="65"/>
                    </a:cubicBezTo>
                    <a:cubicBezTo>
                      <a:pt x="0" y="67"/>
                      <a:pt x="6" y="67"/>
                      <a:pt x="8" y="69"/>
                    </a:cubicBezTo>
                    <a:cubicBezTo>
                      <a:pt x="11" y="71"/>
                      <a:pt x="15" y="74"/>
                      <a:pt x="16" y="78"/>
                    </a:cubicBezTo>
                    <a:cubicBezTo>
                      <a:pt x="16" y="81"/>
                      <a:pt x="18" y="86"/>
                      <a:pt x="18" y="86"/>
                    </a:cubicBezTo>
                    <a:cubicBezTo>
                      <a:pt x="18" y="86"/>
                      <a:pt x="28" y="86"/>
                      <a:pt x="29" y="88"/>
                    </a:cubicBezTo>
                    <a:cubicBezTo>
                      <a:pt x="30" y="89"/>
                      <a:pt x="36" y="91"/>
                      <a:pt x="38" y="88"/>
                    </a:cubicBezTo>
                    <a:cubicBezTo>
                      <a:pt x="40" y="85"/>
                      <a:pt x="45" y="81"/>
                      <a:pt x="46" y="82"/>
                    </a:cubicBezTo>
                    <a:cubicBezTo>
                      <a:pt x="46" y="83"/>
                      <a:pt x="46" y="86"/>
                      <a:pt x="46" y="88"/>
                    </a:cubicBezTo>
                    <a:cubicBezTo>
                      <a:pt x="46" y="89"/>
                      <a:pt x="50" y="92"/>
                      <a:pt x="52" y="95"/>
                    </a:cubicBezTo>
                    <a:cubicBezTo>
                      <a:pt x="54" y="98"/>
                      <a:pt x="58" y="102"/>
                      <a:pt x="62" y="102"/>
                    </a:cubicBezTo>
                    <a:cubicBezTo>
                      <a:pt x="65" y="102"/>
                      <a:pt x="71" y="101"/>
                      <a:pt x="72" y="99"/>
                    </a:cubicBezTo>
                    <a:cubicBezTo>
                      <a:pt x="74" y="96"/>
                      <a:pt x="76" y="92"/>
                      <a:pt x="79" y="92"/>
                    </a:cubicBezTo>
                    <a:cubicBezTo>
                      <a:pt x="83" y="92"/>
                      <a:pt x="87" y="92"/>
                      <a:pt x="91" y="92"/>
                    </a:cubicBezTo>
                    <a:cubicBezTo>
                      <a:pt x="94" y="92"/>
                      <a:pt x="104" y="87"/>
                      <a:pt x="104" y="85"/>
                    </a:cubicBezTo>
                    <a:cubicBezTo>
                      <a:pt x="104" y="84"/>
                      <a:pt x="104" y="82"/>
                      <a:pt x="104" y="80"/>
                    </a:cubicBezTo>
                    <a:cubicBezTo>
                      <a:pt x="102" y="78"/>
                      <a:pt x="102" y="78"/>
                      <a:pt x="102" y="78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5" y="62"/>
                      <a:pt x="105" y="62"/>
                      <a:pt x="105" y="62"/>
                    </a:cubicBezTo>
                    <a:cubicBezTo>
                      <a:pt x="93" y="49"/>
                      <a:pt x="93" y="49"/>
                      <a:pt x="93" y="49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2" y="41"/>
                      <a:pt x="82" y="41"/>
                      <a:pt x="82" y="41"/>
                    </a:cubicBezTo>
                    <a:cubicBezTo>
                      <a:pt x="76" y="40"/>
                      <a:pt x="76" y="40"/>
                      <a:pt x="76" y="40"/>
                    </a:cubicBezTo>
                    <a:cubicBezTo>
                      <a:pt x="70" y="34"/>
                      <a:pt x="70" y="34"/>
                      <a:pt x="70" y="34"/>
                    </a:cubicBezTo>
                    <a:cubicBezTo>
                      <a:pt x="73" y="31"/>
                      <a:pt x="73" y="31"/>
                      <a:pt x="73" y="31"/>
                    </a:cubicBezTo>
                    <a:cubicBezTo>
                      <a:pt x="73" y="24"/>
                      <a:pt x="73" y="24"/>
                      <a:pt x="73" y="24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76" y="8"/>
                      <a:pt x="76" y="8"/>
                      <a:pt x="76" y="8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9" y="56"/>
                      <a:pt x="9" y="56"/>
                      <a:pt x="9" y="56"/>
                    </a:cubicBezTo>
                    <a:lnTo>
                      <a:pt x="1" y="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92" name="Р.Бурятия">
                <a:extLst>
                  <a:ext uri="{FF2B5EF4-FFF2-40B4-BE49-F238E27FC236}">
                    <a16:creationId xmlns:a16="http://schemas.microsoft.com/office/drawing/2014/main" id="{0DA48408-5947-630B-F2BA-8F5D3763743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574300" y="4901117"/>
                <a:ext cx="1545217" cy="1225210"/>
              </a:xfrm>
              <a:custGeom>
                <a:avLst/>
                <a:gdLst>
                  <a:gd name="T0" fmla="*/ 23 w 290"/>
                  <a:gd name="T1" fmla="*/ 178 h 258"/>
                  <a:gd name="T2" fmla="*/ 28 w 290"/>
                  <a:gd name="T3" fmla="*/ 185 h 258"/>
                  <a:gd name="T4" fmla="*/ 45 w 290"/>
                  <a:gd name="T5" fmla="*/ 192 h 258"/>
                  <a:gd name="T6" fmla="*/ 67 w 290"/>
                  <a:gd name="T7" fmla="*/ 202 h 258"/>
                  <a:gd name="T8" fmla="*/ 85 w 290"/>
                  <a:gd name="T9" fmla="*/ 210 h 258"/>
                  <a:gd name="T10" fmla="*/ 97 w 290"/>
                  <a:gd name="T11" fmla="*/ 222 h 258"/>
                  <a:gd name="T12" fmla="*/ 107 w 290"/>
                  <a:gd name="T13" fmla="*/ 223 h 258"/>
                  <a:gd name="T14" fmla="*/ 113 w 290"/>
                  <a:gd name="T15" fmla="*/ 212 h 258"/>
                  <a:gd name="T16" fmla="*/ 133 w 290"/>
                  <a:gd name="T17" fmla="*/ 184 h 258"/>
                  <a:gd name="T18" fmla="*/ 161 w 290"/>
                  <a:gd name="T19" fmla="*/ 129 h 258"/>
                  <a:gd name="T20" fmla="*/ 157 w 290"/>
                  <a:gd name="T21" fmla="*/ 110 h 258"/>
                  <a:gd name="T22" fmla="*/ 158 w 290"/>
                  <a:gd name="T23" fmla="*/ 69 h 258"/>
                  <a:gd name="T24" fmla="*/ 146 w 290"/>
                  <a:gd name="T25" fmla="*/ 51 h 258"/>
                  <a:gd name="T26" fmla="*/ 161 w 290"/>
                  <a:gd name="T27" fmla="*/ 48 h 258"/>
                  <a:gd name="T28" fmla="*/ 166 w 290"/>
                  <a:gd name="T29" fmla="*/ 38 h 258"/>
                  <a:gd name="T30" fmla="*/ 182 w 290"/>
                  <a:gd name="T31" fmla="*/ 37 h 258"/>
                  <a:gd name="T32" fmla="*/ 186 w 290"/>
                  <a:gd name="T33" fmla="*/ 25 h 258"/>
                  <a:gd name="T34" fmla="*/ 198 w 290"/>
                  <a:gd name="T35" fmla="*/ 32 h 258"/>
                  <a:gd name="T36" fmla="*/ 206 w 290"/>
                  <a:gd name="T37" fmla="*/ 32 h 258"/>
                  <a:gd name="T38" fmla="*/ 219 w 290"/>
                  <a:gd name="T39" fmla="*/ 26 h 258"/>
                  <a:gd name="T40" fmla="*/ 232 w 290"/>
                  <a:gd name="T41" fmla="*/ 25 h 258"/>
                  <a:gd name="T42" fmla="*/ 236 w 290"/>
                  <a:gd name="T43" fmla="*/ 13 h 258"/>
                  <a:gd name="T44" fmla="*/ 249 w 290"/>
                  <a:gd name="T45" fmla="*/ 0 h 258"/>
                  <a:gd name="T46" fmla="*/ 250 w 290"/>
                  <a:gd name="T47" fmla="*/ 11 h 258"/>
                  <a:gd name="T48" fmla="*/ 255 w 290"/>
                  <a:gd name="T49" fmla="*/ 23 h 258"/>
                  <a:gd name="T50" fmla="*/ 265 w 290"/>
                  <a:gd name="T51" fmla="*/ 40 h 258"/>
                  <a:gd name="T52" fmla="*/ 273 w 290"/>
                  <a:gd name="T53" fmla="*/ 50 h 258"/>
                  <a:gd name="T54" fmla="*/ 289 w 290"/>
                  <a:gd name="T55" fmla="*/ 59 h 258"/>
                  <a:gd name="T56" fmla="*/ 288 w 290"/>
                  <a:gd name="T57" fmla="*/ 75 h 258"/>
                  <a:gd name="T58" fmla="*/ 265 w 290"/>
                  <a:gd name="T59" fmla="*/ 99 h 258"/>
                  <a:gd name="T60" fmla="*/ 255 w 290"/>
                  <a:gd name="T61" fmla="*/ 114 h 258"/>
                  <a:gd name="T62" fmla="*/ 266 w 290"/>
                  <a:gd name="T63" fmla="*/ 129 h 258"/>
                  <a:gd name="T64" fmla="*/ 252 w 290"/>
                  <a:gd name="T65" fmla="*/ 153 h 258"/>
                  <a:gd name="T66" fmla="*/ 233 w 290"/>
                  <a:gd name="T67" fmla="*/ 170 h 258"/>
                  <a:gd name="T68" fmla="*/ 221 w 290"/>
                  <a:gd name="T69" fmla="*/ 190 h 258"/>
                  <a:gd name="T70" fmla="*/ 195 w 290"/>
                  <a:gd name="T71" fmla="*/ 200 h 258"/>
                  <a:gd name="T72" fmla="*/ 184 w 290"/>
                  <a:gd name="T73" fmla="*/ 208 h 258"/>
                  <a:gd name="T74" fmla="*/ 184 w 290"/>
                  <a:gd name="T75" fmla="*/ 229 h 258"/>
                  <a:gd name="T76" fmla="*/ 182 w 290"/>
                  <a:gd name="T77" fmla="*/ 237 h 258"/>
                  <a:gd name="T78" fmla="*/ 176 w 290"/>
                  <a:gd name="T79" fmla="*/ 246 h 258"/>
                  <a:gd name="T80" fmla="*/ 156 w 290"/>
                  <a:gd name="T81" fmla="*/ 238 h 258"/>
                  <a:gd name="T82" fmla="*/ 122 w 290"/>
                  <a:gd name="T83" fmla="*/ 245 h 258"/>
                  <a:gd name="T84" fmla="*/ 102 w 290"/>
                  <a:gd name="T85" fmla="*/ 257 h 258"/>
                  <a:gd name="T86" fmla="*/ 73 w 290"/>
                  <a:gd name="T87" fmla="*/ 243 h 258"/>
                  <a:gd name="T88" fmla="*/ 58 w 290"/>
                  <a:gd name="T89" fmla="*/ 225 h 258"/>
                  <a:gd name="T90" fmla="*/ 35 w 290"/>
                  <a:gd name="T91" fmla="*/ 219 h 258"/>
                  <a:gd name="T92" fmla="*/ 11 w 290"/>
                  <a:gd name="T93" fmla="*/ 215 h 258"/>
                  <a:gd name="T94" fmla="*/ 0 w 290"/>
                  <a:gd name="T95" fmla="*/ 205 h 258"/>
                  <a:gd name="T96" fmla="*/ 9 w 290"/>
                  <a:gd name="T97" fmla="*/ 191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90" h="258">
                    <a:moveTo>
                      <a:pt x="9" y="191"/>
                    </a:moveTo>
                    <a:cubicBezTo>
                      <a:pt x="23" y="178"/>
                      <a:pt x="23" y="178"/>
                      <a:pt x="23" y="178"/>
                    </a:cubicBezTo>
                    <a:cubicBezTo>
                      <a:pt x="29" y="182"/>
                      <a:pt x="29" y="182"/>
                      <a:pt x="29" y="182"/>
                    </a:cubicBezTo>
                    <a:cubicBezTo>
                      <a:pt x="28" y="185"/>
                      <a:pt x="28" y="185"/>
                      <a:pt x="28" y="185"/>
                    </a:cubicBezTo>
                    <a:cubicBezTo>
                      <a:pt x="36" y="191"/>
                      <a:pt x="36" y="191"/>
                      <a:pt x="36" y="191"/>
                    </a:cubicBezTo>
                    <a:cubicBezTo>
                      <a:pt x="45" y="192"/>
                      <a:pt x="45" y="192"/>
                      <a:pt x="45" y="192"/>
                    </a:cubicBezTo>
                    <a:cubicBezTo>
                      <a:pt x="60" y="204"/>
                      <a:pt x="60" y="204"/>
                      <a:pt x="60" y="204"/>
                    </a:cubicBezTo>
                    <a:cubicBezTo>
                      <a:pt x="67" y="202"/>
                      <a:pt x="67" y="202"/>
                      <a:pt x="67" y="202"/>
                    </a:cubicBezTo>
                    <a:cubicBezTo>
                      <a:pt x="77" y="211"/>
                      <a:pt x="77" y="211"/>
                      <a:pt x="77" y="211"/>
                    </a:cubicBezTo>
                    <a:cubicBezTo>
                      <a:pt x="85" y="210"/>
                      <a:pt x="85" y="210"/>
                      <a:pt x="85" y="210"/>
                    </a:cubicBezTo>
                    <a:cubicBezTo>
                      <a:pt x="88" y="221"/>
                      <a:pt x="88" y="221"/>
                      <a:pt x="88" y="221"/>
                    </a:cubicBezTo>
                    <a:cubicBezTo>
                      <a:pt x="97" y="222"/>
                      <a:pt x="97" y="222"/>
                      <a:pt x="97" y="222"/>
                    </a:cubicBezTo>
                    <a:cubicBezTo>
                      <a:pt x="102" y="228"/>
                      <a:pt x="102" y="228"/>
                      <a:pt x="102" y="228"/>
                    </a:cubicBezTo>
                    <a:cubicBezTo>
                      <a:pt x="107" y="223"/>
                      <a:pt x="107" y="223"/>
                      <a:pt x="107" y="223"/>
                    </a:cubicBezTo>
                    <a:cubicBezTo>
                      <a:pt x="112" y="223"/>
                      <a:pt x="112" y="223"/>
                      <a:pt x="112" y="223"/>
                    </a:cubicBezTo>
                    <a:cubicBezTo>
                      <a:pt x="113" y="212"/>
                      <a:pt x="113" y="212"/>
                      <a:pt x="113" y="212"/>
                    </a:cubicBezTo>
                    <a:cubicBezTo>
                      <a:pt x="130" y="194"/>
                      <a:pt x="130" y="194"/>
                      <a:pt x="130" y="194"/>
                    </a:cubicBezTo>
                    <a:cubicBezTo>
                      <a:pt x="133" y="184"/>
                      <a:pt x="133" y="184"/>
                      <a:pt x="133" y="184"/>
                    </a:cubicBezTo>
                    <a:cubicBezTo>
                      <a:pt x="159" y="156"/>
                      <a:pt x="159" y="156"/>
                      <a:pt x="159" y="156"/>
                    </a:cubicBezTo>
                    <a:cubicBezTo>
                      <a:pt x="161" y="129"/>
                      <a:pt x="161" y="129"/>
                      <a:pt x="161" y="129"/>
                    </a:cubicBezTo>
                    <a:cubicBezTo>
                      <a:pt x="166" y="113"/>
                      <a:pt x="166" y="113"/>
                      <a:pt x="166" y="113"/>
                    </a:cubicBezTo>
                    <a:cubicBezTo>
                      <a:pt x="157" y="110"/>
                      <a:pt x="157" y="110"/>
                      <a:pt x="157" y="110"/>
                    </a:cubicBezTo>
                    <a:cubicBezTo>
                      <a:pt x="152" y="78"/>
                      <a:pt x="152" y="78"/>
                      <a:pt x="152" y="78"/>
                    </a:cubicBezTo>
                    <a:cubicBezTo>
                      <a:pt x="158" y="69"/>
                      <a:pt x="158" y="69"/>
                      <a:pt x="158" y="69"/>
                    </a:cubicBezTo>
                    <a:cubicBezTo>
                      <a:pt x="149" y="63"/>
                      <a:pt x="149" y="63"/>
                      <a:pt x="149" y="63"/>
                    </a:cubicBezTo>
                    <a:cubicBezTo>
                      <a:pt x="146" y="51"/>
                      <a:pt x="146" y="51"/>
                      <a:pt x="146" y="51"/>
                    </a:cubicBezTo>
                    <a:cubicBezTo>
                      <a:pt x="154" y="46"/>
                      <a:pt x="154" y="46"/>
                      <a:pt x="154" y="46"/>
                    </a:cubicBezTo>
                    <a:cubicBezTo>
                      <a:pt x="161" y="48"/>
                      <a:pt x="161" y="48"/>
                      <a:pt x="161" y="48"/>
                    </a:cubicBezTo>
                    <a:cubicBezTo>
                      <a:pt x="162" y="39"/>
                      <a:pt x="162" y="39"/>
                      <a:pt x="162" y="39"/>
                    </a:cubicBezTo>
                    <a:cubicBezTo>
                      <a:pt x="166" y="38"/>
                      <a:pt x="166" y="38"/>
                      <a:pt x="166" y="38"/>
                    </a:cubicBezTo>
                    <a:cubicBezTo>
                      <a:pt x="174" y="40"/>
                      <a:pt x="174" y="40"/>
                      <a:pt x="174" y="40"/>
                    </a:cubicBezTo>
                    <a:cubicBezTo>
                      <a:pt x="182" y="37"/>
                      <a:pt x="182" y="37"/>
                      <a:pt x="182" y="37"/>
                    </a:cubicBezTo>
                    <a:cubicBezTo>
                      <a:pt x="181" y="31"/>
                      <a:pt x="181" y="31"/>
                      <a:pt x="181" y="31"/>
                    </a:cubicBezTo>
                    <a:cubicBezTo>
                      <a:pt x="186" y="25"/>
                      <a:pt x="186" y="25"/>
                      <a:pt x="186" y="25"/>
                    </a:cubicBezTo>
                    <a:cubicBezTo>
                      <a:pt x="188" y="32"/>
                      <a:pt x="188" y="32"/>
                      <a:pt x="188" y="32"/>
                    </a:cubicBezTo>
                    <a:cubicBezTo>
                      <a:pt x="198" y="32"/>
                      <a:pt x="198" y="32"/>
                      <a:pt x="198" y="32"/>
                    </a:cubicBezTo>
                    <a:cubicBezTo>
                      <a:pt x="203" y="27"/>
                      <a:pt x="203" y="27"/>
                      <a:pt x="203" y="27"/>
                    </a:cubicBezTo>
                    <a:cubicBezTo>
                      <a:pt x="206" y="32"/>
                      <a:pt x="206" y="32"/>
                      <a:pt x="206" y="32"/>
                    </a:cubicBezTo>
                    <a:cubicBezTo>
                      <a:pt x="216" y="32"/>
                      <a:pt x="216" y="32"/>
                      <a:pt x="216" y="32"/>
                    </a:cubicBezTo>
                    <a:cubicBezTo>
                      <a:pt x="219" y="26"/>
                      <a:pt x="219" y="26"/>
                      <a:pt x="219" y="26"/>
                    </a:cubicBezTo>
                    <a:cubicBezTo>
                      <a:pt x="226" y="31"/>
                      <a:pt x="226" y="31"/>
                      <a:pt x="226" y="31"/>
                    </a:cubicBezTo>
                    <a:cubicBezTo>
                      <a:pt x="232" y="25"/>
                      <a:pt x="232" y="25"/>
                      <a:pt x="232" y="25"/>
                    </a:cubicBezTo>
                    <a:cubicBezTo>
                      <a:pt x="238" y="25"/>
                      <a:pt x="238" y="25"/>
                      <a:pt x="238" y="25"/>
                    </a:cubicBezTo>
                    <a:cubicBezTo>
                      <a:pt x="236" y="13"/>
                      <a:pt x="236" y="13"/>
                      <a:pt x="236" y="13"/>
                    </a:cubicBezTo>
                    <a:cubicBezTo>
                      <a:pt x="244" y="6"/>
                      <a:pt x="244" y="6"/>
                      <a:pt x="244" y="6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57" y="4"/>
                      <a:pt x="257" y="4"/>
                      <a:pt x="257" y="4"/>
                    </a:cubicBezTo>
                    <a:cubicBezTo>
                      <a:pt x="250" y="11"/>
                      <a:pt x="250" y="11"/>
                      <a:pt x="250" y="11"/>
                    </a:cubicBezTo>
                    <a:cubicBezTo>
                      <a:pt x="248" y="19"/>
                      <a:pt x="248" y="19"/>
                      <a:pt x="248" y="19"/>
                    </a:cubicBezTo>
                    <a:cubicBezTo>
                      <a:pt x="255" y="23"/>
                      <a:pt x="255" y="23"/>
                      <a:pt x="255" y="23"/>
                    </a:cubicBezTo>
                    <a:cubicBezTo>
                      <a:pt x="258" y="33"/>
                      <a:pt x="258" y="33"/>
                      <a:pt x="258" y="33"/>
                    </a:cubicBezTo>
                    <a:cubicBezTo>
                      <a:pt x="265" y="40"/>
                      <a:pt x="265" y="40"/>
                      <a:pt x="265" y="40"/>
                    </a:cubicBezTo>
                    <a:cubicBezTo>
                      <a:pt x="267" y="50"/>
                      <a:pt x="267" y="50"/>
                      <a:pt x="267" y="50"/>
                    </a:cubicBezTo>
                    <a:cubicBezTo>
                      <a:pt x="273" y="50"/>
                      <a:pt x="273" y="50"/>
                      <a:pt x="273" y="50"/>
                    </a:cubicBezTo>
                    <a:cubicBezTo>
                      <a:pt x="278" y="49"/>
                      <a:pt x="278" y="49"/>
                      <a:pt x="278" y="49"/>
                    </a:cubicBezTo>
                    <a:cubicBezTo>
                      <a:pt x="289" y="59"/>
                      <a:pt x="289" y="59"/>
                      <a:pt x="289" y="59"/>
                    </a:cubicBezTo>
                    <a:cubicBezTo>
                      <a:pt x="290" y="70"/>
                      <a:pt x="290" y="70"/>
                      <a:pt x="290" y="70"/>
                    </a:cubicBezTo>
                    <a:cubicBezTo>
                      <a:pt x="288" y="75"/>
                      <a:pt x="288" y="75"/>
                      <a:pt x="288" y="75"/>
                    </a:cubicBezTo>
                    <a:cubicBezTo>
                      <a:pt x="279" y="77"/>
                      <a:pt x="279" y="77"/>
                      <a:pt x="279" y="77"/>
                    </a:cubicBezTo>
                    <a:cubicBezTo>
                      <a:pt x="265" y="99"/>
                      <a:pt x="265" y="99"/>
                      <a:pt x="265" y="99"/>
                    </a:cubicBezTo>
                    <a:cubicBezTo>
                      <a:pt x="257" y="106"/>
                      <a:pt x="257" y="106"/>
                      <a:pt x="257" y="106"/>
                    </a:cubicBezTo>
                    <a:cubicBezTo>
                      <a:pt x="255" y="114"/>
                      <a:pt x="255" y="114"/>
                      <a:pt x="255" y="114"/>
                    </a:cubicBezTo>
                    <a:cubicBezTo>
                      <a:pt x="261" y="123"/>
                      <a:pt x="261" y="123"/>
                      <a:pt x="261" y="123"/>
                    </a:cubicBezTo>
                    <a:cubicBezTo>
                      <a:pt x="266" y="129"/>
                      <a:pt x="266" y="129"/>
                      <a:pt x="266" y="129"/>
                    </a:cubicBezTo>
                    <a:cubicBezTo>
                      <a:pt x="265" y="139"/>
                      <a:pt x="265" y="139"/>
                      <a:pt x="265" y="139"/>
                    </a:cubicBezTo>
                    <a:cubicBezTo>
                      <a:pt x="252" y="153"/>
                      <a:pt x="252" y="153"/>
                      <a:pt x="252" y="153"/>
                    </a:cubicBezTo>
                    <a:cubicBezTo>
                      <a:pt x="235" y="160"/>
                      <a:pt x="235" y="160"/>
                      <a:pt x="235" y="160"/>
                    </a:cubicBezTo>
                    <a:cubicBezTo>
                      <a:pt x="233" y="170"/>
                      <a:pt x="233" y="170"/>
                      <a:pt x="233" y="170"/>
                    </a:cubicBezTo>
                    <a:cubicBezTo>
                      <a:pt x="224" y="178"/>
                      <a:pt x="224" y="178"/>
                      <a:pt x="224" y="178"/>
                    </a:cubicBezTo>
                    <a:cubicBezTo>
                      <a:pt x="221" y="190"/>
                      <a:pt x="221" y="190"/>
                      <a:pt x="221" y="190"/>
                    </a:cubicBezTo>
                    <a:cubicBezTo>
                      <a:pt x="209" y="189"/>
                      <a:pt x="209" y="189"/>
                      <a:pt x="209" y="189"/>
                    </a:cubicBezTo>
                    <a:cubicBezTo>
                      <a:pt x="195" y="200"/>
                      <a:pt x="195" y="200"/>
                      <a:pt x="195" y="200"/>
                    </a:cubicBezTo>
                    <a:cubicBezTo>
                      <a:pt x="184" y="200"/>
                      <a:pt x="184" y="200"/>
                      <a:pt x="184" y="200"/>
                    </a:cubicBezTo>
                    <a:cubicBezTo>
                      <a:pt x="184" y="208"/>
                      <a:pt x="184" y="208"/>
                      <a:pt x="184" y="208"/>
                    </a:cubicBezTo>
                    <a:cubicBezTo>
                      <a:pt x="183" y="214"/>
                      <a:pt x="183" y="214"/>
                      <a:pt x="183" y="214"/>
                    </a:cubicBezTo>
                    <a:cubicBezTo>
                      <a:pt x="184" y="229"/>
                      <a:pt x="184" y="229"/>
                      <a:pt x="184" y="229"/>
                    </a:cubicBezTo>
                    <a:cubicBezTo>
                      <a:pt x="191" y="229"/>
                      <a:pt x="191" y="229"/>
                      <a:pt x="191" y="229"/>
                    </a:cubicBezTo>
                    <a:cubicBezTo>
                      <a:pt x="182" y="237"/>
                      <a:pt x="182" y="237"/>
                      <a:pt x="182" y="237"/>
                    </a:cubicBezTo>
                    <a:cubicBezTo>
                      <a:pt x="181" y="244"/>
                      <a:pt x="181" y="244"/>
                      <a:pt x="181" y="244"/>
                    </a:cubicBezTo>
                    <a:cubicBezTo>
                      <a:pt x="180" y="243"/>
                      <a:pt x="177" y="245"/>
                      <a:pt x="176" y="246"/>
                    </a:cubicBezTo>
                    <a:cubicBezTo>
                      <a:pt x="173" y="247"/>
                      <a:pt x="165" y="248"/>
                      <a:pt x="164" y="244"/>
                    </a:cubicBezTo>
                    <a:cubicBezTo>
                      <a:pt x="164" y="239"/>
                      <a:pt x="159" y="238"/>
                      <a:pt x="156" y="238"/>
                    </a:cubicBezTo>
                    <a:cubicBezTo>
                      <a:pt x="153" y="237"/>
                      <a:pt x="152" y="244"/>
                      <a:pt x="146" y="241"/>
                    </a:cubicBezTo>
                    <a:cubicBezTo>
                      <a:pt x="139" y="237"/>
                      <a:pt x="127" y="243"/>
                      <a:pt x="122" y="245"/>
                    </a:cubicBezTo>
                    <a:cubicBezTo>
                      <a:pt x="117" y="246"/>
                      <a:pt x="115" y="252"/>
                      <a:pt x="112" y="253"/>
                    </a:cubicBezTo>
                    <a:cubicBezTo>
                      <a:pt x="109" y="253"/>
                      <a:pt x="104" y="258"/>
                      <a:pt x="102" y="257"/>
                    </a:cubicBezTo>
                    <a:cubicBezTo>
                      <a:pt x="100" y="257"/>
                      <a:pt x="86" y="254"/>
                      <a:pt x="80" y="251"/>
                    </a:cubicBezTo>
                    <a:cubicBezTo>
                      <a:pt x="74" y="247"/>
                      <a:pt x="74" y="247"/>
                      <a:pt x="73" y="243"/>
                    </a:cubicBezTo>
                    <a:cubicBezTo>
                      <a:pt x="72" y="239"/>
                      <a:pt x="70" y="234"/>
                      <a:pt x="68" y="228"/>
                    </a:cubicBezTo>
                    <a:cubicBezTo>
                      <a:pt x="67" y="223"/>
                      <a:pt x="63" y="225"/>
                      <a:pt x="58" y="225"/>
                    </a:cubicBezTo>
                    <a:cubicBezTo>
                      <a:pt x="52" y="225"/>
                      <a:pt x="48" y="224"/>
                      <a:pt x="47" y="223"/>
                    </a:cubicBezTo>
                    <a:cubicBezTo>
                      <a:pt x="47" y="222"/>
                      <a:pt x="41" y="219"/>
                      <a:pt x="35" y="219"/>
                    </a:cubicBezTo>
                    <a:cubicBezTo>
                      <a:pt x="29" y="220"/>
                      <a:pt x="27" y="220"/>
                      <a:pt x="22" y="219"/>
                    </a:cubicBezTo>
                    <a:cubicBezTo>
                      <a:pt x="16" y="218"/>
                      <a:pt x="15" y="218"/>
                      <a:pt x="11" y="215"/>
                    </a:cubicBezTo>
                    <a:cubicBezTo>
                      <a:pt x="9" y="213"/>
                      <a:pt x="7" y="214"/>
                      <a:pt x="6" y="216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4" y="198"/>
                      <a:pt x="4" y="198"/>
                      <a:pt x="4" y="198"/>
                    </a:cubicBezTo>
                    <a:lnTo>
                      <a:pt x="9" y="1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93" name="Р.Башкортостан">
                <a:extLst>
                  <a:ext uri="{FF2B5EF4-FFF2-40B4-BE49-F238E27FC236}">
                    <a16:creationId xmlns:a16="http://schemas.microsoft.com/office/drawing/2014/main" id="{DDAC07F5-C107-A19E-ED19-68967D73AA6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41410" y="4691601"/>
                <a:ext cx="615533" cy="726472"/>
              </a:xfrm>
              <a:custGeom>
                <a:avLst/>
                <a:gdLst>
                  <a:gd name="T0" fmla="*/ 100 w 116"/>
                  <a:gd name="T1" fmla="*/ 37 h 153"/>
                  <a:gd name="T2" fmla="*/ 110 w 116"/>
                  <a:gd name="T3" fmla="*/ 45 h 153"/>
                  <a:gd name="T4" fmla="*/ 116 w 116"/>
                  <a:gd name="T5" fmla="*/ 49 h 153"/>
                  <a:gd name="T6" fmla="*/ 110 w 116"/>
                  <a:gd name="T7" fmla="*/ 62 h 153"/>
                  <a:gd name="T8" fmla="*/ 99 w 116"/>
                  <a:gd name="T9" fmla="*/ 69 h 153"/>
                  <a:gd name="T10" fmla="*/ 92 w 116"/>
                  <a:gd name="T11" fmla="*/ 61 h 153"/>
                  <a:gd name="T12" fmla="*/ 80 w 116"/>
                  <a:gd name="T13" fmla="*/ 53 h 153"/>
                  <a:gd name="T14" fmla="*/ 70 w 116"/>
                  <a:gd name="T15" fmla="*/ 60 h 153"/>
                  <a:gd name="T16" fmla="*/ 74 w 116"/>
                  <a:gd name="T17" fmla="*/ 77 h 153"/>
                  <a:gd name="T18" fmla="*/ 84 w 116"/>
                  <a:gd name="T19" fmla="*/ 85 h 153"/>
                  <a:gd name="T20" fmla="*/ 91 w 116"/>
                  <a:gd name="T21" fmla="*/ 83 h 153"/>
                  <a:gd name="T22" fmla="*/ 101 w 116"/>
                  <a:gd name="T23" fmla="*/ 88 h 153"/>
                  <a:gd name="T24" fmla="*/ 102 w 116"/>
                  <a:gd name="T25" fmla="*/ 100 h 153"/>
                  <a:gd name="T26" fmla="*/ 94 w 116"/>
                  <a:gd name="T27" fmla="*/ 95 h 153"/>
                  <a:gd name="T28" fmla="*/ 86 w 116"/>
                  <a:gd name="T29" fmla="*/ 100 h 153"/>
                  <a:gd name="T30" fmla="*/ 78 w 116"/>
                  <a:gd name="T31" fmla="*/ 113 h 153"/>
                  <a:gd name="T32" fmla="*/ 73 w 116"/>
                  <a:gd name="T33" fmla="*/ 123 h 153"/>
                  <a:gd name="T34" fmla="*/ 67 w 116"/>
                  <a:gd name="T35" fmla="*/ 131 h 153"/>
                  <a:gd name="T36" fmla="*/ 59 w 116"/>
                  <a:gd name="T37" fmla="*/ 141 h 153"/>
                  <a:gd name="T38" fmla="*/ 48 w 116"/>
                  <a:gd name="T39" fmla="*/ 153 h 153"/>
                  <a:gd name="T40" fmla="*/ 33 w 116"/>
                  <a:gd name="T41" fmla="*/ 149 h 153"/>
                  <a:gd name="T42" fmla="*/ 23 w 116"/>
                  <a:gd name="T43" fmla="*/ 143 h 153"/>
                  <a:gd name="T44" fmla="*/ 21 w 116"/>
                  <a:gd name="T45" fmla="*/ 135 h 153"/>
                  <a:gd name="T46" fmla="*/ 19 w 116"/>
                  <a:gd name="T47" fmla="*/ 128 h 153"/>
                  <a:gd name="T48" fmla="*/ 27 w 116"/>
                  <a:gd name="T49" fmla="*/ 121 h 153"/>
                  <a:gd name="T50" fmla="*/ 21 w 116"/>
                  <a:gd name="T51" fmla="*/ 115 h 153"/>
                  <a:gd name="T52" fmla="*/ 12 w 116"/>
                  <a:gd name="T53" fmla="*/ 114 h 153"/>
                  <a:gd name="T54" fmla="*/ 15 w 116"/>
                  <a:gd name="T55" fmla="*/ 103 h 153"/>
                  <a:gd name="T56" fmla="*/ 13 w 116"/>
                  <a:gd name="T57" fmla="*/ 88 h 153"/>
                  <a:gd name="T58" fmla="*/ 1 w 116"/>
                  <a:gd name="T59" fmla="*/ 73 h 153"/>
                  <a:gd name="T60" fmla="*/ 4 w 116"/>
                  <a:gd name="T61" fmla="*/ 66 h 153"/>
                  <a:gd name="T62" fmla="*/ 0 w 116"/>
                  <a:gd name="T63" fmla="*/ 52 h 153"/>
                  <a:gd name="T64" fmla="*/ 6 w 116"/>
                  <a:gd name="T65" fmla="*/ 41 h 153"/>
                  <a:gd name="T66" fmla="*/ 17 w 116"/>
                  <a:gd name="T67" fmla="*/ 35 h 153"/>
                  <a:gd name="T68" fmla="*/ 24 w 116"/>
                  <a:gd name="T69" fmla="*/ 24 h 153"/>
                  <a:gd name="T70" fmla="*/ 36 w 116"/>
                  <a:gd name="T71" fmla="*/ 17 h 153"/>
                  <a:gd name="T72" fmla="*/ 33 w 116"/>
                  <a:gd name="T73" fmla="*/ 9 h 153"/>
                  <a:gd name="T74" fmla="*/ 56 w 116"/>
                  <a:gd name="T75" fmla="*/ 0 h 153"/>
                  <a:gd name="T76" fmla="*/ 63 w 116"/>
                  <a:gd name="T77" fmla="*/ 10 h 153"/>
                  <a:gd name="T78" fmla="*/ 72 w 116"/>
                  <a:gd name="T79" fmla="*/ 16 h 153"/>
                  <a:gd name="T80" fmla="*/ 81 w 116"/>
                  <a:gd name="T81" fmla="*/ 26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6" h="153">
                    <a:moveTo>
                      <a:pt x="90" y="27"/>
                    </a:moveTo>
                    <a:cubicBezTo>
                      <a:pt x="100" y="37"/>
                      <a:pt x="100" y="37"/>
                      <a:pt x="100" y="37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6" y="49"/>
                      <a:pt x="116" y="49"/>
                      <a:pt x="116" y="49"/>
                    </a:cubicBezTo>
                    <a:cubicBezTo>
                      <a:pt x="116" y="49"/>
                      <a:pt x="113" y="55"/>
                      <a:pt x="112" y="56"/>
                    </a:cubicBezTo>
                    <a:cubicBezTo>
                      <a:pt x="112" y="56"/>
                      <a:pt x="110" y="62"/>
                      <a:pt x="110" y="62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99" y="69"/>
                      <a:pt x="99" y="69"/>
                      <a:pt x="99" y="69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0" y="53"/>
                      <a:pt x="80" y="53"/>
                      <a:pt x="80" y="53"/>
                    </a:cubicBezTo>
                    <a:cubicBezTo>
                      <a:pt x="74" y="55"/>
                      <a:pt x="74" y="55"/>
                      <a:pt x="74" y="55"/>
                    </a:cubicBezTo>
                    <a:cubicBezTo>
                      <a:pt x="70" y="60"/>
                      <a:pt x="70" y="60"/>
                      <a:pt x="70" y="60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74" y="77"/>
                      <a:pt x="74" y="77"/>
                      <a:pt x="74" y="77"/>
                    </a:cubicBezTo>
                    <a:cubicBezTo>
                      <a:pt x="78" y="83"/>
                      <a:pt x="78" y="83"/>
                      <a:pt x="78" y="83"/>
                    </a:cubicBezTo>
                    <a:cubicBezTo>
                      <a:pt x="84" y="85"/>
                      <a:pt x="84" y="85"/>
                      <a:pt x="84" y="85"/>
                    </a:cubicBezTo>
                    <a:cubicBezTo>
                      <a:pt x="89" y="85"/>
                      <a:pt x="89" y="85"/>
                      <a:pt x="89" y="85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8" y="84"/>
                      <a:pt x="98" y="84"/>
                      <a:pt x="98" y="84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2" y="100"/>
                      <a:pt x="102" y="100"/>
                      <a:pt x="102" y="100"/>
                    </a:cubicBezTo>
                    <a:cubicBezTo>
                      <a:pt x="97" y="99"/>
                      <a:pt x="97" y="99"/>
                      <a:pt x="97" y="99"/>
                    </a:cubicBezTo>
                    <a:cubicBezTo>
                      <a:pt x="94" y="95"/>
                      <a:pt x="94" y="95"/>
                      <a:pt x="94" y="95"/>
                    </a:cubicBezTo>
                    <a:cubicBezTo>
                      <a:pt x="89" y="96"/>
                      <a:pt x="89" y="96"/>
                      <a:pt x="89" y="96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79" y="106"/>
                      <a:pt x="79" y="106"/>
                      <a:pt x="79" y="106"/>
                    </a:cubicBezTo>
                    <a:cubicBezTo>
                      <a:pt x="78" y="113"/>
                      <a:pt x="78" y="113"/>
                      <a:pt x="78" y="113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73" y="123"/>
                      <a:pt x="73" y="123"/>
                      <a:pt x="73" y="123"/>
                    </a:cubicBezTo>
                    <a:cubicBezTo>
                      <a:pt x="70" y="123"/>
                      <a:pt x="70" y="123"/>
                      <a:pt x="70" y="123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67" y="131"/>
                      <a:pt x="63" y="137"/>
                      <a:pt x="62" y="137"/>
                    </a:cubicBezTo>
                    <a:cubicBezTo>
                      <a:pt x="62" y="138"/>
                      <a:pt x="60" y="140"/>
                      <a:pt x="59" y="141"/>
                    </a:cubicBezTo>
                    <a:cubicBezTo>
                      <a:pt x="58" y="141"/>
                      <a:pt x="58" y="141"/>
                      <a:pt x="58" y="141"/>
                    </a:cubicBezTo>
                    <a:cubicBezTo>
                      <a:pt x="48" y="153"/>
                      <a:pt x="48" y="153"/>
                      <a:pt x="48" y="153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33" y="149"/>
                      <a:pt x="33" y="149"/>
                      <a:pt x="33" y="149"/>
                    </a:cubicBezTo>
                    <a:cubicBezTo>
                      <a:pt x="25" y="145"/>
                      <a:pt x="25" y="145"/>
                      <a:pt x="25" y="145"/>
                    </a:cubicBezTo>
                    <a:cubicBezTo>
                      <a:pt x="23" y="143"/>
                      <a:pt x="23" y="143"/>
                      <a:pt x="23" y="143"/>
                    </a:cubicBezTo>
                    <a:cubicBezTo>
                      <a:pt x="21" y="141"/>
                      <a:pt x="21" y="141"/>
                      <a:pt x="21" y="141"/>
                    </a:cubicBezTo>
                    <a:cubicBezTo>
                      <a:pt x="21" y="135"/>
                      <a:pt x="21" y="135"/>
                      <a:pt x="21" y="135"/>
                    </a:cubicBezTo>
                    <a:cubicBezTo>
                      <a:pt x="21" y="135"/>
                      <a:pt x="25" y="131"/>
                      <a:pt x="25" y="130"/>
                    </a:cubicBezTo>
                    <a:cubicBezTo>
                      <a:pt x="26" y="129"/>
                      <a:pt x="19" y="128"/>
                      <a:pt x="19" y="128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7" y="121"/>
                      <a:pt x="27" y="121"/>
                      <a:pt x="27" y="121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1" y="115"/>
                      <a:pt x="21" y="115"/>
                      <a:pt x="21" y="115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12" y="114"/>
                      <a:pt x="12" y="114"/>
                      <a:pt x="12" y="114"/>
                    </a:cubicBezTo>
                    <a:cubicBezTo>
                      <a:pt x="12" y="109"/>
                      <a:pt x="12" y="109"/>
                      <a:pt x="12" y="109"/>
                    </a:cubicBezTo>
                    <a:cubicBezTo>
                      <a:pt x="15" y="103"/>
                      <a:pt x="15" y="103"/>
                      <a:pt x="15" y="103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3" y="88"/>
                      <a:pt x="13" y="88"/>
                      <a:pt x="13" y="8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81" y="26"/>
                      <a:pt x="81" y="26"/>
                      <a:pt x="81" y="26"/>
                    </a:cubicBezTo>
                    <a:lnTo>
                      <a:pt x="90" y="2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sp>
            <p:nvSpPr>
              <p:cNvPr id="94" name="Р.Адыгея">
                <a:extLst>
                  <a:ext uri="{FF2B5EF4-FFF2-40B4-BE49-F238E27FC236}">
                    <a16:creationId xmlns:a16="http://schemas.microsoft.com/office/drawing/2014/main" id="{6D565B84-7C0A-0388-9219-67A9B3AFAE3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90485" y="5185785"/>
                <a:ext cx="166015" cy="227734"/>
              </a:xfrm>
              <a:custGeom>
                <a:avLst/>
                <a:gdLst>
                  <a:gd name="T0" fmla="*/ 4 w 31"/>
                  <a:gd name="T1" fmla="*/ 0 h 48"/>
                  <a:gd name="T2" fmla="*/ 5 w 31"/>
                  <a:gd name="T3" fmla="*/ 9 h 48"/>
                  <a:gd name="T4" fmla="*/ 12 w 31"/>
                  <a:gd name="T5" fmla="*/ 14 h 48"/>
                  <a:gd name="T6" fmla="*/ 20 w 31"/>
                  <a:gd name="T7" fmla="*/ 18 h 48"/>
                  <a:gd name="T8" fmla="*/ 14 w 31"/>
                  <a:gd name="T9" fmla="*/ 23 h 48"/>
                  <a:gd name="T10" fmla="*/ 12 w 31"/>
                  <a:gd name="T11" fmla="*/ 31 h 48"/>
                  <a:gd name="T12" fmla="*/ 10 w 31"/>
                  <a:gd name="T13" fmla="*/ 37 h 48"/>
                  <a:gd name="T14" fmla="*/ 0 w 31"/>
                  <a:gd name="T15" fmla="*/ 38 h 48"/>
                  <a:gd name="T16" fmla="*/ 6 w 31"/>
                  <a:gd name="T17" fmla="*/ 48 h 48"/>
                  <a:gd name="T18" fmla="*/ 15 w 31"/>
                  <a:gd name="T19" fmla="*/ 41 h 48"/>
                  <a:gd name="T20" fmla="*/ 26 w 31"/>
                  <a:gd name="T21" fmla="*/ 32 h 48"/>
                  <a:gd name="T22" fmla="*/ 30 w 31"/>
                  <a:gd name="T23" fmla="*/ 26 h 48"/>
                  <a:gd name="T24" fmla="*/ 26 w 31"/>
                  <a:gd name="T25" fmla="*/ 14 h 48"/>
                  <a:gd name="T26" fmla="*/ 19 w 31"/>
                  <a:gd name="T27" fmla="*/ 7 h 48"/>
                  <a:gd name="T28" fmla="*/ 10 w 31"/>
                  <a:gd name="T29" fmla="*/ 2 h 48"/>
                  <a:gd name="T30" fmla="*/ 4 w 31"/>
                  <a:gd name="T3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" h="48">
                    <a:moveTo>
                      <a:pt x="4" y="0"/>
                    </a:moveTo>
                    <a:cubicBezTo>
                      <a:pt x="3" y="6"/>
                      <a:pt x="4" y="7"/>
                      <a:pt x="5" y="9"/>
                    </a:cubicBezTo>
                    <a:cubicBezTo>
                      <a:pt x="6" y="12"/>
                      <a:pt x="8" y="13"/>
                      <a:pt x="12" y="14"/>
                    </a:cubicBezTo>
                    <a:cubicBezTo>
                      <a:pt x="16" y="15"/>
                      <a:pt x="21" y="14"/>
                      <a:pt x="20" y="18"/>
                    </a:cubicBezTo>
                    <a:cubicBezTo>
                      <a:pt x="19" y="22"/>
                      <a:pt x="17" y="20"/>
                      <a:pt x="14" y="23"/>
                    </a:cubicBezTo>
                    <a:cubicBezTo>
                      <a:pt x="12" y="26"/>
                      <a:pt x="12" y="30"/>
                      <a:pt x="12" y="31"/>
                    </a:cubicBezTo>
                    <a:cubicBezTo>
                      <a:pt x="13" y="32"/>
                      <a:pt x="15" y="37"/>
                      <a:pt x="10" y="37"/>
                    </a:cubicBezTo>
                    <a:cubicBezTo>
                      <a:pt x="5" y="37"/>
                      <a:pt x="0" y="35"/>
                      <a:pt x="0" y="38"/>
                    </a:cubicBezTo>
                    <a:cubicBezTo>
                      <a:pt x="0" y="40"/>
                      <a:pt x="6" y="48"/>
                      <a:pt x="6" y="48"/>
                    </a:cubicBezTo>
                    <a:cubicBezTo>
                      <a:pt x="6" y="48"/>
                      <a:pt x="13" y="45"/>
                      <a:pt x="15" y="41"/>
                    </a:cubicBezTo>
                    <a:cubicBezTo>
                      <a:pt x="17" y="36"/>
                      <a:pt x="25" y="28"/>
                      <a:pt x="26" y="32"/>
                    </a:cubicBezTo>
                    <a:cubicBezTo>
                      <a:pt x="27" y="35"/>
                      <a:pt x="30" y="31"/>
                      <a:pt x="30" y="26"/>
                    </a:cubicBezTo>
                    <a:cubicBezTo>
                      <a:pt x="31" y="20"/>
                      <a:pt x="31" y="19"/>
                      <a:pt x="26" y="14"/>
                    </a:cubicBezTo>
                    <a:cubicBezTo>
                      <a:pt x="21" y="9"/>
                      <a:pt x="25" y="8"/>
                      <a:pt x="19" y="7"/>
                    </a:cubicBezTo>
                    <a:cubicBezTo>
                      <a:pt x="14" y="6"/>
                      <a:pt x="10" y="4"/>
                      <a:pt x="10" y="2"/>
                    </a:cubicBezTo>
                    <a:cubicBezTo>
                      <a:pt x="10" y="0"/>
                      <a:pt x="4" y="0"/>
                      <a:pt x="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ABFA4"/>
                  </a:gs>
                  <a:gs pos="0">
                    <a:srgbClr val="FBD3C1"/>
                  </a:gs>
                  <a:gs pos="100000">
                    <a:srgbClr val="CDDBF3"/>
                  </a:gs>
                </a:gsLst>
                <a:lin ang="4800000" scaled="0"/>
                <a:tileRect/>
              </a:gradFill>
              <a:ln w="952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000" dirty="0">
                  <a:latin typeface="Lato Light"/>
                </a:endParaRPr>
              </a:p>
            </p:txBody>
          </p:sp>
          <p:pic>
            <p:nvPicPr>
              <p:cNvPr id="95" name="Рисунок 9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5974" y="4378900"/>
                <a:ext cx="180000" cy="180000"/>
              </a:xfrm>
              <a:prstGeom prst="rect">
                <a:avLst/>
              </a:prstGeom>
            </p:spPr>
          </p:pic>
          <p:sp>
            <p:nvSpPr>
              <p:cNvPr id="96" name="Прямоугольник 95"/>
              <p:cNvSpPr>
                <a:spLocks noChangeAspect="1"/>
              </p:cNvSpPr>
              <p:nvPr/>
            </p:nvSpPr>
            <p:spPr>
              <a:xfrm>
                <a:off x="2711150" y="4437081"/>
                <a:ext cx="479544" cy="200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9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rPr>
                  <a:t>Ижевск</a:t>
                </a:r>
              </a:p>
            </p:txBody>
          </p:sp>
          <p:sp>
            <p:nvSpPr>
              <p:cNvPr id="97" name="Прямоугольник 96"/>
              <p:cNvSpPr>
                <a:spLocks noChangeAspect="1"/>
              </p:cNvSpPr>
              <p:nvPr/>
            </p:nvSpPr>
            <p:spPr>
              <a:xfrm>
                <a:off x="1518501" y="3859009"/>
                <a:ext cx="547811" cy="2206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5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</a:rPr>
                  <a:t>Москва</a:t>
                </a:r>
              </a:p>
            </p:txBody>
          </p:sp>
          <p:pic>
            <p:nvPicPr>
              <p:cNvPr id="98" name="Рисунок 9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1918" y="4175097"/>
                <a:ext cx="180000" cy="180000"/>
              </a:xfrm>
              <a:prstGeom prst="rect">
                <a:avLst/>
              </a:prstGeom>
            </p:spPr>
          </p:pic>
          <p:sp>
            <p:nvSpPr>
              <p:cNvPr id="99" name="Прямоугольник 98"/>
              <p:cNvSpPr>
                <a:spLocks noChangeAspect="1"/>
              </p:cNvSpPr>
              <p:nvPr/>
            </p:nvSpPr>
            <p:spPr>
              <a:xfrm>
                <a:off x="3106379" y="4234758"/>
                <a:ext cx="441927" cy="200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9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rPr>
                  <a:t>Пермь</a:t>
                </a:r>
              </a:p>
            </p:txBody>
          </p:sp>
          <p:pic>
            <p:nvPicPr>
              <p:cNvPr id="100" name="Рисунок 9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5437" y="4119898"/>
                <a:ext cx="180000" cy="180000"/>
              </a:xfrm>
              <a:prstGeom prst="rect">
                <a:avLst/>
              </a:prstGeom>
            </p:spPr>
          </p:pic>
          <p:sp>
            <p:nvSpPr>
              <p:cNvPr id="101" name="Прямоугольник 100"/>
              <p:cNvSpPr>
                <a:spLocks noChangeAspect="1"/>
              </p:cNvSpPr>
              <p:nvPr/>
            </p:nvSpPr>
            <p:spPr>
              <a:xfrm>
                <a:off x="2073748" y="4183476"/>
                <a:ext cx="572889" cy="320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9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rPr>
                  <a:t>Нижний</a:t>
                </a:r>
                <a:r>
                  <a:rPr lang="en-US" sz="9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rPr>
                  <a:t> </a:t>
                </a:r>
                <a:endParaRPr lang="ru-RU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  <a:cs typeface="+mj-cs"/>
                </a:endParaRPr>
              </a:p>
              <a:p>
                <a:r>
                  <a:rPr lang="ru-RU" sz="9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rPr>
                  <a:t>Новгород</a:t>
                </a:r>
              </a:p>
            </p:txBody>
          </p:sp>
          <p:pic>
            <p:nvPicPr>
              <p:cNvPr id="102" name="Рисунок 10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957" y="5214162"/>
                <a:ext cx="180000" cy="180000"/>
              </a:xfrm>
              <a:prstGeom prst="rect">
                <a:avLst/>
              </a:prstGeom>
            </p:spPr>
          </p:pic>
          <p:sp>
            <p:nvSpPr>
              <p:cNvPr id="103" name="Прямоугольник 102"/>
              <p:cNvSpPr>
                <a:spLocks noChangeAspect="1"/>
              </p:cNvSpPr>
              <p:nvPr/>
            </p:nvSpPr>
            <p:spPr>
              <a:xfrm>
                <a:off x="432259" y="5274276"/>
                <a:ext cx="366693" cy="200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9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rPr>
                  <a:t>Сочи</a:t>
                </a:r>
              </a:p>
            </p:txBody>
          </p:sp>
          <p:pic>
            <p:nvPicPr>
              <p:cNvPr id="104" name="Рисунок 10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9552" y="4811326"/>
                <a:ext cx="180000" cy="180000"/>
              </a:xfrm>
              <a:prstGeom prst="rect">
                <a:avLst/>
              </a:prstGeom>
            </p:spPr>
          </p:pic>
          <p:sp>
            <p:nvSpPr>
              <p:cNvPr id="105" name="Прямоугольник 104"/>
              <p:cNvSpPr>
                <a:spLocks noChangeAspect="1"/>
              </p:cNvSpPr>
              <p:nvPr/>
            </p:nvSpPr>
            <p:spPr>
              <a:xfrm>
                <a:off x="3729694" y="4866956"/>
                <a:ext cx="500442" cy="200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9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rPr>
                  <a:t>Тюмень</a:t>
                </a:r>
              </a:p>
            </p:txBody>
          </p:sp>
          <p:pic>
            <p:nvPicPr>
              <p:cNvPr id="108" name="Рисунок 10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205" y="4818148"/>
                <a:ext cx="180000" cy="180000"/>
              </a:xfrm>
              <a:prstGeom prst="rect">
                <a:avLst/>
              </a:prstGeom>
            </p:spPr>
          </p:pic>
          <p:sp>
            <p:nvSpPr>
              <p:cNvPr id="109" name="Прямоугольник 108"/>
              <p:cNvSpPr>
                <a:spLocks noChangeAspect="1"/>
              </p:cNvSpPr>
              <p:nvPr/>
            </p:nvSpPr>
            <p:spPr>
              <a:xfrm>
                <a:off x="773986" y="4870277"/>
                <a:ext cx="822274" cy="200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9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rPr>
                  <a:t>Ростов-на-Дону</a:t>
                </a:r>
              </a:p>
            </p:txBody>
          </p:sp>
          <p:pic>
            <p:nvPicPr>
              <p:cNvPr id="110" name="Рисунок 10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1474" y="5116876"/>
                <a:ext cx="180000" cy="180000"/>
              </a:xfrm>
              <a:prstGeom prst="rect">
                <a:avLst/>
              </a:prstGeom>
            </p:spPr>
          </p:pic>
          <p:sp>
            <p:nvSpPr>
              <p:cNvPr id="111" name="Прямоугольник 110"/>
              <p:cNvSpPr>
                <a:spLocks noChangeAspect="1"/>
              </p:cNvSpPr>
              <p:nvPr/>
            </p:nvSpPr>
            <p:spPr>
              <a:xfrm>
                <a:off x="2465037" y="5177806"/>
                <a:ext cx="570102" cy="200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9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</a:rPr>
                  <a:t>Оренбург</a:t>
                </a:r>
              </a:p>
            </p:txBody>
          </p:sp>
          <p:pic>
            <p:nvPicPr>
              <p:cNvPr id="112" name="Рисунок 1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8712" y="3753963"/>
                <a:ext cx="252000" cy="252000"/>
              </a:xfrm>
              <a:prstGeom prst="rect">
                <a:avLst/>
              </a:prstGeom>
            </p:spPr>
          </p:pic>
          <p:sp>
            <p:nvSpPr>
              <p:cNvPr id="113" name="Прямоугольник 112"/>
              <p:cNvSpPr>
                <a:spLocks noChangeAspect="1"/>
              </p:cNvSpPr>
              <p:nvPr/>
            </p:nvSpPr>
            <p:spPr>
              <a:xfrm>
                <a:off x="1560202" y="3072861"/>
                <a:ext cx="876608" cy="200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9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j-ea"/>
                    <a:cs typeface="+mj-cs"/>
                  </a:rPr>
                  <a:t>Санкт-Петербург</a:t>
                </a:r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552" y="2198164"/>
              <a:ext cx="180000" cy="180000"/>
            </a:xfrm>
            <a:prstGeom prst="rect">
              <a:avLst/>
            </a:prstGeom>
          </p:spPr>
        </p:pic>
      </p:grpSp>
      <p:grpSp>
        <p:nvGrpSpPr>
          <p:cNvPr id="130" name="Группа 129"/>
          <p:cNvGrpSpPr/>
          <p:nvPr/>
        </p:nvGrpSpPr>
        <p:grpSpPr>
          <a:xfrm>
            <a:off x="887675" y="3202134"/>
            <a:ext cx="3177240" cy="3035985"/>
            <a:chOff x="1368315" y="895885"/>
            <a:chExt cx="3177240" cy="3035985"/>
          </a:xfrm>
        </p:grpSpPr>
        <p:grpSp>
          <p:nvGrpSpPr>
            <p:cNvPr id="116" name="Группа 115"/>
            <p:cNvGrpSpPr/>
            <p:nvPr/>
          </p:nvGrpSpPr>
          <p:grpSpPr>
            <a:xfrm>
              <a:off x="1665137" y="1098045"/>
              <a:ext cx="2476500" cy="2620433"/>
              <a:chOff x="1609899" y="3592067"/>
              <a:chExt cx="2476500" cy="2620433"/>
            </a:xfrm>
          </p:grpSpPr>
          <p:graphicFrame>
            <p:nvGraphicFramePr>
              <p:cNvPr id="114" name="Chart 1337"/>
              <p:cNvGraphicFramePr/>
              <p:nvPr>
                <p:extLst>
                  <p:ext uri="{D42A27DB-BD31-4B8C-83A1-F6EECF244321}">
                    <p14:modId xmlns:p14="http://schemas.microsoft.com/office/powerpoint/2010/main" val="1038210393"/>
                  </p:ext>
                </p:extLst>
              </p:nvPr>
            </p:nvGraphicFramePr>
            <p:xfrm>
              <a:off x="1609899" y="3592067"/>
              <a:ext cx="2476500" cy="262043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115" name="Oval 1340"/>
              <p:cNvSpPr/>
              <p:nvPr/>
            </p:nvSpPr>
            <p:spPr>
              <a:xfrm>
                <a:off x="1908252" y="3952256"/>
                <a:ext cx="1863725" cy="1863725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>
                    <a:solidFill>
                      <a:srgbClr val="AB8D5A"/>
                    </a:solidFill>
                    <a:latin typeface="Palatino Linotype" panose="02040502050505030304" pitchFamily="18" charset="0"/>
                    <a:ea typeface="+mj-ea"/>
                    <a:cs typeface="+mj-cs"/>
                  </a:rPr>
                  <a:t>Продажи</a:t>
                </a:r>
                <a:endParaRPr lang="en-US" dirty="0">
                  <a:solidFill>
                    <a:srgbClr val="AB8D5A"/>
                  </a:solidFill>
                  <a:latin typeface="Palatino Linotype" panose="02040502050505030304" pitchFamily="18" charset="0"/>
                  <a:ea typeface="+mj-ea"/>
                  <a:cs typeface="+mj-cs"/>
                </a:endParaRPr>
              </a:p>
              <a:p>
                <a:pPr algn="ctr"/>
                <a:r>
                  <a:rPr lang="ru-RU" sz="12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ea typeface="+mj-ea"/>
                    <a:cs typeface="+mj-cs"/>
                  </a:rPr>
                  <a:t>В бутылках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  <a:cs typeface="+mj-cs"/>
                </a:endParaRPr>
              </a:p>
            </p:txBody>
          </p:sp>
        </p:grpSp>
        <p:grpSp>
          <p:nvGrpSpPr>
            <p:cNvPr id="126" name="Группа 125"/>
            <p:cNvGrpSpPr/>
            <p:nvPr/>
          </p:nvGrpSpPr>
          <p:grpSpPr>
            <a:xfrm>
              <a:off x="1787143" y="3740097"/>
              <a:ext cx="2200375" cy="191773"/>
              <a:chOff x="1471644" y="5978110"/>
              <a:chExt cx="2200375" cy="191773"/>
            </a:xfrm>
          </p:grpSpPr>
          <p:grpSp>
            <p:nvGrpSpPr>
              <p:cNvPr id="124" name="Группа 123"/>
              <p:cNvGrpSpPr/>
              <p:nvPr/>
            </p:nvGrpSpPr>
            <p:grpSpPr>
              <a:xfrm>
                <a:off x="1471644" y="5985217"/>
                <a:ext cx="749286" cy="184666"/>
                <a:chOff x="1471644" y="5985217"/>
                <a:chExt cx="749286" cy="184666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>
                  <a:off x="1722396" y="5985217"/>
                  <a:ext cx="498534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r"/>
                  <a:r>
                    <a:rPr lang="ru-RU" sz="1200" dirty="0">
                      <a:solidFill>
                        <a:schemeClr val="bg1">
                          <a:lumMod val="50000"/>
                        </a:schemeClr>
                      </a:solidFill>
                      <a:ea typeface="+mj-ea"/>
                      <a:cs typeface="+mj-cs"/>
                    </a:rPr>
                    <a:t>Москва</a:t>
                  </a:r>
                  <a:endParaRPr lang="en-US" sz="1200" dirty="0">
                    <a:solidFill>
                      <a:schemeClr val="bg1">
                        <a:lumMod val="50000"/>
                      </a:schemeClr>
                    </a:solidFill>
                    <a:ea typeface="+mj-ea"/>
                    <a:cs typeface="+mj-cs"/>
                  </a:endParaRPr>
                </a:p>
              </p:txBody>
            </p:sp>
            <p:sp>
              <p:nvSpPr>
                <p:cNvPr id="120" name="Oval 1347"/>
                <p:cNvSpPr/>
                <p:nvPr/>
              </p:nvSpPr>
              <p:spPr>
                <a:xfrm>
                  <a:off x="1471644" y="5985217"/>
                  <a:ext cx="162209" cy="162209"/>
                </a:xfrm>
                <a:prstGeom prst="ellipse">
                  <a:avLst/>
                </a:prstGeom>
                <a:solidFill>
                  <a:srgbClr val="1937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" name="Группа 122"/>
              <p:cNvGrpSpPr/>
              <p:nvPr/>
            </p:nvGrpSpPr>
            <p:grpSpPr>
              <a:xfrm>
                <a:off x="2319953" y="5981825"/>
                <a:ext cx="474240" cy="188058"/>
                <a:chOff x="2377445" y="5980939"/>
                <a:chExt cx="474240" cy="188058"/>
              </a:xfrm>
            </p:grpSpPr>
            <p:sp>
              <p:nvSpPr>
                <p:cNvPr id="119" name="TextBox 118"/>
                <p:cNvSpPr txBox="1"/>
                <p:nvPr/>
              </p:nvSpPr>
              <p:spPr>
                <a:xfrm>
                  <a:off x="2590395" y="5984331"/>
                  <a:ext cx="261290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r"/>
                  <a:r>
                    <a:rPr lang="ru-RU" sz="1200" dirty="0">
                      <a:solidFill>
                        <a:schemeClr val="bg1">
                          <a:lumMod val="50000"/>
                        </a:schemeClr>
                      </a:solidFill>
                      <a:ea typeface="+mj-ea"/>
                      <a:cs typeface="+mj-cs"/>
                    </a:rPr>
                    <a:t>СПБ</a:t>
                  </a:r>
                  <a:endParaRPr lang="en-US" sz="1200" dirty="0">
                    <a:solidFill>
                      <a:schemeClr val="bg1">
                        <a:lumMod val="50000"/>
                      </a:schemeClr>
                    </a:solidFill>
                    <a:ea typeface="+mj-ea"/>
                    <a:cs typeface="+mj-cs"/>
                  </a:endParaRPr>
                </a:p>
              </p:txBody>
            </p:sp>
            <p:sp>
              <p:nvSpPr>
                <p:cNvPr id="121" name="Oval 1348"/>
                <p:cNvSpPr/>
                <p:nvPr/>
              </p:nvSpPr>
              <p:spPr>
                <a:xfrm>
                  <a:off x="2377445" y="5980939"/>
                  <a:ext cx="162209" cy="162209"/>
                </a:xfrm>
                <a:prstGeom prst="ellipse">
                  <a:avLst/>
                </a:prstGeom>
                <a:solidFill>
                  <a:srgbClr val="F47E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5" name="Группа 124"/>
              <p:cNvGrpSpPr/>
              <p:nvPr/>
            </p:nvGrpSpPr>
            <p:grpSpPr>
              <a:xfrm>
                <a:off x="2901066" y="5978110"/>
                <a:ext cx="770953" cy="184666"/>
                <a:chOff x="3277517" y="5980067"/>
                <a:chExt cx="770953" cy="184666"/>
              </a:xfrm>
            </p:grpSpPr>
            <p:sp>
              <p:nvSpPr>
                <p:cNvPr id="118" name="TextBox 117"/>
                <p:cNvSpPr txBox="1"/>
                <p:nvPr/>
              </p:nvSpPr>
              <p:spPr>
                <a:xfrm>
                  <a:off x="3491202" y="5980067"/>
                  <a:ext cx="557268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r"/>
                  <a:r>
                    <a:rPr lang="ru-RU" sz="1200" dirty="0">
                      <a:solidFill>
                        <a:schemeClr val="bg1">
                          <a:lumMod val="50000"/>
                        </a:schemeClr>
                      </a:solidFill>
                      <a:ea typeface="+mj-ea"/>
                      <a:cs typeface="+mj-cs"/>
                    </a:rPr>
                    <a:t>Регионы</a:t>
                  </a:r>
                  <a:endParaRPr lang="en-US" sz="1200" dirty="0">
                    <a:solidFill>
                      <a:schemeClr val="bg1">
                        <a:lumMod val="50000"/>
                      </a:schemeClr>
                    </a:solidFill>
                    <a:ea typeface="+mj-ea"/>
                    <a:cs typeface="+mj-cs"/>
                  </a:endParaRPr>
                </a:p>
              </p:txBody>
            </p:sp>
            <p:sp>
              <p:nvSpPr>
                <p:cNvPr id="122" name="Oval 1349"/>
                <p:cNvSpPr/>
                <p:nvPr/>
              </p:nvSpPr>
              <p:spPr>
                <a:xfrm>
                  <a:off x="3277517" y="5991347"/>
                  <a:ext cx="162209" cy="162209"/>
                </a:xfrm>
                <a:prstGeom prst="ellipse">
                  <a:avLst/>
                </a:prstGeom>
                <a:solidFill>
                  <a:srgbClr val="AB8D5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7" name="Прямоугольник 126"/>
            <p:cNvSpPr/>
            <p:nvPr/>
          </p:nvSpPr>
          <p:spPr>
            <a:xfrm>
              <a:off x="4001816" y="1957653"/>
              <a:ext cx="54373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  <a:ea typeface="+mj-ea"/>
                  <a:cs typeface="+mj-cs"/>
                </a:rPr>
                <a:t>30%</a:t>
              </a:r>
            </a:p>
          </p:txBody>
        </p:sp>
        <p:sp>
          <p:nvSpPr>
            <p:cNvPr id="128" name="Прямоугольник 127"/>
            <p:cNvSpPr/>
            <p:nvPr/>
          </p:nvSpPr>
          <p:spPr>
            <a:xfrm>
              <a:off x="2939230" y="895885"/>
              <a:ext cx="4395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  <a:ea typeface="+mj-ea"/>
                  <a:cs typeface="+mj-cs"/>
                </a:rPr>
                <a:t>5%</a:t>
              </a:r>
            </a:p>
          </p:txBody>
        </p:sp>
        <p:sp>
          <p:nvSpPr>
            <p:cNvPr id="129" name="Прямоугольник 128"/>
            <p:cNvSpPr/>
            <p:nvPr/>
          </p:nvSpPr>
          <p:spPr>
            <a:xfrm>
              <a:off x="1368315" y="2753746"/>
              <a:ext cx="5389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  <a:ea typeface="+mj-ea"/>
                  <a:cs typeface="+mj-cs"/>
                </a:rPr>
                <a:t>65%</a:t>
              </a:r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6490644" y="5355975"/>
            <a:ext cx="2453158" cy="887482"/>
            <a:chOff x="6775802" y="5748512"/>
            <a:chExt cx="2453158" cy="887482"/>
          </a:xfrm>
        </p:grpSpPr>
        <p:pic>
          <p:nvPicPr>
            <p:cNvPr id="131" name="Рисунок 1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5802" y="5748512"/>
              <a:ext cx="360000" cy="360000"/>
            </a:xfrm>
            <a:prstGeom prst="rect">
              <a:avLst/>
            </a:prstGeom>
          </p:spPr>
        </p:pic>
        <p:pic>
          <p:nvPicPr>
            <p:cNvPr id="132" name="Рисунок 1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7859" y="6286998"/>
              <a:ext cx="288000" cy="288000"/>
            </a:xfrm>
            <a:prstGeom prst="rect">
              <a:avLst/>
            </a:prstGeom>
          </p:spPr>
        </p:pic>
        <p:sp>
          <p:nvSpPr>
            <p:cNvPr id="133" name="Прямоугольник 132"/>
            <p:cNvSpPr>
              <a:spLocks noChangeAspect="1"/>
            </p:cNvSpPr>
            <p:nvPr/>
          </p:nvSpPr>
          <p:spPr>
            <a:xfrm>
              <a:off x="6852901" y="5903510"/>
              <a:ext cx="11576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  <a:cs typeface="+mj-cs"/>
                </a:rPr>
                <a:t>Головной офис</a:t>
              </a:r>
            </a:p>
          </p:txBody>
        </p:sp>
        <p:sp>
          <p:nvSpPr>
            <p:cNvPr id="134" name="Прямоугольник 133"/>
            <p:cNvSpPr>
              <a:spLocks noChangeAspect="1"/>
            </p:cNvSpPr>
            <p:nvPr/>
          </p:nvSpPr>
          <p:spPr>
            <a:xfrm>
              <a:off x="6827405" y="6358995"/>
              <a:ext cx="240155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  <a:cs typeface="+mj-cs"/>
                </a:rPr>
                <a:t>Региональные представительства</a:t>
              </a:r>
            </a:p>
          </p:txBody>
        </p:sp>
      </p:grpSp>
      <p:sp>
        <p:nvSpPr>
          <p:cNvPr id="136" name="Прямоугольник 135"/>
          <p:cNvSpPr/>
          <p:nvPr/>
        </p:nvSpPr>
        <p:spPr>
          <a:xfrm>
            <a:off x="1031151" y="982893"/>
            <a:ext cx="32768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12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  <a:ea typeface="+mj-ea"/>
                <a:cs typeface="+mj-cs"/>
              </a:rPr>
              <a:t> </a:t>
            </a:r>
            <a:r>
              <a:rPr lang="ru-RU" sz="1600" dirty="0">
                <a:latin typeface="+mj-lt"/>
              </a:rPr>
              <a:t>региональных представительств </a:t>
            </a:r>
            <a:endParaRPr lang="en-US" sz="1600" dirty="0">
              <a:latin typeface="+mj-lt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1026122" y="1560520"/>
            <a:ext cx="4426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Покупатели из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65</a:t>
            </a:r>
            <a:r>
              <a:rPr lang="en-US" sz="1600" dirty="0"/>
              <a:t> </a:t>
            </a:r>
            <a:r>
              <a:rPr lang="ru-RU" sz="1600" dirty="0">
                <a:latin typeface="+mj-lt"/>
              </a:rPr>
              <a:t>регионов России</a:t>
            </a:r>
            <a:endParaRPr lang="en-US" sz="16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8139" y="2131235"/>
            <a:ext cx="4563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В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 295</a:t>
            </a:r>
            <a:r>
              <a:rPr lang="en-US" sz="1600" dirty="0"/>
              <a:t> </a:t>
            </a:r>
            <a:r>
              <a:rPr lang="ru-RU" sz="1600" dirty="0">
                <a:latin typeface="+mj-lt"/>
              </a:rPr>
              <a:t>городах России продаётся наша продукция</a:t>
            </a:r>
          </a:p>
        </p:txBody>
      </p:sp>
      <p:pic>
        <p:nvPicPr>
          <p:cNvPr id="138" name="Рисунок 1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669" y="3812536"/>
            <a:ext cx="207105" cy="207105"/>
          </a:xfrm>
          <a:prstGeom prst="rect">
            <a:avLst/>
          </a:prstGeom>
        </p:spPr>
      </p:pic>
      <p:sp>
        <p:nvSpPr>
          <p:cNvPr id="139" name="Прямоугольник 138"/>
          <p:cNvSpPr>
            <a:spLocks noChangeAspect="1"/>
          </p:cNvSpPr>
          <p:nvPr/>
        </p:nvSpPr>
        <p:spPr>
          <a:xfrm>
            <a:off x="8489741" y="3869612"/>
            <a:ext cx="7793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  <a:ea typeface="+mj-ea"/>
                <a:cs typeface="+mj-cs"/>
              </a:rPr>
              <a:t>Екатеринбург</a:t>
            </a:r>
          </a:p>
        </p:txBody>
      </p:sp>
      <p:pic>
        <p:nvPicPr>
          <p:cNvPr id="140" name="Рисунок 1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91" y="4029590"/>
            <a:ext cx="207105" cy="207105"/>
          </a:xfrm>
          <a:prstGeom prst="rect">
            <a:avLst/>
          </a:prstGeom>
        </p:spPr>
      </p:pic>
      <p:sp>
        <p:nvSpPr>
          <p:cNvPr id="141" name="Прямоугольник 140"/>
          <p:cNvSpPr>
            <a:spLocks noChangeAspect="1"/>
          </p:cNvSpPr>
          <p:nvPr/>
        </p:nvSpPr>
        <p:spPr>
          <a:xfrm>
            <a:off x="6629873" y="4090554"/>
            <a:ext cx="5373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  <a:ea typeface="+mj-ea"/>
                <a:cs typeface="+mj-cs"/>
              </a:rPr>
              <a:t>Саратов</a:t>
            </a:r>
          </a:p>
        </p:txBody>
      </p:sp>
      <p:sp>
        <p:nvSpPr>
          <p:cNvPr id="142" name="Прямоугольник 141"/>
          <p:cNvSpPr>
            <a:spLocks noChangeAspect="1"/>
          </p:cNvSpPr>
          <p:nvPr/>
        </p:nvSpPr>
        <p:spPr>
          <a:xfrm>
            <a:off x="6211909" y="4791732"/>
            <a:ext cx="62869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  <a:ea typeface="+mj-ea"/>
                <a:cs typeface="+mj-cs"/>
              </a:rPr>
              <a:t>Астрахань</a:t>
            </a:r>
          </a:p>
        </p:txBody>
      </p:sp>
      <p:pic>
        <p:nvPicPr>
          <p:cNvPr id="143" name="Рисунок 1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75" y="4733384"/>
            <a:ext cx="207105" cy="207105"/>
          </a:xfrm>
          <a:prstGeom prst="rect">
            <a:avLst/>
          </a:prstGeom>
        </p:spPr>
      </p:pic>
      <p:sp>
        <p:nvSpPr>
          <p:cNvPr id="144" name="Прямоугольник 143"/>
          <p:cNvSpPr>
            <a:spLocks noChangeAspect="1"/>
          </p:cNvSpPr>
          <p:nvPr/>
        </p:nvSpPr>
        <p:spPr>
          <a:xfrm>
            <a:off x="7620734" y="3333066"/>
            <a:ext cx="4555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  <a:ea typeface="+mj-ea"/>
                <a:cs typeface="+mj-cs"/>
              </a:rPr>
              <a:t>Киров</a:t>
            </a:r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  <a:ea typeface="+mj-ea"/>
              <a:cs typeface="+mj-cs"/>
            </a:endParaRPr>
          </a:p>
        </p:txBody>
      </p:sp>
      <p:pic>
        <p:nvPicPr>
          <p:cNvPr id="145" name="Рисунок 1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618" y="3272135"/>
            <a:ext cx="207105" cy="20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99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64067" y="270025"/>
            <a:ext cx="11461612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ЦЕЛЕВАЯ АУДИТОРИЯ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28333" y="2443284"/>
            <a:ext cx="31157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Миллениалы</a:t>
            </a:r>
            <a:r>
              <a:rPr lang="en-US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 </a:t>
            </a:r>
          </a:p>
          <a:p>
            <a:pPr algn="ctr"/>
            <a:r>
              <a:rPr lang="ru-RU" sz="1600" dirty="0">
                <a:solidFill>
                  <a:srgbClr val="AB8D5A"/>
                </a:solidFill>
                <a:latin typeface="+mj-lt"/>
              </a:rPr>
              <a:t>со средним и высоким уровнем дохода, отдающие предпочтение качеству, а не цене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43344" y="2443284"/>
            <a:ext cx="22953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Энтузиасты</a:t>
            </a:r>
          </a:p>
          <a:p>
            <a:pPr algn="ctr"/>
            <a:r>
              <a:rPr lang="ru-RU" sz="1600" dirty="0">
                <a:solidFill>
                  <a:srgbClr val="AB8D5A"/>
                </a:solidFill>
                <a:latin typeface="+mj-lt"/>
              </a:rPr>
              <a:t>любители исследовать новые грани винной индустрии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46867" y="5342690"/>
            <a:ext cx="29972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Ценители</a:t>
            </a:r>
          </a:p>
          <a:p>
            <a:pPr algn="ctr"/>
            <a:r>
              <a:rPr lang="ru-RU" sz="1600" dirty="0">
                <a:solidFill>
                  <a:srgbClr val="AB8D5A"/>
                </a:solidFill>
                <a:latin typeface="+mj-lt"/>
              </a:rPr>
              <a:t>с изысканными предпочтениями и осознанным подходом к выбору алкогольной продукции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24367" y="5342690"/>
            <a:ext cx="259216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Профессиональные участники рынка </a:t>
            </a:r>
          </a:p>
          <a:p>
            <a:pPr algn="ctr"/>
            <a:r>
              <a:rPr lang="ru-RU" sz="1600" dirty="0">
                <a:solidFill>
                  <a:srgbClr val="AB8D5A"/>
                </a:solidFill>
                <a:latin typeface="+mj-lt"/>
              </a:rPr>
              <a:t>частые посетители выставок и винных салонов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047" y="3722772"/>
            <a:ext cx="1620000" cy="16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981" y="1034531"/>
            <a:ext cx="1260000" cy="126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16" y="3789035"/>
            <a:ext cx="1440000" cy="144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075" y="854531"/>
            <a:ext cx="1440000" cy="14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87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64067" y="270025"/>
            <a:ext cx="11461612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КОНКУРЕНТНЫЕ ПРЕИМУЩЕСТВА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59287" y="1147162"/>
            <a:ext cx="3914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1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2009" y="2215200"/>
            <a:ext cx="4924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2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08793" y="3357784"/>
            <a:ext cx="4924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3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96771" y="4407299"/>
            <a:ext cx="5164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4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44092" y="1132176"/>
            <a:ext cx="5336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5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447297" y="2240332"/>
            <a:ext cx="5267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6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  <a:ea typeface="+mj-ea"/>
              <a:cs typeface="+mj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44092" y="3364576"/>
            <a:ext cx="5267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7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  <a:ea typeface="+mj-ea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44091" y="4427044"/>
            <a:ext cx="5353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8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  <a:ea typeface="+mj-ea"/>
              <a:cs typeface="+mj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94199" y="3607239"/>
            <a:ext cx="5779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dirty="0">
                <a:latin typeface="+mj-lt"/>
              </a:rPr>
              <a:t>Большой выбор эксклюзивных вин и крепких спиртных напитков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70246" y="2464760"/>
            <a:ext cx="3831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dirty="0">
                <a:latin typeface="+mj-lt"/>
              </a:rPr>
              <a:t>Гибкая ценовая политика,</a:t>
            </a:r>
          </a:p>
          <a:p>
            <a:pPr lvl="0">
              <a:spcAft>
                <a:spcPts val="0"/>
              </a:spcAft>
            </a:pPr>
            <a:r>
              <a:rPr lang="ru-RU" dirty="0">
                <a:latin typeface="+mj-lt"/>
              </a:rPr>
              <a:t>программы лояльности для клиентов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38700" y="3865616"/>
            <a:ext cx="3793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Индивидуальный клиентский подход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62470" y="4661143"/>
            <a:ext cx="3392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dirty="0">
                <a:latin typeface="+mj-lt"/>
              </a:rPr>
              <a:t>Помощь в продвижении товаров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dirty="0">
                <a:latin typeface="+mj-lt"/>
              </a:rPr>
              <a:t>на местах продаж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935377" y="1408499"/>
            <a:ext cx="5931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Обучение сотрудников и покупателей вне зависимости </a:t>
            </a:r>
          </a:p>
          <a:p>
            <a:r>
              <a:rPr lang="ru-RU" dirty="0">
                <a:latin typeface="+mj-lt"/>
              </a:rPr>
              <a:t>от уровня знания алкогольной продукции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900611" y="2489495"/>
            <a:ext cx="5772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Организация дегустаций, корпоративных мероприятий, мастер-классов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935377" y="4661143"/>
            <a:ext cx="5779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+mj-lt"/>
              </a:rPr>
              <a:t>Полный комплекс сервисных услуг, гарантирующих  надежность, своевременную доставку и качество товара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547036" y="1676053"/>
            <a:ext cx="227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latin typeface="+mj-lt"/>
              </a:rPr>
              <a:t>Собственный импорт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25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08300" y="270025"/>
            <a:ext cx="11461612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КАНАЛЫ ДИСТРИБУЦИИ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731257" y="1445369"/>
            <a:ext cx="8519010" cy="4346273"/>
            <a:chOff x="3982819" y="1521547"/>
            <a:chExt cx="7621776" cy="3888517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4037472" y="1521547"/>
              <a:ext cx="7567123" cy="3888517"/>
              <a:chOff x="6969730" y="1156523"/>
              <a:chExt cx="7567123" cy="3888517"/>
            </a:xfrm>
          </p:grpSpPr>
          <p:graphicFrame>
            <p:nvGraphicFramePr>
              <p:cNvPr id="6" name="Chart 1337"/>
              <p:cNvGraphicFramePr/>
              <p:nvPr>
                <p:extLst>
                  <p:ext uri="{D42A27DB-BD31-4B8C-83A1-F6EECF244321}">
                    <p14:modId xmlns:p14="http://schemas.microsoft.com/office/powerpoint/2010/main" val="1180523236"/>
                  </p:ext>
                </p:extLst>
              </p:nvPr>
            </p:nvGraphicFramePr>
            <p:xfrm>
              <a:off x="7382284" y="1184434"/>
              <a:ext cx="3644861" cy="385669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pSp>
            <p:nvGrpSpPr>
              <p:cNvPr id="8" name="Группа 7"/>
              <p:cNvGrpSpPr/>
              <p:nvPr/>
            </p:nvGrpSpPr>
            <p:grpSpPr>
              <a:xfrm>
                <a:off x="6969730" y="1156523"/>
                <a:ext cx="4244590" cy="3888517"/>
                <a:chOff x="1000764" y="1184434"/>
                <a:chExt cx="4244590" cy="3888517"/>
              </a:xfrm>
            </p:grpSpPr>
            <p:graphicFrame>
              <p:nvGraphicFramePr>
                <p:cNvPr id="21" name="Chart 1337"/>
                <p:cNvGraphicFramePr/>
                <p:nvPr>
                  <p:extLst>
                    <p:ext uri="{D42A27DB-BD31-4B8C-83A1-F6EECF244321}">
                      <p14:modId xmlns:p14="http://schemas.microsoft.com/office/powerpoint/2010/main" val="3884610356"/>
                    </p:ext>
                  </p:extLst>
                </p:nvPr>
              </p:nvGraphicFramePr>
              <p:xfrm>
                <a:off x="1223594" y="1184434"/>
                <a:ext cx="3647952" cy="3888517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grpSp>
              <p:nvGrpSpPr>
                <p:cNvPr id="22" name="Группа 21"/>
                <p:cNvGrpSpPr/>
                <p:nvPr/>
              </p:nvGrpSpPr>
              <p:grpSpPr>
                <a:xfrm>
                  <a:off x="1000764" y="1738274"/>
                  <a:ext cx="4244590" cy="3333937"/>
                  <a:chOff x="990514" y="1692437"/>
                  <a:chExt cx="4244590" cy="3333937"/>
                </a:xfrm>
              </p:grpSpPr>
              <p:sp>
                <p:nvSpPr>
                  <p:cNvPr id="23" name="Прямоугольник 22"/>
                  <p:cNvSpPr/>
                  <p:nvPr/>
                </p:nvSpPr>
                <p:spPr>
                  <a:xfrm>
                    <a:off x="3896603" y="4393044"/>
                    <a:ext cx="824936" cy="63333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sz="4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Bahnschrift Condensed" panose="020B0502040204020203" pitchFamily="34" charset="0"/>
                        <a:ea typeface="+mj-ea"/>
                        <a:cs typeface="+mj-cs"/>
                      </a:rPr>
                      <a:t>40%</a:t>
                    </a:r>
                  </a:p>
                </p:txBody>
              </p:sp>
              <p:sp>
                <p:nvSpPr>
                  <p:cNvPr id="24" name="Прямоугольник 23"/>
                  <p:cNvSpPr/>
                  <p:nvPr/>
                </p:nvSpPr>
                <p:spPr>
                  <a:xfrm>
                    <a:off x="4489047" y="1692437"/>
                    <a:ext cx="746057" cy="63333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4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Bahnschrift Condensed" panose="020B0502040204020203" pitchFamily="34" charset="0"/>
                        <a:ea typeface="+mj-ea"/>
                        <a:cs typeface="+mj-cs"/>
                      </a:rPr>
                      <a:t>1</a:t>
                    </a:r>
                    <a:r>
                      <a:rPr lang="ru-RU" sz="4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Bahnschrift Condensed" panose="020B0502040204020203" pitchFamily="34" charset="0"/>
                        <a:ea typeface="+mj-ea"/>
                        <a:cs typeface="+mj-cs"/>
                      </a:rPr>
                      <a:t>5%</a:t>
                    </a:r>
                  </a:p>
                </p:txBody>
              </p:sp>
              <p:sp>
                <p:nvSpPr>
                  <p:cNvPr id="25" name="Прямоугольник 24"/>
                  <p:cNvSpPr/>
                  <p:nvPr/>
                </p:nvSpPr>
                <p:spPr>
                  <a:xfrm>
                    <a:off x="990514" y="3830997"/>
                    <a:ext cx="750359" cy="63333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sz="4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Bahnschrift Condensed" panose="020B0502040204020203" pitchFamily="34" charset="0"/>
                        <a:ea typeface="+mj-ea"/>
                        <a:cs typeface="+mj-cs"/>
                      </a:rPr>
                      <a:t>10%</a:t>
                    </a:r>
                  </a:p>
                </p:txBody>
              </p:sp>
            </p:grpSp>
          </p:grpSp>
          <p:grpSp>
            <p:nvGrpSpPr>
              <p:cNvPr id="10" name="Группа 9"/>
              <p:cNvGrpSpPr/>
              <p:nvPr/>
            </p:nvGrpSpPr>
            <p:grpSpPr>
              <a:xfrm>
                <a:off x="10085328" y="1189888"/>
                <a:ext cx="4451525" cy="3747284"/>
                <a:chOff x="3502129" y="3353635"/>
                <a:chExt cx="3024590" cy="2546094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4277651" y="3920401"/>
                  <a:ext cx="2249068" cy="33677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ru-RU" dirty="0"/>
                    <a:t>частные и корпоративные </a:t>
                  </a:r>
                </a:p>
                <a:p>
                  <a:r>
                    <a:rPr lang="ru-RU" dirty="0"/>
                    <a:t>клиенты</a:t>
                  </a:r>
                  <a:endParaRPr lang="en-US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3502129" y="3353635"/>
                  <a:ext cx="519827" cy="1683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dirty="0" err="1"/>
                    <a:t>HoReCa</a:t>
                  </a:r>
                  <a:endParaRPr lang="en-US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3911662" y="5731344"/>
                  <a:ext cx="1904112" cy="1683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ru-RU" dirty="0"/>
                    <a:t>федеральные и локальные сети</a:t>
                  </a:r>
                </a:p>
              </p:txBody>
            </p:sp>
          </p:grpSp>
        </p:grpSp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AA927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299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16" t="1" r="32346" b="59571"/>
            <a:stretch/>
          </p:blipFill>
          <p:spPr>
            <a:xfrm>
              <a:off x="4722852" y="2232438"/>
              <a:ext cx="2665702" cy="2495550"/>
            </a:xfrm>
            <a:prstGeom prst="rect">
              <a:avLst/>
            </a:prstGeom>
            <a:noFill/>
          </p:spPr>
        </p:pic>
        <p:sp>
          <p:nvSpPr>
            <p:cNvPr id="27" name="Прямоугольник 26"/>
            <p:cNvSpPr/>
            <p:nvPr/>
          </p:nvSpPr>
          <p:spPr>
            <a:xfrm>
              <a:off x="3982819" y="1886081"/>
              <a:ext cx="797687" cy="63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  <a:ea typeface="+mj-ea"/>
                  <a:cs typeface="+mj-cs"/>
                </a:rPr>
                <a:t>26%</a:t>
              </a: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6535728" y="1144930"/>
            <a:ext cx="686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9</a:t>
            </a: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96109" y="4775153"/>
            <a:ext cx="198612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Futura Bk BT" panose="020B0502020204020303" pitchFamily="34" charset="0"/>
                <a:ea typeface="+mj-ea"/>
                <a:cs typeface="+mj-cs"/>
              </a:rPr>
              <a:t>	</a:t>
            </a:r>
            <a:r>
              <a:rPr lang="ru-RU" dirty="0"/>
              <a:t>розница и бутики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74979" y="2148051"/>
            <a:ext cx="185627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Futura Bk BT" panose="020B0502020204020303" pitchFamily="34" charset="0"/>
                <a:ea typeface="+mj-ea"/>
                <a:cs typeface="+mj-cs"/>
              </a:rPr>
              <a:t>		</a:t>
            </a:r>
            <a:r>
              <a:rPr lang="ru-RU" dirty="0"/>
              <a:t>регионы</a:t>
            </a:r>
            <a:endParaRPr lang="en-US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11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2" t="31834" r="23259" b="33045"/>
          <a:stretch/>
        </p:blipFill>
        <p:spPr>
          <a:xfrm>
            <a:off x="883284" y="2046994"/>
            <a:ext cx="1437712" cy="532342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64067" y="270025"/>
            <a:ext cx="11461612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КЛЮЧЕВЫЕ ПАРТНЁРЫ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9161" y="622317"/>
            <a:ext cx="1875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Федеральные и </a:t>
            </a:r>
          </a:p>
          <a:p>
            <a:pPr algn="ctr">
              <a:spcBef>
                <a:spcPct val="0"/>
              </a:spcBef>
            </a:pPr>
            <a:r>
              <a:rPr lang="ru-RU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локальные сети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83054" y="880528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dirty="0" err="1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HoReCa</a:t>
            </a:r>
            <a:endParaRPr lang="ru-RU" dirty="0">
              <a:solidFill>
                <a:srgbClr val="AB8D5A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17022" y="925278"/>
            <a:ext cx="2133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Розница и бутики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130195" y="615628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Частные и </a:t>
            </a:r>
          </a:p>
          <a:p>
            <a:pPr algn="ctr">
              <a:spcBef>
                <a:spcPct val="0"/>
              </a:spcBef>
            </a:pPr>
            <a:r>
              <a:rPr lang="ru-RU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rPr>
              <a:t>корпоративные клиенты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t="35838" r="17720" b="30283"/>
          <a:stretch/>
        </p:blipFill>
        <p:spPr>
          <a:xfrm>
            <a:off x="891597" y="1406946"/>
            <a:ext cx="1427103" cy="5035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9" y="3238939"/>
            <a:ext cx="1674908" cy="4501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3" b="24278"/>
          <a:stretch/>
        </p:blipFill>
        <p:spPr>
          <a:xfrm>
            <a:off x="766062" y="3828267"/>
            <a:ext cx="1682918" cy="4384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5" b="16911"/>
          <a:stretch/>
        </p:blipFill>
        <p:spPr>
          <a:xfrm>
            <a:off x="392941" y="4902168"/>
            <a:ext cx="2489591" cy="39156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2" b="13798"/>
          <a:stretch/>
        </p:blipFill>
        <p:spPr>
          <a:xfrm>
            <a:off x="642389" y="5351523"/>
            <a:ext cx="2112993" cy="41160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1" r="6432" b="7053"/>
          <a:stretch/>
        </p:blipFill>
        <p:spPr>
          <a:xfrm>
            <a:off x="4806247" y="1415428"/>
            <a:ext cx="1006860" cy="94206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6" t="4607" r="14390" b="9817"/>
          <a:stretch/>
        </p:blipFill>
        <p:spPr>
          <a:xfrm>
            <a:off x="3603048" y="1446199"/>
            <a:ext cx="909369" cy="82108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98" y="2468414"/>
            <a:ext cx="946514" cy="94651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975" y="2550931"/>
            <a:ext cx="1021540" cy="72018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49" y="3682849"/>
            <a:ext cx="1004804" cy="71399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t="13910" r="7047" b="17516"/>
          <a:stretch/>
        </p:blipFill>
        <p:spPr>
          <a:xfrm>
            <a:off x="4738505" y="3596500"/>
            <a:ext cx="1118002" cy="88669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24" y="1485655"/>
            <a:ext cx="1710401" cy="62308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58" y="2286796"/>
            <a:ext cx="1237099" cy="38307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77" y="4447143"/>
            <a:ext cx="1431392" cy="55638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23197" r="17316" b="50470"/>
          <a:stretch/>
        </p:blipFill>
        <p:spPr>
          <a:xfrm>
            <a:off x="6877949" y="4827714"/>
            <a:ext cx="2065362" cy="103886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9" t="12981" r="31527" b="13311"/>
          <a:stretch/>
        </p:blipFill>
        <p:spPr>
          <a:xfrm>
            <a:off x="7755718" y="2181108"/>
            <a:ext cx="907158" cy="90275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2" b="40837"/>
          <a:stretch/>
        </p:blipFill>
        <p:spPr>
          <a:xfrm>
            <a:off x="3696723" y="4615649"/>
            <a:ext cx="1983308" cy="421064"/>
          </a:xfrm>
          <a:prstGeom prst="rect">
            <a:avLst/>
          </a:prstGeom>
        </p:spPr>
      </p:pic>
      <p:cxnSp>
        <p:nvCxnSpPr>
          <p:cNvPr id="57" name="Прямая соединительная линия 56"/>
          <p:cNvCxnSpPr/>
          <p:nvPr/>
        </p:nvCxnSpPr>
        <p:spPr>
          <a:xfrm>
            <a:off x="3222663" y="533487"/>
            <a:ext cx="0" cy="6488213"/>
          </a:xfrm>
          <a:prstGeom prst="line">
            <a:avLst/>
          </a:prstGeom>
          <a:ln>
            <a:solidFill>
              <a:srgbClr val="BFAA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6096000" y="836141"/>
            <a:ext cx="7098" cy="6185559"/>
          </a:xfrm>
          <a:prstGeom prst="line">
            <a:avLst/>
          </a:prstGeom>
          <a:ln>
            <a:solidFill>
              <a:srgbClr val="BFAA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8984753" y="533487"/>
            <a:ext cx="0" cy="6488213"/>
          </a:xfrm>
          <a:prstGeom prst="line">
            <a:avLst/>
          </a:prstGeom>
          <a:ln>
            <a:solidFill>
              <a:srgbClr val="BFAA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-277402" y="1259734"/>
            <a:ext cx="12770777" cy="2906"/>
          </a:xfrm>
          <a:prstGeom prst="line">
            <a:avLst/>
          </a:prstGeom>
          <a:ln>
            <a:solidFill>
              <a:srgbClr val="BFAA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Рисунок 6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10" y="2951028"/>
            <a:ext cx="1010608" cy="102342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29" y="3495764"/>
            <a:ext cx="1265121" cy="801870"/>
          </a:xfrm>
          <a:prstGeom prst="rect">
            <a:avLst/>
          </a:prstGeom>
        </p:spPr>
      </p:pic>
      <p:cxnSp>
        <p:nvCxnSpPr>
          <p:cNvPr id="72" name="Прямая соединительная линия 71"/>
          <p:cNvCxnSpPr/>
          <p:nvPr/>
        </p:nvCxnSpPr>
        <p:spPr>
          <a:xfrm flipV="1">
            <a:off x="-184512" y="5883291"/>
            <a:ext cx="12770777" cy="2906"/>
          </a:xfrm>
          <a:prstGeom prst="line">
            <a:avLst/>
          </a:prstGeom>
          <a:ln>
            <a:solidFill>
              <a:srgbClr val="BFAA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/>
          <p:cNvSpPr/>
          <p:nvPr/>
        </p:nvSpPr>
        <p:spPr>
          <a:xfrm>
            <a:off x="256481" y="5765780"/>
            <a:ext cx="2845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400" dirty="0">
                <a:solidFill>
                  <a:srgbClr val="AB8D5A"/>
                </a:solidFill>
                <a:latin typeface="+mj-lt"/>
              </a:rPr>
              <a:t>Общее количество клиентов:</a:t>
            </a:r>
            <a:r>
              <a:rPr lang="en-US" sz="1400" dirty="0">
                <a:solidFill>
                  <a:srgbClr val="AB8D5A"/>
                </a:solidFill>
                <a:latin typeface="+mj-lt"/>
              </a:rPr>
              <a:t> </a:t>
            </a:r>
            <a:r>
              <a:rPr lang="ru-RU" sz="3000" dirty="0">
                <a:solidFill>
                  <a:srgbClr val="AB8D5A"/>
                </a:solidFill>
                <a:latin typeface="Bahnschrift Condensed" panose="020B0502040204020203" pitchFamily="34" charset="0"/>
              </a:rPr>
              <a:t>41</a:t>
            </a:r>
            <a:r>
              <a:rPr lang="ru-RU" sz="1400" dirty="0">
                <a:solidFill>
                  <a:srgbClr val="AB8D5A"/>
                </a:solidFill>
                <a:latin typeface="Futura Bk BT" panose="020B0502020204020303" pitchFamily="34" charset="0"/>
                <a:ea typeface="+mj-ea"/>
                <a:cs typeface="+mj-cs"/>
              </a:rPr>
              <a:t> </a:t>
            </a: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endParaRPr lang="en-US" sz="1400" dirty="0">
              <a:solidFill>
                <a:srgbClr val="AB8D5A"/>
              </a:solidFill>
              <a:latin typeface="Futura Bk BT" panose="020B0502020204020303" pitchFamily="34" charset="0"/>
              <a:ea typeface="+mj-ea"/>
              <a:cs typeface="+mj-cs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3192245" y="5652746"/>
            <a:ext cx="30668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400" dirty="0">
                <a:solidFill>
                  <a:srgbClr val="AB8D5A"/>
                </a:solidFill>
                <a:latin typeface="+mj-lt"/>
              </a:rPr>
              <a:t>Общее количество клиентов:</a:t>
            </a:r>
            <a:r>
              <a:rPr lang="en-US" sz="1400" dirty="0">
                <a:solidFill>
                  <a:srgbClr val="AB8D5A"/>
                </a:solidFill>
                <a:latin typeface="+mj-lt"/>
              </a:rPr>
              <a:t> </a:t>
            </a:r>
            <a:r>
              <a:rPr lang="ru-RU" sz="3000" dirty="0">
                <a:solidFill>
                  <a:srgbClr val="AB8D5A"/>
                </a:solidFill>
                <a:latin typeface="Bahnschrift Condensed" panose="020B0502040204020203" pitchFamily="34" charset="0"/>
              </a:rPr>
              <a:t>375</a:t>
            </a:r>
            <a:r>
              <a:rPr lang="ru-RU" dirty="0">
                <a:solidFill>
                  <a:srgbClr val="AB8D5A"/>
                </a:solidFill>
                <a:latin typeface="Futura Bk BT" panose="020B0502020204020303" pitchFamily="34" charset="0"/>
              </a:rPr>
              <a:t> </a:t>
            </a:r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> </a:t>
            </a:r>
            <a:endParaRPr lang="en-US" dirty="0">
              <a:solidFill>
                <a:srgbClr val="AB8D5A"/>
              </a:solidFill>
              <a:latin typeface="Futura Bk BT" panose="020B0502020204020303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6119199" y="5656716"/>
            <a:ext cx="30796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400" dirty="0">
                <a:solidFill>
                  <a:srgbClr val="AB8D5A"/>
                </a:solidFill>
                <a:latin typeface="+mj-lt"/>
              </a:rPr>
              <a:t>Общее количество клиентов:</a:t>
            </a:r>
            <a:r>
              <a:rPr lang="en-US" sz="1400" dirty="0">
                <a:solidFill>
                  <a:srgbClr val="AB8D5A"/>
                </a:solidFill>
                <a:latin typeface="+mj-lt"/>
              </a:rPr>
              <a:t> </a:t>
            </a:r>
            <a:r>
              <a:rPr lang="ru-RU" sz="3000" dirty="0">
                <a:solidFill>
                  <a:srgbClr val="AB8D5A"/>
                </a:solidFill>
                <a:latin typeface="Bahnschrift Condensed" panose="020B0502040204020203" pitchFamily="34" charset="0"/>
              </a:rPr>
              <a:t>350</a:t>
            </a:r>
            <a:r>
              <a:rPr lang="ru-RU" dirty="0">
                <a:solidFill>
                  <a:srgbClr val="AB8D5A"/>
                </a:solidFill>
                <a:latin typeface="Futura Bk BT" panose="020B0502020204020303" pitchFamily="34" charset="0"/>
              </a:rPr>
              <a:t> </a:t>
            </a:r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> </a:t>
            </a:r>
            <a:endParaRPr lang="en-US" dirty="0">
              <a:solidFill>
                <a:srgbClr val="AB8D5A"/>
              </a:solidFill>
              <a:latin typeface="Futura Bk BT" panose="020B0502020204020303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9056775" y="5652746"/>
            <a:ext cx="31245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400" dirty="0">
                <a:solidFill>
                  <a:srgbClr val="AB8D5A"/>
                </a:solidFill>
                <a:latin typeface="+mj-lt"/>
              </a:rPr>
              <a:t>Общее количество клиентов:</a:t>
            </a:r>
            <a:r>
              <a:rPr lang="en-US" sz="1400" dirty="0">
                <a:solidFill>
                  <a:srgbClr val="AB8D5A"/>
                </a:solidFill>
                <a:latin typeface="+mj-lt"/>
              </a:rPr>
              <a:t> </a:t>
            </a:r>
            <a:r>
              <a:rPr lang="ru-RU" sz="3000" dirty="0">
                <a:solidFill>
                  <a:srgbClr val="AB8D5A"/>
                </a:solidFill>
                <a:latin typeface="Bahnschrift Condensed" panose="020B0502040204020203" pitchFamily="34" charset="0"/>
              </a:rPr>
              <a:t>1561</a:t>
            </a:r>
            <a:r>
              <a:rPr lang="ru-RU" dirty="0">
                <a:solidFill>
                  <a:srgbClr val="AB8D5A"/>
                </a:solidFill>
                <a:latin typeface="Futura Bk BT" panose="020B0502020204020303" pitchFamily="34" charset="0"/>
              </a:rPr>
              <a:t> </a:t>
            </a:r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> </a:t>
            </a:r>
            <a:endParaRPr lang="en-US" dirty="0">
              <a:solidFill>
                <a:srgbClr val="AB8D5A"/>
              </a:solidFill>
              <a:latin typeface="Futura Bk BT" panose="020B05020202040203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" t="28098" r="8502" b="26499"/>
          <a:stretch/>
        </p:blipFill>
        <p:spPr>
          <a:xfrm>
            <a:off x="3583267" y="5054729"/>
            <a:ext cx="2135163" cy="7083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3622"/>
          <a:stretch/>
        </p:blipFill>
        <p:spPr>
          <a:xfrm>
            <a:off x="774302" y="2550931"/>
            <a:ext cx="1716546" cy="53858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t="13325" r="15111" b="21171"/>
          <a:stretch/>
        </p:blipFill>
        <p:spPr>
          <a:xfrm>
            <a:off x="712163" y="4365227"/>
            <a:ext cx="1920240" cy="4572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1"/>
          <a:stretch/>
        </p:blipFill>
        <p:spPr>
          <a:xfrm>
            <a:off x="9616951" y="1451414"/>
            <a:ext cx="2034445" cy="6883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3" r="52273" b="30339"/>
          <a:stretch/>
        </p:blipFill>
        <p:spPr>
          <a:xfrm>
            <a:off x="9614532" y="2372421"/>
            <a:ext cx="1805943" cy="6707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7" b="35637"/>
          <a:stretch/>
        </p:blipFill>
        <p:spPr>
          <a:xfrm>
            <a:off x="9470409" y="3262208"/>
            <a:ext cx="2272814" cy="65016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15" y="4112763"/>
            <a:ext cx="2339277" cy="608212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9602964" y="4898816"/>
            <a:ext cx="2217203" cy="619919"/>
            <a:chOff x="9517239" y="4965491"/>
            <a:chExt cx="2347948" cy="656475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29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241"/>
            <a:stretch/>
          </p:blipFill>
          <p:spPr>
            <a:xfrm>
              <a:off x="9517239" y="4965491"/>
              <a:ext cx="226836" cy="656475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96" b="38863"/>
            <a:stretch/>
          </p:blipFill>
          <p:spPr>
            <a:xfrm>
              <a:off x="9665774" y="5036713"/>
              <a:ext cx="2199413" cy="442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7252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64067" y="270025"/>
            <a:ext cx="11461612" cy="3311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AB8D5A"/>
                </a:solidFill>
                <a:latin typeface="Palatino Linotype" panose="02040502050505030304" pitchFamily="18" charset="0"/>
              </a:rPr>
              <a:t>ПОРТФЕЛЬ ПРОДУКЦИИ</a:t>
            </a:r>
          </a:p>
        </p:txBody>
      </p:sp>
      <p:grpSp>
        <p:nvGrpSpPr>
          <p:cNvPr id="98" name="Группа 97"/>
          <p:cNvGrpSpPr/>
          <p:nvPr/>
        </p:nvGrpSpPr>
        <p:grpSpPr>
          <a:xfrm>
            <a:off x="1028577" y="1061273"/>
            <a:ext cx="4277773" cy="3888517"/>
            <a:chOff x="914277" y="1156523"/>
            <a:chExt cx="4277773" cy="3888517"/>
          </a:xfrm>
        </p:grpSpPr>
        <p:grpSp>
          <p:nvGrpSpPr>
            <p:cNvPr id="76" name="Группа 75"/>
            <p:cNvGrpSpPr/>
            <p:nvPr/>
          </p:nvGrpSpPr>
          <p:grpSpPr>
            <a:xfrm>
              <a:off x="914277" y="1156523"/>
              <a:ext cx="4277773" cy="3888517"/>
              <a:chOff x="7019277" y="1156523"/>
              <a:chExt cx="4277773" cy="3888517"/>
            </a:xfrm>
          </p:grpSpPr>
          <p:sp>
            <p:nvSpPr>
              <p:cNvPr id="59" name="Oval 1340"/>
              <p:cNvSpPr/>
              <p:nvPr/>
            </p:nvSpPr>
            <p:spPr>
              <a:xfrm>
                <a:off x="7948219" y="1923887"/>
                <a:ext cx="2512990" cy="2373831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00" dirty="0">
                    <a:solidFill>
                      <a:srgbClr val="AB8D5A"/>
                    </a:solidFill>
                    <a:latin typeface="Bell MT" panose="02020503060305020303" pitchFamily="18" charset="0"/>
                    <a:ea typeface="+mj-ea"/>
                    <a:cs typeface="+mj-cs"/>
                  </a:rPr>
                  <a:t>Assortment</a:t>
                </a:r>
              </a:p>
            </p:txBody>
          </p:sp>
          <p:grpSp>
            <p:nvGrpSpPr>
              <p:cNvPr id="60" name="Группа 59"/>
              <p:cNvGrpSpPr/>
              <p:nvPr/>
            </p:nvGrpSpPr>
            <p:grpSpPr>
              <a:xfrm>
                <a:off x="7019277" y="1156523"/>
                <a:ext cx="4277773" cy="3888517"/>
                <a:chOff x="881299" y="1184434"/>
                <a:chExt cx="4277773" cy="3888517"/>
              </a:xfrm>
            </p:grpSpPr>
            <p:graphicFrame>
              <p:nvGraphicFramePr>
                <p:cNvPr id="61" name="Chart 1337"/>
                <p:cNvGraphicFramePr/>
                <p:nvPr>
                  <p:extLst>
                    <p:ext uri="{D42A27DB-BD31-4B8C-83A1-F6EECF244321}">
                      <p14:modId xmlns:p14="http://schemas.microsoft.com/office/powerpoint/2010/main" val="1252475200"/>
                    </p:ext>
                  </p:extLst>
                </p:nvPr>
              </p:nvGraphicFramePr>
              <p:xfrm>
                <a:off x="1223594" y="1184434"/>
                <a:ext cx="3647952" cy="3888517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grpSp>
              <p:nvGrpSpPr>
                <p:cNvPr id="62" name="Группа 61"/>
                <p:cNvGrpSpPr/>
                <p:nvPr/>
              </p:nvGrpSpPr>
              <p:grpSpPr>
                <a:xfrm>
                  <a:off x="881299" y="1559813"/>
                  <a:ext cx="4277773" cy="2989375"/>
                  <a:chOff x="871049" y="1513976"/>
                  <a:chExt cx="4277773" cy="2989375"/>
                </a:xfrm>
              </p:grpSpPr>
              <p:sp>
                <p:nvSpPr>
                  <p:cNvPr id="64" name="Прямоугольник 63"/>
                  <p:cNvSpPr/>
                  <p:nvPr/>
                </p:nvSpPr>
                <p:spPr>
                  <a:xfrm>
                    <a:off x="4616304" y="3376940"/>
                    <a:ext cx="532518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Bahnschrift Condensed" panose="020B0502040204020203" pitchFamily="34" charset="0"/>
                        <a:ea typeface="+mj-ea"/>
                        <a:cs typeface="+mj-cs"/>
                      </a:rPr>
                      <a:t>7</a:t>
                    </a:r>
                    <a:r>
                      <a:rPr lang="ru-RU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Bahnschrift Condensed" panose="020B0502040204020203" pitchFamily="34" charset="0"/>
                        <a:ea typeface="+mj-ea"/>
                        <a:cs typeface="+mj-cs"/>
                      </a:rPr>
                      <a:t>%</a:t>
                    </a:r>
                  </a:p>
                </p:txBody>
              </p:sp>
              <p:sp>
                <p:nvSpPr>
                  <p:cNvPr id="65" name="Прямоугольник 64"/>
                  <p:cNvSpPr/>
                  <p:nvPr/>
                </p:nvSpPr>
                <p:spPr>
                  <a:xfrm>
                    <a:off x="4174083" y="1513976"/>
                    <a:ext cx="676788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Bahnschrift Condensed" panose="020B0502040204020203" pitchFamily="34" charset="0"/>
                        <a:ea typeface="+mj-ea"/>
                        <a:cs typeface="+mj-cs"/>
                      </a:rPr>
                      <a:t>2</a:t>
                    </a:r>
                    <a:r>
                      <a:rPr lang="ru-RU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Bahnschrift Condensed" panose="020B0502040204020203" pitchFamily="34" charset="0"/>
                        <a:ea typeface="+mj-ea"/>
                        <a:cs typeface="+mj-cs"/>
                      </a:rPr>
                      <a:t>7%</a:t>
                    </a:r>
                  </a:p>
                </p:txBody>
              </p:sp>
              <p:sp>
                <p:nvSpPr>
                  <p:cNvPr id="66" name="Прямоугольник 65"/>
                  <p:cNvSpPr/>
                  <p:nvPr/>
                </p:nvSpPr>
                <p:spPr>
                  <a:xfrm>
                    <a:off x="871049" y="3980131"/>
                    <a:ext cx="675185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Bahnschrift Condensed" panose="020B0502040204020203" pitchFamily="34" charset="0"/>
                        <a:ea typeface="+mj-ea"/>
                        <a:cs typeface="+mj-cs"/>
                      </a:rPr>
                      <a:t>6</a:t>
                    </a:r>
                    <a:r>
                      <a:rPr lang="ru-RU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Bahnschrift Condensed" panose="020B0502040204020203" pitchFamily="34" charset="0"/>
                        <a:ea typeface="+mj-ea"/>
                        <a:cs typeface="+mj-cs"/>
                      </a:rPr>
                      <a:t>6%</a:t>
                    </a:r>
                  </a:p>
                </p:txBody>
              </p:sp>
            </p:grpSp>
          </p:grpSp>
        </p:grpSp>
        <p:sp>
          <p:nvSpPr>
            <p:cNvPr id="78" name="Oval 1340"/>
            <p:cNvSpPr/>
            <p:nvPr/>
          </p:nvSpPr>
          <p:spPr>
            <a:xfrm>
              <a:off x="1790553" y="1797931"/>
              <a:ext cx="2523021" cy="252302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AB8D5A"/>
                  </a:solidFill>
                  <a:latin typeface="Palatino Linotype" panose="02040502050505030304" pitchFamily="18" charset="0"/>
                  <a:ea typeface="+mj-ea"/>
                  <a:cs typeface="+mj-cs"/>
                </a:rPr>
                <a:t>Ассортимент</a:t>
              </a:r>
              <a:endParaRPr lang="en-US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endParaRPr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6448274" y="1080323"/>
            <a:ext cx="4447098" cy="3888517"/>
            <a:chOff x="6734024" y="1156523"/>
            <a:chExt cx="4447098" cy="3888517"/>
          </a:xfrm>
        </p:grpSpPr>
        <p:graphicFrame>
          <p:nvGraphicFramePr>
            <p:cNvPr id="22" name="Chart 1337"/>
            <p:cNvGraphicFramePr/>
            <p:nvPr>
              <p:extLst>
                <p:ext uri="{D42A27DB-BD31-4B8C-83A1-F6EECF244321}">
                  <p14:modId xmlns:p14="http://schemas.microsoft.com/office/powerpoint/2010/main" val="3111447489"/>
                </p:ext>
              </p:extLst>
            </p:nvPr>
          </p:nvGraphicFramePr>
          <p:xfrm>
            <a:off x="7382284" y="1184434"/>
            <a:ext cx="3644861" cy="38566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4" name="Группа 3"/>
            <p:cNvGrpSpPr/>
            <p:nvPr/>
          </p:nvGrpSpPr>
          <p:grpSpPr>
            <a:xfrm>
              <a:off x="6734024" y="1156523"/>
              <a:ext cx="4447098" cy="3888517"/>
              <a:chOff x="765058" y="1184434"/>
              <a:chExt cx="4447098" cy="3888517"/>
            </a:xfrm>
          </p:grpSpPr>
          <p:graphicFrame>
            <p:nvGraphicFramePr>
              <p:cNvPr id="57" name="Chart 1337"/>
              <p:cNvGraphicFramePr/>
              <p:nvPr>
                <p:extLst>
                  <p:ext uri="{D42A27DB-BD31-4B8C-83A1-F6EECF244321}">
                    <p14:modId xmlns:p14="http://schemas.microsoft.com/office/powerpoint/2010/main" val="1430186175"/>
                  </p:ext>
                </p:extLst>
              </p:nvPr>
            </p:nvGraphicFramePr>
            <p:xfrm>
              <a:off x="1223594" y="1184434"/>
              <a:ext cx="3647952" cy="388851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pSp>
            <p:nvGrpSpPr>
              <p:cNvPr id="3" name="Группа 2"/>
              <p:cNvGrpSpPr/>
              <p:nvPr/>
            </p:nvGrpSpPr>
            <p:grpSpPr>
              <a:xfrm>
                <a:off x="765058" y="1433789"/>
                <a:ext cx="4447098" cy="2564268"/>
                <a:chOff x="754808" y="1387952"/>
                <a:chExt cx="4447098" cy="2564268"/>
              </a:xfrm>
            </p:grpSpPr>
            <p:sp>
              <p:nvSpPr>
                <p:cNvPr id="45" name="Прямоугольник 44"/>
                <p:cNvSpPr/>
                <p:nvPr/>
              </p:nvSpPr>
              <p:spPr>
                <a:xfrm>
                  <a:off x="4561987" y="3357843"/>
                  <a:ext cx="639919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28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Bahnschrift Condensed" panose="020B0502040204020203" pitchFamily="34" charset="0"/>
                      <a:ea typeface="+mj-ea"/>
                      <a:cs typeface="+mj-cs"/>
                    </a:rPr>
                    <a:t>18%</a:t>
                  </a:r>
                </a:p>
              </p:txBody>
            </p:sp>
            <p:sp>
              <p:nvSpPr>
                <p:cNvPr id="46" name="Прямоугольник 45"/>
                <p:cNvSpPr/>
                <p:nvPr/>
              </p:nvSpPr>
              <p:spPr>
                <a:xfrm>
                  <a:off x="4072078" y="1387952"/>
                  <a:ext cx="68961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28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Bahnschrift Condensed" panose="020B0502040204020203" pitchFamily="34" charset="0"/>
                      <a:ea typeface="+mj-ea"/>
                      <a:cs typeface="+mj-cs"/>
                    </a:rPr>
                    <a:t>20%</a:t>
                  </a:r>
                </a:p>
              </p:txBody>
            </p:sp>
            <p:sp>
              <p:nvSpPr>
                <p:cNvPr id="47" name="Прямоугольник 46"/>
                <p:cNvSpPr/>
                <p:nvPr/>
              </p:nvSpPr>
              <p:spPr>
                <a:xfrm>
                  <a:off x="754808" y="3429000"/>
                  <a:ext cx="67999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28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Bahnschrift Condensed" panose="020B0502040204020203" pitchFamily="34" charset="0"/>
                      <a:ea typeface="+mj-ea"/>
                      <a:cs typeface="+mj-cs"/>
                    </a:rPr>
                    <a:t>62%</a:t>
                  </a:r>
                </a:p>
              </p:txBody>
            </p:sp>
          </p:grpSp>
        </p:grpSp>
        <p:sp>
          <p:nvSpPr>
            <p:cNvPr id="77" name="Oval 1340"/>
            <p:cNvSpPr/>
            <p:nvPr/>
          </p:nvSpPr>
          <p:spPr>
            <a:xfrm>
              <a:off x="7726541" y="1849291"/>
              <a:ext cx="2523021" cy="252302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AB8D5A"/>
                  </a:solidFill>
                  <a:latin typeface="Palatino Linotype" panose="02040502050505030304" pitchFamily="18" charset="0"/>
                  <a:ea typeface="+mj-ea"/>
                  <a:cs typeface="+mj-cs"/>
                </a:rPr>
                <a:t>Продажи</a:t>
              </a:r>
              <a:endParaRPr lang="en-US" dirty="0">
                <a:solidFill>
                  <a:srgbClr val="AB8D5A"/>
                </a:solidFill>
                <a:latin typeface="Palatino Linotype" panose="02040502050505030304" pitchFamily="18" charset="0"/>
                <a:ea typeface="+mj-ea"/>
                <a:cs typeface="+mj-cs"/>
              </a:endParaRPr>
            </a:p>
            <a:p>
              <a:pPr algn="ctr"/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в бутылках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AB8D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1458" b="59424"/>
          <a:stretch/>
        </p:blipFill>
        <p:spPr>
          <a:xfrm>
            <a:off x="11187358" y="6015403"/>
            <a:ext cx="638321" cy="563197"/>
          </a:xfrm>
          <a:prstGeom prst="rect">
            <a:avLst/>
          </a:prstGeom>
        </p:spPr>
      </p:pic>
      <p:grpSp>
        <p:nvGrpSpPr>
          <p:cNvPr id="107" name="Группа 106"/>
          <p:cNvGrpSpPr/>
          <p:nvPr/>
        </p:nvGrpSpPr>
        <p:grpSpPr>
          <a:xfrm>
            <a:off x="4622411" y="4918150"/>
            <a:ext cx="2933160" cy="1134271"/>
            <a:chOff x="1899449" y="6059354"/>
            <a:chExt cx="1992937" cy="770681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1899449" y="6059354"/>
              <a:ext cx="914666" cy="167295"/>
              <a:chOff x="1899449" y="6059354"/>
              <a:chExt cx="914666" cy="167295"/>
            </a:xfrm>
          </p:grpSpPr>
          <p:sp>
            <p:nvSpPr>
              <p:cNvPr id="118" name="TextBox 117"/>
              <p:cNvSpPr txBox="1"/>
              <p:nvPr/>
            </p:nvSpPr>
            <p:spPr>
              <a:xfrm>
                <a:off x="2174778" y="6059354"/>
                <a:ext cx="639337" cy="1672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600" dirty="0">
                    <a:solidFill>
                      <a:srgbClr val="AB8D5A"/>
                    </a:solidFill>
                    <a:latin typeface="+mj-lt"/>
                  </a:rPr>
                  <a:t>тихие вина</a:t>
                </a:r>
                <a:endParaRPr lang="en-US" sz="1600" dirty="0">
                  <a:solidFill>
                    <a:srgbClr val="AB8D5A"/>
                  </a:solidFill>
                  <a:latin typeface="+mj-lt"/>
                </a:endParaRPr>
              </a:p>
            </p:txBody>
          </p:sp>
          <p:sp>
            <p:nvSpPr>
              <p:cNvPr id="119" name="Oval 1347"/>
              <p:cNvSpPr/>
              <p:nvPr/>
            </p:nvSpPr>
            <p:spPr>
              <a:xfrm>
                <a:off x="1899449" y="6059354"/>
                <a:ext cx="162209" cy="162209"/>
              </a:xfrm>
              <a:prstGeom prst="ellipse">
                <a:avLst/>
              </a:prstGeom>
              <a:solidFill>
                <a:srgbClr val="1937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2" name="Группа 111"/>
            <p:cNvGrpSpPr/>
            <p:nvPr/>
          </p:nvGrpSpPr>
          <p:grpSpPr>
            <a:xfrm>
              <a:off x="1899449" y="6644966"/>
              <a:ext cx="1856791" cy="185069"/>
              <a:chOff x="1956941" y="6644080"/>
              <a:chExt cx="1856791" cy="185069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2232270" y="6661854"/>
                <a:ext cx="1581462" cy="1672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600" dirty="0">
                    <a:solidFill>
                      <a:srgbClr val="AB8D5A"/>
                    </a:solidFill>
                    <a:latin typeface="+mj-lt"/>
                  </a:rPr>
                  <a:t>крепкие спиртные напитки</a:t>
                </a:r>
                <a:endParaRPr lang="en-US" sz="1600" dirty="0">
                  <a:solidFill>
                    <a:srgbClr val="AB8D5A"/>
                  </a:solidFill>
                  <a:latin typeface="+mj-lt"/>
                </a:endParaRPr>
              </a:p>
            </p:txBody>
          </p:sp>
          <p:sp>
            <p:nvSpPr>
              <p:cNvPr id="117" name="Oval 1348"/>
              <p:cNvSpPr/>
              <p:nvPr/>
            </p:nvSpPr>
            <p:spPr>
              <a:xfrm>
                <a:off x="1956941" y="6644080"/>
                <a:ext cx="162209" cy="162209"/>
              </a:xfrm>
              <a:prstGeom prst="ellipse">
                <a:avLst/>
              </a:prstGeom>
              <a:solidFill>
                <a:srgbClr val="F47E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3" name="Группа 112"/>
            <p:cNvGrpSpPr/>
            <p:nvPr/>
          </p:nvGrpSpPr>
          <p:grpSpPr>
            <a:xfrm>
              <a:off x="1900932" y="6349305"/>
              <a:ext cx="1991454" cy="185131"/>
              <a:chOff x="2277383" y="6351262"/>
              <a:chExt cx="1991454" cy="185131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2551229" y="6369098"/>
                <a:ext cx="1717608" cy="1672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600" dirty="0">
                    <a:solidFill>
                      <a:srgbClr val="AB8D5A"/>
                    </a:solidFill>
                    <a:latin typeface="+mj-lt"/>
                  </a:rPr>
                  <a:t>шампанские и игристые вина</a:t>
                </a:r>
                <a:endParaRPr lang="en-US" sz="1600" dirty="0">
                  <a:solidFill>
                    <a:srgbClr val="AB8D5A"/>
                  </a:solidFill>
                  <a:latin typeface="+mj-lt"/>
                </a:endParaRPr>
              </a:p>
            </p:txBody>
          </p:sp>
          <p:sp>
            <p:nvSpPr>
              <p:cNvPr id="115" name="Oval 1349"/>
              <p:cNvSpPr/>
              <p:nvPr/>
            </p:nvSpPr>
            <p:spPr>
              <a:xfrm>
                <a:off x="2277383" y="6351262"/>
                <a:ext cx="162209" cy="162209"/>
              </a:xfrm>
              <a:prstGeom prst="ellipse">
                <a:avLst/>
              </a:prstGeom>
              <a:solidFill>
                <a:srgbClr val="AB8D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b="44787"/>
          <a:stretch/>
        </p:blipFill>
        <p:spPr>
          <a:xfrm rot="719880">
            <a:off x="-2250054" y="4783034"/>
            <a:ext cx="4153222" cy="346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689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11495</TotalTime>
  <Words>1091</Words>
  <Application>Microsoft Office PowerPoint</Application>
  <PresentationFormat>Широкоэкранный</PresentationFormat>
  <Paragraphs>427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ＭＳ Ｐゴシック</vt:lpstr>
      <vt:lpstr>Arial</vt:lpstr>
      <vt:lpstr>Bahnschrift Condensed</vt:lpstr>
      <vt:lpstr>Bell MT</vt:lpstr>
      <vt:lpstr>Calibri</vt:lpstr>
      <vt:lpstr>Calibri Light</vt:lpstr>
      <vt:lpstr>Futura Bk BT</vt:lpstr>
      <vt:lpstr>Lato Light</vt:lpstr>
      <vt:lpstr>Palatino Linotype</vt:lpstr>
      <vt:lpstr>Times New Roman</vt:lpstr>
      <vt:lpstr>Тема Office</vt:lpstr>
      <vt:lpstr>ОТКРЫВАЙТЕ МИР ВИНА ВМЕСТЕ С НАМИ</vt:lpstr>
      <vt:lpstr>WINE DISCOVERY СЕГОДНЯ</vt:lpstr>
      <vt:lpstr>ОСНОВНЫЕ ЦИФРЫ</vt:lpstr>
      <vt:lpstr>ГЕОГРАФИЧЕСКАЯ ПРЕДСТАВЛЕННОСТЬ</vt:lpstr>
      <vt:lpstr>ЦЕЛЕВАЯ АУДИТОРИЯ</vt:lpstr>
      <vt:lpstr>КОНКУРЕНТНЫЕ ПРЕИМУЩЕСТВА</vt:lpstr>
      <vt:lpstr>КАНАЛЫ ДИСТРИБУЦИИ</vt:lpstr>
      <vt:lpstr>КЛЮЧЕВЫЕ ПАРТНЁРЫ</vt:lpstr>
      <vt:lpstr>ПОРТФЕЛЬ ПРОДУКЦИИ</vt:lpstr>
      <vt:lpstr>ГЕОГРАФИЯ ПРОИЗВОДИТЕЛЕЙ</vt:lpstr>
      <vt:lpstr>НАШИ ПОСТАВЩИКИ</vt:lpstr>
      <vt:lpstr>СОБСТВЕННЫЕ БРЕНДЫ</vt:lpstr>
      <vt:lpstr>ЭКСКЛЮЗИВНЫЕ НАПИТКИ</vt:lpstr>
      <vt:lpstr>КОЛЛЕКЦИЯ ВЕЛИКИХ ВИН БОРДО</vt:lpstr>
      <vt:lpstr>БАНКЕТНОЕ ПРЕДЛОЖЕНИЕ</vt:lpstr>
      <vt:lpstr>ПОДАРОЧНАЯ УПАКОВКА </vt:lpstr>
      <vt:lpstr>СПЕЦИАЛЬНОЕ НОВОГОДНЕЕ ПРЕДЛОЖЕНИЕ</vt:lpstr>
      <vt:lpstr>МАРКЕТИНГОВЫЕ ИНСТРУМЕНТЫ</vt:lpstr>
      <vt:lpstr>МАРКЕТИНГОВЫЕ ИНСТРУМЕНТЫ</vt:lpstr>
      <vt:lpstr>SMM</vt:lpstr>
      <vt:lpstr>ВЫСТАВКИ И ДЕГУСТАЦИИ</vt:lpstr>
      <vt:lpstr>КОНТАКТНАЯ ИНФОРМАЦИЯ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Открывайте мир вина вместе с нами</dc:title>
  <dc:creator>Любимова Анастасия Евгеньевна</dc:creator>
  <cp:lastModifiedBy>Князева Яна Владимировна</cp:lastModifiedBy>
  <cp:revision>367</cp:revision>
  <cp:lastPrinted>2024-02-28T11:52:27Z</cp:lastPrinted>
  <dcterms:created xsi:type="dcterms:W3CDTF">2024-02-27T13:19:33Z</dcterms:created>
  <dcterms:modified xsi:type="dcterms:W3CDTF">2025-11-25T08:56:44Z</dcterms:modified>
</cp:coreProperties>
</file>