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23" r:id="rId3"/>
    <p:sldId id="326" r:id="rId4"/>
    <p:sldId id="327" r:id="rId5"/>
    <p:sldId id="354" r:id="rId6"/>
    <p:sldId id="325" r:id="rId7"/>
    <p:sldId id="331" r:id="rId8"/>
    <p:sldId id="328" r:id="rId9"/>
    <p:sldId id="330" r:id="rId10"/>
    <p:sldId id="332" r:id="rId11"/>
    <p:sldId id="353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6" r:id="rId25"/>
    <p:sldId id="347" r:id="rId26"/>
    <p:sldId id="348" r:id="rId27"/>
    <p:sldId id="349" r:id="rId28"/>
    <p:sldId id="350" r:id="rId29"/>
    <p:sldId id="351" r:id="rId30"/>
    <p:sldId id="352" r:id="rId3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C1"/>
    <a:srgbClr val="193768"/>
    <a:srgbClr val="AB8D5A"/>
    <a:srgbClr val="D0CECE"/>
    <a:srgbClr val="9D8B79"/>
    <a:srgbClr val="C2D4F0"/>
    <a:srgbClr val="BFAA85"/>
    <a:srgbClr val="F47E47"/>
    <a:srgbClr val="CDDB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6" y="114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7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4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2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8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6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54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3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3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3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A2DFAB-DC8B-4586-B31C-F73B67034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c4753340-c786-450f-a090-024c3307529c-1-vmake_6icrtEmw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E5A43F4-3CE1-42E9-B1D1-A5C324401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24D300-E924-4CAD-8690-61E829415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4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4386E7-9905-46C2-A439-EAC6B7042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7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9D85B6-12AC-4B37-B869-C3342D26A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8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B80DC3-7EAF-483C-AD69-102AF7785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0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B32786-C7C2-4D62-8600-F22FC4DEC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ED91E9-05E2-49CD-BDAC-2F795977C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6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32BDDB-49F6-42C0-8462-A9EB8ADBA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3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16B462-A74C-4D66-9533-D70CCAC7A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3D259C-E166-4F5E-83C1-2459289D4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5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53F78C-97A1-4ECB-BFC4-41FF72963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6F0964-71AC-486A-AFA4-5CDCFD32D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D4E2F-F7C6-4DE7-84D9-AC7711627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52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8B7955-5A00-4095-94A3-67928F93A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A353-EFD0-45F9-910A-B22960F5F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6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FD449E-90B4-4E66-B925-D0C9E8D98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2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D47C4-FC34-4B8C-80F9-B626DFE40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6F4ED2-ECF8-4B4D-8CAE-A9AD644AC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3BA01-FCE1-459E-87B6-FD8DDD981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65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C8B0BE-05AC-4EB7-9634-99992AEBD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DD1CBA-A149-4EF1-AF1B-E0707CA33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4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87095-2404-4352-AECA-D4601256A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0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96E63-155E-4753-9385-5DE909252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8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914F12-B561-40A7-A869-AEC783AC9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98A539-91A2-4BA6-9AD7-361D30BA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CA0D1-F8E0-467C-8F7C-B2739F372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8300F9-F18E-44F0-8B07-988144E89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1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030B92-DCE2-40A9-BCF5-8D8B434BF103}"/>
              </a:ext>
            </a:extLst>
          </p:cNvPr>
          <p:cNvSpPr txBox="1"/>
          <p:nvPr/>
        </p:nvSpPr>
        <p:spPr>
          <a:xfrm>
            <a:off x="2499919" y="2491530"/>
            <a:ext cx="359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oglihtenNo06" panose="00000600000000000000" pitchFamily="2" charset="0"/>
                <a:ea typeface="FoglihtenNo06" panose="00000600000000000000" pitchFamily="2" charset="0"/>
              </a:rPr>
              <a:t>Цифровое поколение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9A616-A5EE-4F41-A932-7B32860A04C6}"/>
              </a:ext>
            </a:extLst>
          </p:cNvPr>
          <p:cNvSpPr txBox="1"/>
          <p:nvPr/>
        </p:nvSpPr>
        <p:spPr>
          <a:xfrm>
            <a:off x="1904301" y="2804917"/>
            <a:ext cx="378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со средним и высоким уровнем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дохода, отдающие предпочтение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качеству, а не цене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769DF-916E-4AB1-8C20-AD236F78CF47}"/>
              </a:ext>
            </a:extLst>
          </p:cNvPr>
          <p:cNvSpPr txBox="1"/>
          <p:nvPr/>
        </p:nvSpPr>
        <p:spPr>
          <a:xfrm>
            <a:off x="6562989" y="2799522"/>
            <a:ext cx="378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любители исследовать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новые грани винной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индустрии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9EBE-D139-43B0-84CA-A90726D909E1}"/>
              </a:ext>
            </a:extLst>
          </p:cNvPr>
          <p:cNvSpPr txBox="1"/>
          <p:nvPr/>
        </p:nvSpPr>
        <p:spPr>
          <a:xfrm>
            <a:off x="7750028" y="2466363"/>
            <a:ext cx="359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oglihtenNo06" panose="00000600000000000000" pitchFamily="2" charset="0"/>
                <a:ea typeface="FoglihtenNo06" panose="00000600000000000000" pitchFamily="2" charset="0"/>
              </a:rPr>
              <a:t>Энтузиасты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2F46B-0088-4AE3-BB2C-680636EEFD37}"/>
              </a:ext>
            </a:extLst>
          </p:cNvPr>
          <p:cNvSpPr txBox="1"/>
          <p:nvPr/>
        </p:nvSpPr>
        <p:spPr>
          <a:xfrm>
            <a:off x="1828799" y="5685730"/>
            <a:ext cx="378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с изысканными предпочтениями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и осознанным подходом к выбору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алкогольной продукции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45242-1834-4824-A736-CDBBDB875492}"/>
              </a:ext>
            </a:extLst>
          </p:cNvPr>
          <p:cNvSpPr txBox="1"/>
          <p:nvPr/>
        </p:nvSpPr>
        <p:spPr>
          <a:xfrm>
            <a:off x="6687621" y="5917952"/>
            <a:ext cx="378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частые посетители выставок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Gilroy" panose="00000500000000000000" pitchFamily="2" charset="-52"/>
              </a:rPr>
              <a:t>и винных салонов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CFB5A5-27E3-4005-BF8B-B43996E932A7}"/>
              </a:ext>
            </a:extLst>
          </p:cNvPr>
          <p:cNvSpPr/>
          <p:nvPr/>
        </p:nvSpPr>
        <p:spPr>
          <a:xfrm>
            <a:off x="3034217" y="5342568"/>
            <a:ext cx="140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oglihtenNo06" panose="00000600000000000000" pitchFamily="2" charset="0"/>
                <a:ea typeface="FoglihtenNo06" panose="00000600000000000000" pitchFamily="2" charset="0"/>
              </a:rPr>
              <a:t>ценители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2910D4-9608-40AE-88B2-9A2A866456E3}"/>
              </a:ext>
            </a:extLst>
          </p:cNvPr>
          <p:cNvSpPr/>
          <p:nvPr/>
        </p:nvSpPr>
        <p:spPr>
          <a:xfrm>
            <a:off x="7275723" y="5342568"/>
            <a:ext cx="2741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oglihtenNo06" panose="00000600000000000000" pitchFamily="2" charset="0"/>
                <a:ea typeface="FoglihtenNo06" panose="00000600000000000000" pitchFamily="2" charset="0"/>
              </a:rPr>
              <a:t>Профессиональные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oglihtenNo06" panose="00000600000000000000" pitchFamily="2" charset="0"/>
                <a:ea typeface="FoglihtenNo06" panose="00000600000000000000" pitchFamily="2" charset="0"/>
              </a:rPr>
              <a:t>участники рынка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C5D63-AC43-415A-9098-3140AC95B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C2F29F-20CB-4A3A-9B97-1320C7A27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A3679A-F4E7-40FF-8C06-17F66DD86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82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41287</TotalTime>
  <Words>43</Words>
  <Application>Microsoft Office PowerPoint</Application>
  <PresentationFormat>Широкоэкранный</PresentationFormat>
  <Paragraphs>16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FoglihtenNo06</vt:lpstr>
      <vt:lpstr>Gilroy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Открывайте мир вина вместе с нами</dc:title>
  <dc:creator>Любимова Анастасия Евгеньевна</dc:creator>
  <cp:lastModifiedBy>Князева Яна Владимировна</cp:lastModifiedBy>
  <cp:revision>436</cp:revision>
  <cp:lastPrinted>2024-02-28T11:52:27Z</cp:lastPrinted>
  <dcterms:created xsi:type="dcterms:W3CDTF">2024-02-27T13:19:33Z</dcterms:created>
  <dcterms:modified xsi:type="dcterms:W3CDTF">2026-01-30T09:58:23Z</dcterms:modified>
</cp:coreProperties>
</file>