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4" r:id="rId2"/>
    <p:sldId id="323" r:id="rId3"/>
    <p:sldId id="326" r:id="rId4"/>
    <p:sldId id="327" r:id="rId5"/>
    <p:sldId id="325" r:id="rId6"/>
    <p:sldId id="331" r:id="rId7"/>
    <p:sldId id="328" r:id="rId8"/>
    <p:sldId id="330" r:id="rId9"/>
    <p:sldId id="332" r:id="rId10"/>
    <p:sldId id="353" r:id="rId11"/>
    <p:sldId id="333" r:id="rId12"/>
    <p:sldId id="334" r:id="rId13"/>
    <p:sldId id="335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6" r:id="rId24"/>
    <p:sldId id="347" r:id="rId25"/>
    <p:sldId id="348" r:id="rId26"/>
    <p:sldId id="349" r:id="rId27"/>
    <p:sldId id="350" r:id="rId28"/>
    <p:sldId id="351" r:id="rId29"/>
    <p:sldId id="352" r:id="rId30"/>
  </p:sldIdLst>
  <p:sldSz cx="12192000" cy="6858000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3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3C1"/>
    <a:srgbClr val="193768"/>
    <a:srgbClr val="AB8D5A"/>
    <a:srgbClr val="D0CECE"/>
    <a:srgbClr val="9D8B79"/>
    <a:srgbClr val="C2D4F0"/>
    <a:srgbClr val="BFAA85"/>
    <a:srgbClr val="F47E47"/>
    <a:srgbClr val="CDDBF3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0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6" y="114"/>
      </p:cViewPr>
      <p:guideLst>
        <p:guide pos="3840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272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055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943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822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28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561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54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634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7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339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333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C3A50-E309-47A6-B276-01BB350B8DF9}" type="datetimeFigureOut">
              <a:rPr lang="ru-RU" smtClean="0"/>
              <a:t>30.01.2026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43E714-F427-4298-835C-CD9636EBA2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66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FA2DFAB-DC8B-4586-B31C-F73B67034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grok-video-c4753340-c786-450f-a090-024c3307529c-1-vmake_6icrtEmw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7E5A43F4-3CE1-42E9-B1D1-A5C3244016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8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380E7B-B711-41C0-98B5-15307C9680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73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4EE001-5F8C-4138-9D65-831CD9A054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82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AAF2F1-1C36-473B-89C8-2FFAC83F4B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03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BA7874-FE23-467D-86B8-3B5E1A5DD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69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9E5FC1-9F68-43A8-AAFD-265241D3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67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35C60D4-E6F3-4CC8-B69D-DBC137016A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136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BC9F6F-069E-4485-A5EF-2274761568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49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73819D-A93F-4F64-B7C6-AC517DBF6B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545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CECA78-881F-44CD-809D-E89BF65089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29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BEC9592-E22E-42A4-8F7B-BB84C262E3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52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11AF7B-50A5-488B-866C-52EED4A59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16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5DABA2-67BF-40DF-9D95-3FE12C9FD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567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FA3CE1-0CA7-4945-9689-CDDCE4237A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671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711B9B-49D1-4DF5-9A67-A468C1DA60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26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03D83B-D9D8-44C2-B1BD-91E709185E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96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22B3D5E-F4BF-4DD2-BF66-959D844701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60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B20D17-C28B-43C8-A4D8-F80B25A3AD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653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420D13-75DA-41E1-8561-8A5E6B5B29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300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607DAB-F786-4D50-A9AE-35ECDCEC7A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84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4A7421-ACD0-4F38-B2A5-5CE0A9A851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09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9F9197-3325-428E-ABDF-6AF39361B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89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662D54-0FC2-409D-B6FA-65C874134E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158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3EAFC6-9576-4D86-A704-4D8FF73C40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241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C617A3-8773-4B26-86F8-4483C58AB5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16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78CA0D0-0F40-4F0C-B7D1-B07CEA3184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23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575907-6C5D-4DFD-B308-43B1F2012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05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18B3A2-7B72-4A14-8952-0821D57B0F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82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D1A4455-6D20-4138-8159-81CA68906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478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41240</TotalTime>
  <Words>0</Words>
  <Application>Microsoft Office PowerPoint</Application>
  <PresentationFormat>Широкоэкранный</PresentationFormat>
  <Paragraphs>0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Открывайте мир вина вместе с нами</dc:title>
  <dc:creator>Любимова Анастасия Евгеньевна</dc:creator>
  <cp:lastModifiedBy>Князева Яна Владимировна</cp:lastModifiedBy>
  <cp:revision>435</cp:revision>
  <cp:lastPrinted>2024-02-28T11:52:27Z</cp:lastPrinted>
  <dcterms:created xsi:type="dcterms:W3CDTF">2024-02-27T13:19:33Z</dcterms:created>
  <dcterms:modified xsi:type="dcterms:W3CDTF">2026-01-30T09:57:31Z</dcterms:modified>
</cp:coreProperties>
</file>